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77" r:id="rId10"/>
    <p:sldId id="278" r:id="rId11"/>
    <p:sldId id="264" r:id="rId12"/>
    <p:sldId id="265" r:id="rId13"/>
    <p:sldId id="269" r:id="rId14"/>
    <p:sldId id="267" r:id="rId15"/>
    <p:sldId id="270" r:id="rId16"/>
    <p:sldId id="271" r:id="rId17"/>
    <p:sldId id="276" r:id="rId18"/>
    <p:sldId id="268" r:id="rId19"/>
    <p:sldId id="272" r:id="rId20"/>
    <p:sldId id="273" r:id="rId21"/>
    <p:sldId id="274" r:id="rId22"/>
    <p:sldId id="279" r:id="rId23"/>
    <p:sldId id="275" r:id="rId24"/>
    <p:sldId id="26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43"/>
    <p:restoredTop sz="94674"/>
  </p:normalViewPr>
  <p:slideViewPr>
    <p:cSldViewPr snapToGrid="0" snapToObjects="1">
      <p:cViewPr>
        <p:scale>
          <a:sx n="150" d="100"/>
          <a:sy n="150" d="100"/>
        </p:scale>
        <p:origin x="3560" y="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98992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5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6833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7/2/19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4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7/2/19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9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7/2/19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0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7/2/19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6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7/2/19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411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7/2/19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73621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327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ackaging.python.org/key_projects/#pypa-projec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ckaging.python.org/key_projects/#non-pypa-projec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ackaging.python.org/overview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B313-7E7C-2340-8076-D493F0F3A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[WIP deck]</a:t>
            </a:r>
            <a:br>
              <a:rPr lang="en-US" dirty="0"/>
            </a:br>
            <a:r>
              <a:rPr lang="en-US" dirty="0"/>
              <a:t>Python Packaging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FAD1A-45D5-8B46-B7D9-03E117E0F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we are</a:t>
            </a:r>
            <a:br>
              <a:rPr lang="en-US" dirty="0"/>
            </a:br>
            <a:r>
              <a:rPr lang="en-US" dirty="0"/>
              <a:t>Where we’re headed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BC4D431-8DCD-5342-A243-638C8B6C5B4C}"/>
              </a:ext>
            </a:extLst>
          </p:cNvPr>
          <p:cNvSpPr txBox="1">
            <a:spLocks/>
          </p:cNvSpPr>
          <p:nvPr/>
        </p:nvSpPr>
        <p:spPr>
          <a:xfrm>
            <a:off x="809742" y="5718961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Pradyun</a:t>
            </a:r>
            <a:r>
              <a:rPr lang="en-US" dirty="0"/>
              <a:t> </a:t>
            </a:r>
            <a:r>
              <a:rPr lang="en-US" dirty="0" err="1"/>
              <a:t>Gedam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0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9786-8230-F846-8F1B-A8545157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Gradient</a:t>
            </a:r>
            <a:br>
              <a:rPr lang="en-US" dirty="0"/>
            </a:br>
            <a:r>
              <a:rPr lang="en-US" dirty="0"/>
              <a:t>[rename this?]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FE8D2-3E58-3941-B248-C9A8D300D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figure out: if I can budget time for a third slide. :P</a:t>
            </a:r>
          </a:p>
        </p:txBody>
      </p:sp>
    </p:spTree>
    <p:extLst>
      <p:ext uri="{BB962C8B-B14F-4D97-AF65-F5344CB8AC3E}">
        <p14:creationId xmlns:p14="http://schemas.microsoft.com/office/powerpoint/2010/main" val="248720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297F-DD16-714E-B067-0AACAC52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1B0BC-9518-6D4A-A31F-0A386EA2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Overall: </a:t>
            </a:r>
            <a:r>
              <a:rPr lang="en-US" dirty="0" err="1"/>
              <a:t>pyproject.toml</a:t>
            </a:r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PyPI</a:t>
            </a:r>
            <a:r>
              <a:rPr lang="en-US" dirty="0"/>
              <a:t>: got 2FA, will have API keys by talk]</a:t>
            </a:r>
          </a:p>
          <a:p>
            <a:r>
              <a:rPr lang="en-US" dirty="0"/>
              <a:t>[pip: got support for yanked releases, PEP 517/518+build isolation]</a:t>
            </a:r>
          </a:p>
        </p:txBody>
      </p:sp>
    </p:spTree>
    <p:extLst>
      <p:ext uri="{BB962C8B-B14F-4D97-AF65-F5344CB8AC3E}">
        <p14:creationId xmlns:p14="http://schemas.microsoft.com/office/powerpoint/2010/main" val="535090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AD0804-D475-D34E-86AB-6E462063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we’re headed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EF879-7B4C-C747-B51E-A0CB56D9E8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being worked on?</a:t>
            </a:r>
            <a:br>
              <a:rPr lang="en-US" dirty="0"/>
            </a:br>
            <a:r>
              <a:rPr lang="en-US" dirty="0"/>
              <a:t>What’s coming in the future?</a:t>
            </a:r>
          </a:p>
        </p:txBody>
      </p:sp>
    </p:spTree>
    <p:extLst>
      <p:ext uri="{BB962C8B-B14F-4D97-AF65-F5344CB8AC3E}">
        <p14:creationId xmlns:p14="http://schemas.microsoft.com/office/powerpoint/2010/main" val="278347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A843-914B-CE44-90D7-EC31AF5D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Python Packaging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A478-185F-EC4E-893F-05AE1D8A0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Editable installs standard!</a:t>
            </a:r>
          </a:p>
          <a:p>
            <a:r>
              <a:rPr lang="en-US" dirty="0"/>
              <a:t>Establishing better communication channels!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[this next bit needs to be structured better, currently too tool focused]</a:t>
            </a:r>
          </a:p>
          <a:p>
            <a:r>
              <a:rPr lang="en-US" dirty="0">
                <a:sym typeface="Wingdings" pitchFamily="2" charset="2"/>
              </a:rPr>
              <a:t>Need to do:</a:t>
            </a:r>
          </a:p>
          <a:p>
            <a:pPr lvl="1"/>
            <a:r>
              <a:rPr lang="en-US" dirty="0">
                <a:sym typeface="Wingdings" pitchFamily="2" charset="2"/>
              </a:rPr>
              <a:t>“this is happening”</a:t>
            </a:r>
          </a:p>
          <a:p>
            <a:pPr lvl="1"/>
            <a:r>
              <a:rPr lang="en-US" dirty="0">
                <a:sym typeface="Wingdings" pitchFamily="2" charset="2"/>
              </a:rPr>
              <a:t>”this will happen”</a:t>
            </a:r>
          </a:p>
          <a:p>
            <a:pPr lvl="1"/>
            <a:r>
              <a:rPr lang="en-US" dirty="0">
                <a:sym typeface="Wingdings" pitchFamily="2" charset="2"/>
              </a:rPr>
              <a:t>“here’s where/how you can help”</a:t>
            </a:r>
          </a:p>
        </p:txBody>
      </p:sp>
    </p:spTree>
    <p:extLst>
      <p:ext uri="{BB962C8B-B14F-4D97-AF65-F5344CB8AC3E}">
        <p14:creationId xmlns:p14="http://schemas.microsoft.com/office/powerpoint/2010/main" val="159280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48FC-DCC3-2C4F-953D-6B146966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1C27-5916-5C4B-803C-8710EEED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(now) New pip build command</a:t>
            </a:r>
          </a:p>
          <a:p>
            <a:pPr lvl="1"/>
            <a:r>
              <a:rPr lang="en-US" dirty="0"/>
              <a:t>Major project to pay down on ~10 years of technical debt</a:t>
            </a:r>
          </a:p>
          <a:p>
            <a:r>
              <a:rPr lang="en-US" dirty="0"/>
              <a:t>[more]</a:t>
            </a:r>
          </a:p>
          <a:p>
            <a:pPr lvl="1"/>
            <a:endParaRPr lang="en-US" dirty="0"/>
          </a:p>
          <a:p>
            <a:r>
              <a:rPr lang="en-US" dirty="0"/>
              <a:t>Help welcome:</a:t>
            </a:r>
          </a:p>
          <a:p>
            <a:pPr lvl="1"/>
            <a:r>
              <a:rPr lang="en-US" dirty="0"/>
              <a:t>Improve documentation</a:t>
            </a:r>
          </a:p>
          <a:p>
            <a:pPr lvl="2"/>
            <a:r>
              <a:rPr lang="en-US" dirty="0"/>
              <a:t>“How a triage” guidance for contributors</a:t>
            </a:r>
          </a:p>
          <a:p>
            <a:pPr lvl="2"/>
            <a:r>
              <a:rPr lang="en-US" dirty="0"/>
              <a:t>Improving pip’s “User Guide”</a:t>
            </a:r>
          </a:p>
          <a:p>
            <a:pPr lvl="2"/>
            <a:r>
              <a:rPr lang="en-US" dirty="0"/>
              <a:t>An document describing pip’s internals (only for development)</a:t>
            </a:r>
          </a:p>
          <a:p>
            <a:pPr lvl="3"/>
            <a:r>
              <a:rPr lang="en-US" dirty="0"/>
              <a:t>[note that pip doesn’t support direct use of it’s internals]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30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48FC-DCC3-2C4F-953D-6B146966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virtualenv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1C27-5916-5C4B-803C-8710EEED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 dirty="0"/>
              <a:t>Rewriting!</a:t>
            </a:r>
          </a:p>
          <a:p>
            <a:r>
              <a:rPr lang="en-US" dirty="0"/>
              <a:t>[flesh this out]</a:t>
            </a:r>
          </a:p>
        </p:txBody>
      </p:sp>
    </p:spTree>
    <p:extLst>
      <p:ext uri="{BB962C8B-B14F-4D97-AF65-F5344CB8AC3E}">
        <p14:creationId xmlns:p14="http://schemas.microsoft.com/office/powerpoint/2010/main" val="1475926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48FC-DCC3-2C4F-953D-6B146966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setuptools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1C27-5916-5C4B-803C-8710EEED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dirty="0"/>
              <a:t>[flesh this out]</a:t>
            </a:r>
          </a:p>
          <a:p>
            <a:endParaRPr lang="en-US" dirty="0"/>
          </a:p>
          <a:p>
            <a:r>
              <a:rPr lang="en-US" dirty="0"/>
              <a:t>Help welcome: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7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43A3-C1EE-B646-97FE-F219AFAC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4A723-5F63-7B40-BD27-475080178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[flesh this out]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18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6A1F-484B-A048-877A-C135ABCE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Fundable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9046-E036-9A44-A089-D7702F0BF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[https://</a:t>
            </a:r>
            <a:r>
              <a:rPr lang="en-US" dirty="0" err="1"/>
              <a:t>wiki.python.org</a:t>
            </a:r>
            <a:r>
              <a:rPr lang="en-US" dirty="0"/>
              <a:t>/</a:t>
            </a:r>
            <a:r>
              <a:rPr lang="en-US" dirty="0" err="1"/>
              <a:t>psf</a:t>
            </a:r>
            <a:r>
              <a:rPr lang="en-US" dirty="0"/>
              <a:t>/Fundable%20Packaging%20Improvements]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59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6A1F-484B-A048-877A-C135ABCE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9046-E036-9A44-A089-D7702F0BF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[https://</a:t>
            </a:r>
            <a:r>
              <a:rPr lang="en-US" dirty="0" err="1"/>
              <a:t>wiki.python.org</a:t>
            </a:r>
            <a:r>
              <a:rPr lang="en-US" dirty="0"/>
              <a:t>/</a:t>
            </a:r>
            <a:r>
              <a:rPr lang="en-US" dirty="0" err="1"/>
              <a:t>psf</a:t>
            </a:r>
            <a:r>
              <a:rPr lang="en-US" dirty="0"/>
              <a:t>/Fundable%20Packaging%20Improvements]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9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F5F6-8D60-5649-BCFC-25C23F10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that boy? Why is he on stage?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392E6-228E-F44A-B93B-A3E38D59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7533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Pradyun</a:t>
            </a:r>
            <a:r>
              <a:rPr lang="en-US" dirty="0"/>
              <a:t> </a:t>
            </a:r>
            <a:r>
              <a:rPr lang="en-US" dirty="0" err="1"/>
              <a:t>Gedam</a:t>
            </a:r>
            <a:endParaRPr lang="en-US" dirty="0"/>
          </a:p>
          <a:p>
            <a:pPr lvl="1"/>
            <a:r>
              <a:rPr lang="en-US" dirty="0"/>
              <a:t>One of the fellows who does things in Python Packaging</a:t>
            </a:r>
          </a:p>
          <a:p>
            <a:pPr lvl="2"/>
            <a:r>
              <a:rPr lang="en-US" dirty="0" err="1"/>
              <a:t>PyPA</a:t>
            </a:r>
            <a:r>
              <a:rPr lang="en-US" dirty="0"/>
              <a:t> member</a:t>
            </a:r>
          </a:p>
          <a:p>
            <a:pPr lvl="2"/>
            <a:r>
              <a:rPr lang="en-US" dirty="0"/>
              <a:t>pip maintainer</a:t>
            </a:r>
          </a:p>
          <a:p>
            <a:pPr lvl="2"/>
            <a:r>
              <a:rPr lang="en-US" dirty="0" err="1"/>
              <a:t>virtualenv</a:t>
            </a:r>
            <a:r>
              <a:rPr lang="en-US" dirty="0"/>
              <a:t> maintainer</a:t>
            </a:r>
          </a:p>
          <a:p>
            <a:pPr lvl="1"/>
            <a:r>
              <a:rPr lang="en-US" dirty="0"/>
              <a:t>Maintains the TOML language specification</a:t>
            </a:r>
          </a:p>
          <a:p>
            <a:pPr lvl="2"/>
            <a:r>
              <a:rPr lang="en-US" dirty="0"/>
              <a:t>TOML Core</a:t>
            </a:r>
          </a:p>
          <a:p>
            <a:pPr lvl="1"/>
            <a:r>
              <a:rPr lang="en-US" dirty="0"/>
              <a:t>Student!</a:t>
            </a:r>
          </a:p>
          <a:p>
            <a:pPr marL="530352" lvl="1" indent="0">
              <a:buNone/>
            </a:pPr>
            <a:endParaRPr lang="en-US" dirty="0"/>
          </a:p>
          <a:p>
            <a:r>
              <a:rPr lang="en-US" dirty="0"/>
              <a:t>TODO: Need to rework (include @</a:t>
            </a:r>
            <a:r>
              <a:rPr lang="en-US" dirty="0" err="1"/>
              <a:t>pradyunsg</a:t>
            </a:r>
            <a:r>
              <a:rPr lang="en-US" dirty="0"/>
              <a:t> and </a:t>
            </a:r>
            <a:r>
              <a:rPr lang="en-US" dirty="0" err="1"/>
              <a:t>pradyunsg.me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2336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14D1-130B-4E45-AD36-F88F25F9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CE2E4-FEDB-4D44-8A32-DDF0940CC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96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C607B-9F74-9144-A03F-5AC886E4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course to Python Packaging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0E2489-3D38-3E41-8F47-F51B0A7D8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[dump a bunch of useful links]</a:t>
            </a:r>
          </a:p>
        </p:txBody>
      </p:sp>
    </p:spTree>
    <p:extLst>
      <p:ext uri="{BB962C8B-B14F-4D97-AF65-F5344CB8AC3E}">
        <p14:creationId xmlns:p14="http://schemas.microsoft.com/office/powerpoint/2010/main" val="1094366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C607B-9F74-9144-A03F-5AC886E4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0E2489-3D38-3E41-8F47-F51B0A7D8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are improving</a:t>
            </a:r>
          </a:p>
          <a:p>
            <a:r>
              <a:rPr lang="en-US" dirty="0"/>
              <a:t>Everyone should talk more</a:t>
            </a:r>
          </a:p>
          <a:p>
            <a:r>
              <a:rPr lang="en-US" dirty="0"/>
              <a:t>Follow these standards and help improve them</a:t>
            </a:r>
          </a:p>
          <a:p>
            <a:r>
              <a:rPr lang="en-US" dirty="0"/>
              <a:t>Pay people to work on this stuff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82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9000-5750-2F42-999A-1E1C9932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41601"/>
            <a:ext cx="9601200" cy="1485900"/>
          </a:xfrm>
        </p:spPr>
        <p:txBody>
          <a:bodyPr anchor="ctr"/>
          <a:lstStyle/>
          <a:p>
            <a:r>
              <a:rPr lang="en-US" dirty="0"/>
              <a:t>Thanks! :D</a:t>
            </a:r>
          </a:p>
        </p:txBody>
      </p:sp>
    </p:spTree>
    <p:extLst>
      <p:ext uri="{BB962C8B-B14F-4D97-AF65-F5344CB8AC3E}">
        <p14:creationId xmlns:p14="http://schemas.microsoft.com/office/powerpoint/2010/main" val="2083667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BA18-A091-C14F-AA95-ADB205EA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A1AC0-F18B-944D-AFAA-B596CF56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TODO: Simplify things.</a:t>
            </a:r>
          </a:p>
          <a:p>
            <a:r>
              <a:rPr lang="en-US" dirty="0"/>
              <a:t>TODO: Reduce the information density.</a:t>
            </a:r>
          </a:p>
          <a:p>
            <a:r>
              <a:rPr lang="en-US" dirty="0"/>
              <a:t>TODO: Make this approachable.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0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6BDE46-6842-1C46-A54F-CEE3FDEA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45629-EDB5-7944-A768-CE077A5B8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and Recent Developments</a:t>
            </a:r>
          </a:p>
        </p:txBody>
      </p:sp>
    </p:spTree>
    <p:extLst>
      <p:ext uri="{BB962C8B-B14F-4D97-AF65-F5344CB8AC3E}">
        <p14:creationId xmlns:p14="http://schemas.microsoft.com/office/powerpoint/2010/main" val="212022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CA66-6278-0B45-8E6F-569DB1FE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Packaging?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FEE99-1BAF-5946-AB74-F0555A141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HAHAHAHAHAHAH; I’m </a:t>
            </a:r>
            <a:r>
              <a:rPr lang="en-US" dirty="0" err="1"/>
              <a:t>gonna</a:t>
            </a:r>
            <a:r>
              <a:rPr lang="en-US" dirty="0"/>
              <a:t> have fun while writing this.</a:t>
            </a:r>
          </a:p>
          <a:p>
            <a:r>
              <a:rPr lang="en-US" dirty="0"/>
              <a:t>[flesh this out properly]</a:t>
            </a:r>
          </a:p>
        </p:txBody>
      </p:sp>
    </p:spTree>
    <p:extLst>
      <p:ext uri="{BB962C8B-B14F-4D97-AF65-F5344CB8AC3E}">
        <p14:creationId xmlns:p14="http://schemas.microsoft.com/office/powerpoint/2010/main" val="313983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5A2F-D6EA-084E-9554-3A246DCC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the Python Packaging Authority?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B83CE-9A00-4A4D-9B1F-9530D9763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[loose group of volunteers]</a:t>
            </a:r>
          </a:p>
          <a:p>
            <a:r>
              <a:rPr lang="en-US" dirty="0"/>
              <a:t>[talk about how loose]</a:t>
            </a:r>
          </a:p>
          <a:p>
            <a:r>
              <a:rPr lang="en-US" dirty="0"/>
              <a:t>[talk about why this group is “special” / an Authority]</a:t>
            </a:r>
          </a:p>
        </p:txBody>
      </p:sp>
    </p:spTree>
    <p:extLst>
      <p:ext uri="{BB962C8B-B14F-4D97-AF65-F5344CB8AC3E}">
        <p14:creationId xmlns:p14="http://schemas.microsoft.com/office/powerpoint/2010/main" val="162071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2112-9512-5646-9366-65E1F041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PyPA</a:t>
            </a:r>
            <a:r>
              <a:rPr lang="en-US" dirty="0"/>
              <a:t>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C57AD-81AF-AD40-A051-128AA881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[flesh this out with various </a:t>
            </a:r>
            <a:r>
              <a:rPr lang="en-US" dirty="0" err="1"/>
              <a:t>PyPA</a:t>
            </a:r>
            <a:r>
              <a:rPr lang="en-US" dirty="0"/>
              <a:t> tools and what they do]</a:t>
            </a:r>
          </a:p>
          <a:p>
            <a:r>
              <a:rPr lang="en-US" dirty="0"/>
              <a:t>[figure out if I want to do one slide per tool]</a:t>
            </a:r>
          </a:p>
          <a:p>
            <a:r>
              <a:rPr lang="en-US" dirty="0"/>
              <a:t>List is at </a:t>
            </a:r>
            <a:r>
              <a:rPr lang="en-US" dirty="0">
                <a:hlinkClick r:id="rId2"/>
              </a:rPr>
              <a:t>https://packaging.python.org/key_projects/#pypa-projects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2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2112-9512-5646-9366-65E1F041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</a:t>
            </a:r>
            <a:r>
              <a:rPr lang="en-US" dirty="0" err="1"/>
              <a:t>PyPA</a:t>
            </a:r>
            <a:r>
              <a:rPr lang="en-US" dirty="0"/>
              <a:t>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C57AD-81AF-AD40-A051-128AA881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[flesh this out with various non-</a:t>
            </a:r>
            <a:r>
              <a:rPr lang="en-US" dirty="0" err="1"/>
              <a:t>PyPA</a:t>
            </a:r>
            <a:r>
              <a:rPr lang="en-US" dirty="0"/>
              <a:t> tools and what they do]</a:t>
            </a:r>
          </a:p>
          <a:p>
            <a:r>
              <a:rPr lang="en-US" dirty="0"/>
              <a:t>List is at </a:t>
            </a:r>
            <a:r>
              <a:rPr lang="en-US" dirty="0">
                <a:hlinkClick r:id="rId2"/>
              </a:rPr>
              <a:t>https://packaging.python.org/key_projects/#non-pypa-projects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9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9786-8230-F846-8F1B-A8545157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Gradient</a:t>
            </a:r>
            <a:br>
              <a:rPr lang="en-US" dirty="0"/>
            </a:br>
            <a:r>
              <a:rPr lang="en-US" dirty="0"/>
              <a:t>[rename this?]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FE8D2-3E58-3941-B248-C9A8D300D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[borrow from </a:t>
            </a:r>
            <a:r>
              <a:rPr lang="en-US" dirty="0">
                <a:hlinkClick r:id="rId2"/>
              </a:rPr>
              <a:t>https://packaging.python.org/overview/</a:t>
            </a:r>
            <a:r>
              <a:rPr lang="en-US" dirty="0"/>
              <a:t>]</a:t>
            </a:r>
          </a:p>
          <a:p>
            <a:r>
              <a:rPr lang="en-US" dirty="0"/>
              <a:t>[add a simplified discussion]</a:t>
            </a:r>
          </a:p>
          <a:p>
            <a:pPr lvl="1"/>
            <a:r>
              <a:rPr lang="en-US" dirty="0"/>
              <a:t>Maybe we can have an extended slide deck with deep dives?</a:t>
            </a:r>
          </a:p>
        </p:txBody>
      </p:sp>
    </p:spTree>
    <p:extLst>
      <p:ext uri="{BB962C8B-B14F-4D97-AF65-F5344CB8AC3E}">
        <p14:creationId xmlns:p14="http://schemas.microsoft.com/office/powerpoint/2010/main" val="110008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9786-8230-F846-8F1B-A8545157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Gradient</a:t>
            </a:r>
            <a:br>
              <a:rPr lang="en-US" dirty="0"/>
            </a:br>
            <a:r>
              <a:rPr lang="en-US" dirty="0"/>
              <a:t>[rename this?]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FE8D2-3E58-3941-B248-C9A8D300D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[have a “visual” slide with a diagram]</a:t>
            </a:r>
          </a:p>
        </p:txBody>
      </p:sp>
    </p:spTree>
    <p:extLst>
      <p:ext uri="{BB962C8B-B14F-4D97-AF65-F5344CB8AC3E}">
        <p14:creationId xmlns:p14="http://schemas.microsoft.com/office/powerpoint/2010/main" val="27020642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{B463A47D-FB97-2342-8999-BE271142BB3A}tf10001072</Template>
  <TotalTime>36</TotalTime>
  <Words>537</Words>
  <Application>Microsoft Macintosh PowerPoint</Application>
  <PresentationFormat>Widescreen</PresentationFormat>
  <Paragraphs>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Franklin Gothic Book</vt:lpstr>
      <vt:lpstr>Wingdings</vt:lpstr>
      <vt:lpstr>Wingdings 2</vt:lpstr>
      <vt:lpstr>Crop</vt:lpstr>
      <vt:lpstr>[WIP deck] Python Packaging</vt:lpstr>
      <vt:lpstr>Who is that boy? Why is he on stage?</vt:lpstr>
      <vt:lpstr>Where we are</vt:lpstr>
      <vt:lpstr>What is Packaging?</vt:lpstr>
      <vt:lpstr>Who’s the Python Packaging Authority?</vt:lpstr>
      <vt:lpstr>PyPA Tools</vt:lpstr>
      <vt:lpstr>Non-PyPA Tools</vt:lpstr>
      <vt:lpstr>Packaging Gradient [rename this?]</vt:lpstr>
      <vt:lpstr>Packaging Gradient [rename this?]</vt:lpstr>
      <vt:lpstr>Packaging Gradient [rename this?]</vt:lpstr>
      <vt:lpstr>Recent Developments</vt:lpstr>
      <vt:lpstr>Where we’re headed</vt:lpstr>
      <vt:lpstr>Overall Python Packaging direction</vt:lpstr>
      <vt:lpstr>pip</vt:lpstr>
      <vt:lpstr>virtualenv</vt:lpstr>
      <vt:lpstr>setuptools</vt:lpstr>
      <vt:lpstr>PyPI</vt:lpstr>
      <vt:lpstr>Fundable Improvements</vt:lpstr>
      <vt:lpstr>PowerPoint Presentation</vt:lpstr>
      <vt:lpstr>In Summary…</vt:lpstr>
      <vt:lpstr>Crash course to Python Packaging</vt:lpstr>
      <vt:lpstr>Summary</vt:lpstr>
      <vt:lpstr>Thanks! :D</vt:lpstr>
      <vt:lpstr> 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[WIP deck] Python Packaging</dc:title>
  <dc:creator>Microsoft Office User</dc:creator>
  <cp:lastModifiedBy>Microsoft Office User</cp:lastModifiedBy>
  <cp:revision>6</cp:revision>
  <dcterms:created xsi:type="dcterms:W3CDTF">2019-07-02T05:42:32Z</dcterms:created>
  <dcterms:modified xsi:type="dcterms:W3CDTF">2019-07-02T06:18:56Z</dcterms:modified>
</cp:coreProperties>
</file>