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367" r:id="rId3"/>
    <p:sldId id="368" r:id="rId4"/>
    <p:sldId id="369" r:id="rId5"/>
    <p:sldId id="370" r:id="rId6"/>
    <p:sldId id="371" r:id="rId7"/>
    <p:sldId id="375" r:id="rId8"/>
    <p:sldId id="376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3" r:id="rId21"/>
    <p:sldId id="394" r:id="rId22"/>
    <p:sldId id="395" r:id="rId23"/>
    <p:sldId id="411" r:id="rId24"/>
    <p:sldId id="409" r:id="rId25"/>
    <p:sldId id="465" r:id="rId26"/>
    <p:sldId id="491" r:id="rId27"/>
    <p:sldId id="498" r:id="rId28"/>
    <p:sldId id="503" r:id="rId29"/>
    <p:sldId id="402" r:id="rId30"/>
    <p:sldId id="406" r:id="rId31"/>
    <p:sldId id="403" r:id="rId32"/>
    <p:sldId id="405" r:id="rId33"/>
    <p:sldId id="404" r:id="rId34"/>
    <p:sldId id="443" r:id="rId35"/>
    <p:sldId id="444" r:id="rId36"/>
    <p:sldId id="445" r:id="rId37"/>
    <p:sldId id="446" r:id="rId38"/>
    <p:sldId id="447" r:id="rId39"/>
    <p:sldId id="44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60AF3-448D-4F0F-83D6-BEB5BD88FC8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8550F-70AE-4A63-B941-2826F50B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4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A1F3EA0-985B-454D-B9ED-0C3F461B4D09}" type="slidenum">
              <a:rPr lang="en-US" altLang="en-US"/>
              <a:t>3</a:t>
            </a:fld>
            <a:endParaRPr lang="en-US" altLang="en-US" dirty="0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532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20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583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21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461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474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5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5EA5444C-83A5-4ACA-9A0A-065B89C8944B}" type="slidenum">
              <a:rPr lang="en-US" altLang="en-US"/>
              <a:t>4</a:t>
            </a:fld>
            <a:endParaRPr lang="en-US" altLang="en-US" dirty="0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65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5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81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6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464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add example to</a:t>
            </a:r>
            <a:r>
              <a:rPr lang="en-US" baseline="0" dirty="0"/>
              <a:t> show the effect of order of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665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038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4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889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52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7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1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43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6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107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0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8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6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0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63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30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4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76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8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BCF8-4AFD-4FCC-B62C-C7DE18706CF1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5F0D6C-CDF7-4EB9-BEEE-AE05B51A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1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B4CD64D-5C4C-B5C7-6886-A12F2602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1"/>
            <a:ext cx="11887200" cy="34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BB4641-CF9A-DE92-1E7D-FA3C50D44878}"/>
              </a:ext>
            </a:extLst>
          </p:cNvPr>
          <p:cNvSpPr txBox="1"/>
          <p:nvPr/>
        </p:nvSpPr>
        <p:spPr>
          <a:xfrm>
            <a:off x="-19050" y="3757763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1F497D"/>
                </a:solidFill>
                <a:effectLst/>
                <a:latin typeface="Cambria" panose="02040503050406030204" pitchFamily="18" charset="0"/>
              </a:rPr>
              <a:t>SILVER OAK COLLEGE OF COMPUTER APPLICATION</a:t>
            </a:r>
            <a:endParaRPr lang="en-US" sz="32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6600"/>
                </a:solidFill>
                <a:effectLst/>
                <a:latin typeface="Cambria" panose="02040503050406030204" pitchFamily="18" charset="0"/>
              </a:rPr>
              <a:t>SUBJECT :</a:t>
            </a:r>
            <a:r>
              <a:rPr lang="en-US" sz="2400" b="1" dirty="0">
                <a:solidFill>
                  <a:srgbClr val="006600"/>
                </a:solidFill>
                <a:latin typeface="Cambria" panose="02040503050406030204" pitchFamily="18" charset="0"/>
              </a:rPr>
              <a:t>Programming in Python</a:t>
            </a:r>
            <a:endParaRPr lang="en-US" sz="32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C0504D"/>
                </a:solidFill>
                <a:effectLst/>
                <a:latin typeface="Cambria" panose="02040503050406030204" pitchFamily="18" charset="0"/>
              </a:rPr>
              <a:t>TOPIC : </a:t>
            </a:r>
            <a:r>
              <a:rPr lang="en-US" sz="2000" b="1" dirty="0">
                <a:solidFill>
                  <a:srgbClr val="C0504D"/>
                </a:solidFill>
                <a:latin typeface="Cambria" panose="02040503050406030204" pitchFamily="18" charset="0"/>
              </a:rPr>
              <a:t>Python Flow control , Loops &amp; Strings</a:t>
            </a:r>
            <a:endParaRPr lang="en-US" sz="3200" b="0" dirty="0">
              <a:effectLst/>
            </a:endParaRPr>
          </a:p>
          <a:p>
            <a:endParaRPr lang="en-US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6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4038600" cy="762000"/>
          </a:xfrm>
        </p:spPr>
        <p:txBody>
          <a:bodyPr/>
          <a:lstStyle/>
          <a:p>
            <a:r>
              <a:rPr lang="en-US" dirty="0"/>
              <a:t>Class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772400" cy="5943600"/>
          </a:xfrm>
        </p:spPr>
        <p:txBody>
          <a:bodyPr/>
          <a:lstStyle/>
          <a:p>
            <a:r>
              <a:rPr lang="en-US" dirty="0"/>
              <a:t>What is the value of expression:</a:t>
            </a:r>
          </a:p>
          <a:p>
            <a:endParaRPr lang="en-US" dirty="0"/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Run time crash/error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I don’t know / I don’t care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False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3F95C0-DFB4-4129-A5DF-7A708437287C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681400" y="1371601"/>
            <a:ext cx="5310200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3600" dirty="0">
                <a:latin typeface="Verdana" pitchFamily="34" charset="0"/>
              </a:rPr>
              <a:t>(5&lt;2) and (3/0 &gt; 1)</a:t>
            </a:r>
          </a:p>
        </p:txBody>
      </p:sp>
      <p:pic>
        <p:nvPicPr>
          <p:cNvPr id="4099" name="Picture 3" descr="C:\Users\karkare\AppData\Local\Microsoft\Windows\INetCache\IE\V9IY8K29\MC9001047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43" y="2071257"/>
            <a:ext cx="1042514" cy="10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arkare\AppData\Local\Microsoft\Windows\INetCache\IE\EC01WMOS\MC90005662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176" y="2071257"/>
            <a:ext cx="1501152" cy="11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arkare\AppData\Local\Microsoft\Windows\INetCache\IE\V9IY8K29\MP9004264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505200"/>
            <a:ext cx="1828800" cy="12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karkare\AppData\Local\Microsoft\Windows\INetCache\IE\45LGD9AS\MC90008904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721066"/>
            <a:ext cx="1031443" cy="18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 bwMode="auto">
          <a:xfrm>
            <a:off x="6324600" y="4721066"/>
            <a:ext cx="4267200" cy="907999"/>
          </a:xfrm>
          <a:prstGeom prst="wedgeEllipseCallout">
            <a:avLst>
              <a:gd name="adj1" fmla="val -59407"/>
              <a:gd name="adj2" fmla="val 5634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000" dirty="0">
                <a:latin typeface="Verdana" pitchFamily="34" charset="0"/>
              </a:rPr>
              <a:t>The correct answer is</a:t>
            </a:r>
          </a:p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000" b="1" dirty="0">
                <a:latin typeface="Verdana" pitchFamily="34" charset="0"/>
              </a:rPr>
              <a:t>False</a:t>
            </a:r>
            <a:r>
              <a:rPr lang="en-US" sz="2000" dirty="0">
                <a:latin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37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048000" y="5029200"/>
            <a:ext cx="42672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57600" y="5181600"/>
            <a:ext cx="3276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24000"/>
            <a:ext cx="8458200" cy="5105400"/>
          </a:xfrm>
        </p:spPr>
        <p:txBody>
          <a:bodyPr/>
          <a:lstStyle/>
          <a:p>
            <a:r>
              <a:rPr lang="en-US" dirty="0"/>
              <a:t>Do not evaluate the second operand of binary short-circuit logical operator if the result can be deduced from the first operand</a:t>
            </a:r>
          </a:p>
          <a:p>
            <a:pPr lvl="1"/>
            <a:r>
              <a:rPr lang="en-US" dirty="0"/>
              <a:t>Also applies to nested logical operators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   not( (2&gt;5) and  (3/0 &gt; 1) ) or (4/0 &lt; 2)</a:t>
            </a:r>
          </a:p>
          <a:p>
            <a:pPr marL="0" indent="0" algn="ctr">
              <a:buNone/>
            </a:pPr>
            <a:r>
              <a:rPr lang="en-US" dirty="0"/>
              <a:t>Evaluates to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1226CE-508B-4A2F-B922-368AD9D2810C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962401" y="4648200"/>
            <a:ext cx="1318895" cy="609600"/>
            <a:chOff x="2958105" y="4572000"/>
            <a:chExt cx="1318895" cy="60960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2958105" y="4724400"/>
              <a:ext cx="699495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657600" y="4572000"/>
              <a:ext cx="61940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false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05400" y="4648200"/>
            <a:ext cx="1533800" cy="609600"/>
            <a:chOff x="2743200" y="4572000"/>
            <a:chExt cx="1533800" cy="609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57600" y="4572000"/>
              <a:ext cx="61940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false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03990" y="4572000"/>
            <a:ext cx="887011" cy="533400"/>
            <a:chOff x="3352800" y="4572000"/>
            <a:chExt cx="887011" cy="5334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V="1">
              <a:off x="3352800" y="4724400"/>
              <a:ext cx="304800" cy="3810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657600" y="4572000"/>
              <a:ext cx="58221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true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71190" y="4648200"/>
            <a:ext cx="1877611" cy="609600"/>
            <a:chOff x="2362200" y="4572000"/>
            <a:chExt cx="1877611" cy="60960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V="1">
              <a:off x="2362200" y="4724400"/>
              <a:ext cx="1295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657600" y="4572000"/>
              <a:ext cx="58221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75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991600" cy="641176"/>
          </a:xfrm>
        </p:spPr>
        <p:txBody>
          <a:bodyPr>
            <a:normAutofit/>
          </a:bodyPr>
          <a:lstStyle/>
          <a:p>
            <a:r>
              <a:rPr lang="en-US" dirty="0"/>
              <a:t>3 Factors for Expr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533400"/>
            <a:ext cx="8991600" cy="6248400"/>
          </a:xfrm>
        </p:spPr>
        <p:txBody>
          <a:bodyPr>
            <a:normAutofit/>
          </a:bodyPr>
          <a:lstStyle/>
          <a:p>
            <a:r>
              <a:rPr lang="en-US" b="1" dirty="0"/>
              <a:t>Precedence</a:t>
            </a:r>
          </a:p>
          <a:p>
            <a:pPr lvl="1"/>
            <a:r>
              <a:rPr lang="en-US" dirty="0"/>
              <a:t>Applied to two different class of operators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,  …</a:t>
            </a:r>
          </a:p>
          <a:p>
            <a:r>
              <a:rPr lang="en-US" b="1" dirty="0"/>
              <a:t>Associativity</a:t>
            </a:r>
          </a:p>
          <a:p>
            <a:pPr lvl="1"/>
            <a:r>
              <a:rPr lang="en-US" dirty="0"/>
              <a:t>Applied to operators of same class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 …</a:t>
            </a:r>
          </a:p>
          <a:p>
            <a:r>
              <a:rPr lang="en-US" b="1" dirty="0"/>
              <a:t>Order</a:t>
            </a:r>
            <a:endParaRPr lang="en-US" dirty="0"/>
          </a:p>
          <a:p>
            <a:pPr lvl="1"/>
            <a:r>
              <a:rPr lang="en-US" dirty="0"/>
              <a:t>Precedence and associativity </a:t>
            </a:r>
            <a:r>
              <a:rPr lang="en-US" b="1" dirty="0"/>
              <a:t>identify the operands</a:t>
            </a:r>
            <a:r>
              <a:rPr lang="en-US" dirty="0"/>
              <a:t> for each operator</a:t>
            </a:r>
          </a:p>
          <a:p>
            <a:pPr lvl="1"/>
            <a:r>
              <a:rPr lang="en-US" b="1" dirty="0"/>
              <a:t>Not which operand is evaluated first</a:t>
            </a:r>
          </a:p>
          <a:p>
            <a:pPr lvl="1"/>
            <a:r>
              <a:rPr lang="en-US" dirty="0"/>
              <a:t>Python evaluates expressions from left to right</a:t>
            </a:r>
          </a:p>
          <a:p>
            <a:pPr lvl="1"/>
            <a:r>
              <a:rPr lang="en-US" dirty="0"/>
              <a:t>While evaluating an assignment, the right-hand side is evaluated before the left-hand side.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E25EF-3E18-45F1-AAEB-F11EE5904126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program: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905000" y="381000"/>
            <a:ext cx="403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Class Quiz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514601" y="2286000"/>
            <a:ext cx="532575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 = 0.1*3  </a:t>
            </a:r>
          </a:p>
          <a:p>
            <a:r>
              <a:rPr lang="en-US" sz="3600" dirty="0"/>
              <a:t>if y != 0.3:</a:t>
            </a:r>
          </a:p>
          <a:p>
            <a:r>
              <a:rPr lang="en-US" sz="3600" dirty="0"/>
              <a:t>    print ('Launch a Missile')</a:t>
            </a:r>
          </a:p>
          <a:p>
            <a:r>
              <a:rPr lang="en-US" sz="3600" dirty="0"/>
              <a:t>else:</a:t>
            </a:r>
          </a:p>
          <a:p>
            <a:r>
              <a:rPr lang="en-US" sz="3600" dirty="0"/>
              <a:t>    print ("Let's have peace")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239001" y="5181601"/>
            <a:ext cx="325441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Launch a Missile</a:t>
            </a:r>
          </a:p>
        </p:txBody>
      </p:sp>
    </p:spTree>
    <p:extLst>
      <p:ext uri="{BB962C8B-B14F-4D97-AF65-F5344CB8AC3E}">
        <p14:creationId xmlns:p14="http://schemas.microsoft.com/office/powerpoint/2010/main" val="22548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Using Floats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32610" y="1249680"/>
            <a:ext cx="8378190" cy="4876800"/>
          </a:xfrm>
        </p:spPr>
        <p:txBody>
          <a:bodyPr>
            <a:normAutofit/>
          </a:bodyPr>
          <a:lstStyle/>
          <a:p>
            <a:r>
              <a:rPr lang="en-US" dirty="0"/>
              <a:t>Representation of </a:t>
            </a:r>
            <a:r>
              <a:rPr lang="en-US" i="1" dirty="0"/>
              <a:t>real numbers </a:t>
            </a:r>
            <a:r>
              <a:rPr lang="en-US" dirty="0"/>
              <a:t>in a computer can not be exact</a:t>
            </a:r>
          </a:p>
          <a:p>
            <a:pPr lvl="1"/>
            <a:r>
              <a:rPr lang="en-US" sz="2800" dirty="0"/>
              <a:t>Computers have limited memory to store data</a:t>
            </a:r>
          </a:p>
          <a:p>
            <a:pPr lvl="1"/>
            <a:r>
              <a:rPr lang="en-US" i="1" dirty="0"/>
              <a:t>Between any two distinct real numbers, there are infinitely many real numbers.</a:t>
            </a:r>
          </a:p>
          <a:p>
            <a:pPr lvl="0"/>
            <a:r>
              <a:rPr lang="en-US" dirty="0"/>
              <a:t>On a typical machine running Python, there are 53 bits of precision available for a Python float</a:t>
            </a:r>
          </a:p>
          <a:p>
            <a:pPr lvl="0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Using Floats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32610" y="1249680"/>
            <a:ext cx="8378190" cy="4876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value stored internally for the decimal number 0.1 is the binary fraction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Equivalent to decimal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Approximation is similar to decimal approximation </a:t>
            </a:r>
            <a:r>
              <a:rPr lang="en-US" dirty="0">
                <a:solidFill>
                  <a:srgbClr val="FF0000"/>
                </a:solidFill>
              </a:rPr>
              <a:t>1/3 = 0.333333333...</a:t>
            </a:r>
          </a:p>
          <a:p>
            <a:pPr lvl="0"/>
            <a:r>
              <a:rPr lang="en-US" dirty="0"/>
              <a:t>No matter how many digits you use, you have an approximation</a:t>
            </a:r>
          </a:p>
          <a:p>
            <a:pPr lvl="0"/>
            <a:endParaRPr lang="en-US" dirty="0"/>
          </a:p>
          <a:p>
            <a:pPr lvl="0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6324601"/>
            <a:ext cx="2133600" cy="365125"/>
          </a:xfrm>
        </p:spPr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ext Box 10"/>
          <p:cNvSpPr txBox="1"/>
          <p:nvPr/>
        </p:nvSpPr>
        <p:spPr>
          <a:xfrm>
            <a:off x="2133600" y="2286000"/>
            <a:ext cx="765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0.00011001100110011001100110011001100110011001100110011010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133601" y="3352800"/>
            <a:ext cx="7524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0.1000000000000000055511151231257827021181583404541015625</a:t>
            </a:r>
          </a:p>
        </p:txBody>
      </p:sp>
    </p:spTree>
    <p:extLst>
      <p:ext uri="{BB962C8B-B14F-4D97-AF65-F5344CB8AC3E}">
        <p14:creationId xmlns:p14="http://schemas.microsoft.com/office/powerpoint/2010/main" val="4647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Floats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32610" y="1249680"/>
            <a:ext cx="8378190" cy="4876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Because of the approximations, comparison of floats is not exact. </a:t>
            </a:r>
          </a:p>
          <a:p>
            <a:pPr lvl="0"/>
            <a:r>
              <a:rPr lang="en-US" b="1" dirty="0"/>
              <a:t>Solution?</a:t>
            </a:r>
          </a:p>
          <a:p>
            <a:pPr lvl="0"/>
            <a:r>
              <a:rPr lang="en-US" dirty="0"/>
              <a:t>Instead of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x == 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use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abs(x-y) &lt;= epsilon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>
                <a:solidFill>
                  <a:srgbClr val="FF0000"/>
                </a:solidFill>
              </a:rPr>
              <a:t>epsilon </a:t>
            </a:r>
            <a:r>
              <a:rPr lang="en-US" dirty="0"/>
              <a:t>is a suitably chosen small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8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415" y="28892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14800"/>
            <a:ext cx="6400800" cy="1752600"/>
          </a:xfrm>
        </p:spPr>
        <p:txBody>
          <a:bodyPr/>
          <a:lstStyle/>
          <a:p>
            <a:r>
              <a:rPr lang="en-US" sz="6000" dirty="0"/>
              <a:t>     Loops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F03D7-9010-473A-B913-E7E971C6D2BE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3107393"/>
            <a:ext cx="5638800" cy="32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8229600" cy="11430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70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B87EF-8129-4F35-A261-0203E4061CEC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7772400" cy="838200"/>
          </a:xfrm>
        </p:spPr>
        <p:txBody>
          <a:bodyPr/>
          <a:lstStyle/>
          <a:p>
            <a:r>
              <a:rPr lang="en-US" dirty="0"/>
              <a:t>Program…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2811A7-B7AE-414D-81F7-35B6604F23CA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677036" y="1143000"/>
            <a:ext cx="8517255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3200" dirty="0">
                <a:latin typeface="Verdana" pitchFamily="34" charset="0"/>
              </a:rPr>
              <a:t>n = int(input('Enter a number: '))</a:t>
            </a:r>
          </a:p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3200" dirty="0">
                <a:latin typeface="Verdana" pitchFamily="34" charset="0"/>
              </a:rPr>
              <a:t>print (n, 'X', 1, '=', n*1)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atin typeface="Verdana" pitchFamily="34" charset="0"/>
                <a:sym typeface="+mn-ea"/>
              </a:rPr>
              <a:t>print (n, 'X', 2, '=', n*2)</a:t>
            </a:r>
            <a:endParaRPr lang="en-US" sz="3200" dirty="0">
              <a:latin typeface="Verdana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atin typeface="Verdana" pitchFamily="34" charset="0"/>
                <a:sym typeface="+mn-ea"/>
              </a:rPr>
              <a:t>print (n, 'X', 3, '=', n*3)</a:t>
            </a:r>
            <a:endParaRPr lang="en-US" sz="3200" dirty="0">
              <a:latin typeface="Verdana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atin typeface="Verdana" pitchFamily="34" charset="0"/>
                <a:sym typeface="+mn-ea"/>
              </a:rPr>
              <a:t>print (n, 'X', 4, '=', n*4)</a:t>
            </a:r>
            <a:endParaRPr lang="en-US" sz="3200" dirty="0">
              <a:latin typeface="Verdana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atin typeface="Verdana" pitchFamily="34" charset="0"/>
                <a:sym typeface="+mn-ea"/>
              </a:rPr>
              <a:t>print (n, 'X', 5, '=', n*5)</a:t>
            </a:r>
            <a:endParaRPr lang="en-US" sz="3200" dirty="0">
              <a:latin typeface="Verdana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atin typeface="Verdana" pitchFamily="34" charset="0"/>
                <a:sym typeface="+mn-ea"/>
              </a:rPr>
              <a:t>print (n, 'X', 6, '=', n*6)</a:t>
            </a:r>
            <a:endParaRPr lang="en-US" sz="3200" dirty="0">
              <a:latin typeface="Verdana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atin typeface="Verdana" pitchFamily="34" charset="0"/>
              </a:rPr>
              <a:t>….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581400" y="762000"/>
            <a:ext cx="5410200" cy="5455216"/>
            <a:chOff x="1447800" y="1402784"/>
            <a:chExt cx="5410200" cy="5455216"/>
          </a:xfrm>
        </p:grpSpPr>
        <p:pic>
          <p:nvPicPr>
            <p:cNvPr id="1026" name="Picture 2" descr="C:\Users\karkare\AppData\Local\Microsoft\Windows\INetCache\IE\V9IY8K29\MC90004488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02784"/>
              <a:ext cx="5410200" cy="545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038600" y="1905000"/>
              <a:ext cx="214033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Too much 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repetition!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Can I avoid 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  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0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8249"/>
            <a:ext cx="8229600" cy="114300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7162800" cy="5257800"/>
          </a:xfrm>
        </p:spPr>
        <p:txBody>
          <a:bodyPr>
            <a:noAutofit/>
          </a:bodyPr>
          <a:lstStyle/>
          <a:p>
            <a:r>
              <a:rPr lang="en-US" sz="4000" dirty="0"/>
              <a:t>In daily routine</a:t>
            </a:r>
          </a:p>
          <a:p>
            <a:pPr lvl="1"/>
            <a:r>
              <a:rPr lang="en-US" sz="3600" dirty="0"/>
              <a:t>If it is very hot, I will skip exercise.</a:t>
            </a:r>
          </a:p>
          <a:p>
            <a:pPr lvl="1"/>
            <a:r>
              <a:rPr lang="en-US" sz="3600" dirty="0"/>
              <a:t>If there is a quiz tomorrow, I will first study and then sleep. Otherwise I will sleep now.</a:t>
            </a:r>
          </a:p>
          <a:p>
            <a:pPr lvl="1"/>
            <a:r>
              <a:rPr lang="en-US" sz="3600" dirty="0"/>
              <a:t>If I have to buy coffee, I will                 go left. Else I will go                 straight.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D23DE-FC11-40EC-AC72-3DAFA60F16EE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7601" y="1295400"/>
            <a:ext cx="123433" cy="18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7761" y="293077"/>
            <a:ext cx="3314239" cy="5791200"/>
            <a:chOff x="5572992" y="1066800"/>
            <a:chExt cx="3314239" cy="5791200"/>
          </a:xfrm>
        </p:grpSpPr>
        <p:sp>
          <p:nvSpPr>
            <p:cNvPr id="8" name="Rectangle 7"/>
            <p:cNvSpPr/>
            <p:nvPr/>
          </p:nvSpPr>
          <p:spPr>
            <a:xfrm>
              <a:off x="7696200" y="1447800"/>
              <a:ext cx="585300" cy="5410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72992" y="2286000"/>
              <a:ext cx="2656608" cy="6096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C:\Users\karkare\AppData\Local\Microsoft\Windows\INetCache\IE\N2P4WHXF\littlestorefront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992" y="1066800"/>
              <a:ext cx="1723942" cy="134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558708">
              <a:off x="7397216" y="5166762"/>
              <a:ext cx="1830629" cy="114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karkare\AppData\Local\Microsoft\Windows\INetCache\IE\7OQ3GPY8\120px-Coffee_Time_Logo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767" y="1084132"/>
              <a:ext cx="772392" cy="727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97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2209799" y="1907382"/>
            <a:ext cx="4876800" cy="44934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886200" y="3886200"/>
            <a:ext cx="2443161" cy="91440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n X </a:t>
            </a: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</a:t>
            </a:r>
            <a:r>
              <a:rPr lang="en-US" altLang="en-US" sz="2400" dirty="0" err="1">
                <a:ea typeface="ＭＳ Ｐゴシック" pitchFamily="32" charset="-128"/>
              </a:rPr>
              <a:t>n*i</a:t>
            </a:r>
            <a:endParaRPr lang="en-US" altLang="en-US" sz="2400" dirty="0">
              <a:ea typeface="ＭＳ Ｐゴシック" pitchFamily="32" charset="-128"/>
            </a:endParaRPr>
          </a:p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 = i+1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5834061" y="1447801"/>
            <a:ext cx="1214438" cy="919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Input n</a:t>
            </a:r>
          </a:p>
          <a:p>
            <a:pPr algn="ctr">
              <a:buClrTx/>
              <a:buFontTx/>
              <a:buNone/>
            </a:pP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1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6405561" y="2366963"/>
            <a:ext cx="223838" cy="376238"/>
          </a:xfrm>
          <a:prstGeom prst="downArrow">
            <a:avLst>
              <a:gd name="adj1" fmla="val 50000"/>
              <a:gd name="adj2" fmla="val 50426"/>
            </a:avLst>
          </a:prstGeom>
          <a:solidFill>
            <a:srgbClr val="FFC000"/>
          </a:solidFill>
          <a:ln w="9360">
            <a:solidFill>
              <a:schemeClr val="accent4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1" name="Group 9"/>
          <p:cNvGrpSpPr/>
          <p:nvPr/>
        </p:nvGrpSpPr>
        <p:grpSpPr bwMode="auto">
          <a:xfrm>
            <a:off x="4114799" y="2743198"/>
            <a:ext cx="4949826" cy="965200"/>
            <a:chOff x="1104" y="1728"/>
            <a:chExt cx="3118" cy="608"/>
          </a:xfrm>
          <a:solidFill>
            <a:srgbClr val="FFC000"/>
          </a:solidFill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968" y="1728"/>
              <a:ext cx="1281" cy="608"/>
            </a:xfrm>
            <a:prstGeom prst="flowChartDecision">
              <a:avLst/>
            </a:prstGeom>
            <a:grpFill/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 err="1">
                  <a:ea typeface="ＭＳ Ｐゴシック" pitchFamily="32" charset="-128"/>
                </a:rPr>
                <a:t>i</a:t>
              </a:r>
              <a:r>
                <a:rPr lang="en-US" altLang="en-US" sz="2000" dirty="0">
                  <a:ea typeface="ＭＳ Ｐゴシック" pitchFamily="32" charset="-128"/>
                </a:rPr>
                <a:t> &lt;=10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104" y="2025"/>
              <a:ext cx="510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655" y="2025"/>
              <a:ext cx="567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DBDD0-4F7A-4C7B-B2A7-339984E095CD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Up Arrow 8"/>
          <p:cNvSpPr/>
          <p:nvPr/>
        </p:nvSpPr>
        <p:spPr bwMode="auto">
          <a:xfrm>
            <a:off x="3124199" y="2707482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38" name="Up Arrow 37"/>
          <p:cNvSpPr/>
          <p:nvPr/>
        </p:nvSpPr>
        <p:spPr bwMode="auto">
          <a:xfrm rot="10800000">
            <a:off x="4693729" y="4807530"/>
            <a:ext cx="381000" cy="526471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 rot="8168692">
            <a:off x="5898747" y="2654775"/>
            <a:ext cx="265371" cy="350120"/>
          </a:xfrm>
          <a:prstGeom prst="upArrow">
            <a:avLst>
              <a:gd name="adj1" fmla="val 57272"/>
              <a:gd name="adj2" fmla="val 50000"/>
            </a:avLst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 rot="16200000">
            <a:off x="3925489" y="4685110"/>
            <a:ext cx="381000" cy="1526380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 rot="5400000">
            <a:off x="4401740" y="1277540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315199" y="3886202"/>
            <a:ext cx="1471612" cy="60959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000" dirty="0">
                <a:latin typeface="Verdana" pitchFamily="34" charset="0"/>
              </a:rPr>
              <a:t>Stop</a:t>
            </a:r>
          </a:p>
          <a:p>
            <a:pPr marL="342900" indent="-34290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45" name="Bent Arrow 44"/>
          <p:cNvSpPr/>
          <p:nvPr/>
        </p:nvSpPr>
        <p:spPr bwMode="auto">
          <a:xfrm rot="5400000">
            <a:off x="4807544" y="3207346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99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47" name="Bent Arrow 46"/>
          <p:cNvSpPr/>
          <p:nvPr/>
        </p:nvSpPr>
        <p:spPr bwMode="auto">
          <a:xfrm rot="5400000">
            <a:off x="7474544" y="3207346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6597" y="5638800"/>
            <a:ext cx="121219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90153" y="1227204"/>
            <a:ext cx="242822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Entry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44929" y="2442507"/>
            <a:ext cx="208903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Exit</a:t>
            </a:r>
          </a:p>
        </p:txBody>
      </p:sp>
      <p:cxnSp>
        <p:nvCxnSpPr>
          <p:cNvPr id="19" name="Curved Connector 18"/>
          <p:cNvCxnSpPr>
            <a:stCxn id="15" idx="1"/>
          </p:cNvCxnSpPr>
          <p:nvPr/>
        </p:nvCxnSpPr>
        <p:spPr bwMode="auto">
          <a:xfrm rot="10800000">
            <a:off x="5814464" y="5088086"/>
            <a:ext cx="2232132" cy="904659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1" idx="2"/>
          </p:cNvCxnSpPr>
          <p:nvPr/>
        </p:nvCxnSpPr>
        <p:spPr bwMode="auto">
          <a:xfrm rot="5400000">
            <a:off x="8555920" y="2747876"/>
            <a:ext cx="431009" cy="123604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0" idx="2"/>
          </p:cNvCxnSpPr>
          <p:nvPr/>
        </p:nvCxnSpPr>
        <p:spPr bwMode="auto">
          <a:xfrm rot="5400000">
            <a:off x="7294939" y="1345753"/>
            <a:ext cx="619993" cy="1798666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3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315" grpId="0" animBg="1"/>
      <p:bldP spid="13319" grpId="0" animBg="1"/>
      <p:bldP spid="13320" grpId="0" animBg="1"/>
      <p:bldP spid="9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45" grpId="0" animBg="1"/>
      <p:bldP spid="47" grpId="0" animBg="1"/>
      <p:bldP spid="15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73279-4EA8-4B84-9319-5A2B6781B524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060315" y="838200"/>
            <a:ext cx="5317490" cy="428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latin typeface="Verdana" pitchFamily="34" charset="0"/>
              <a:sym typeface="+mn-ea"/>
            </a:endParaRPr>
          </a:p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latin typeface="Verdana" pitchFamily="34" charset="0"/>
                <a:sym typeface="+mn-ea"/>
              </a:rPr>
              <a:t>n = int(input('n=? '))</a:t>
            </a:r>
          </a:p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 err="1">
                <a:latin typeface="Verdana" pitchFamily="34" charset="0"/>
              </a:rPr>
              <a:t>i</a:t>
            </a:r>
            <a:r>
              <a:rPr lang="en-US" sz="2800" dirty="0">
                <a:latin typeface="Verdana" pitchFamily="34" charset="0"/>
              </a:rPr>
              <a:t> = 1</a:t>
            </a:r>
          </a:p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latin typeface="Verdana" pitchFamily="34" charset="0"/>
            </a:endParaRPr>
          </a:p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b="1" dirty="0">
                <a:solidFill>
                  <a:srgbClr val="FF0000"/>
                </a:solidFill>
                <a:latin typeface="Verdana" pitchFamily="34" charset="0"/>
              </a:rPr>
              <a:t>while</a:t>
            </a:r>
            <a:r>
              <a:rPr lang="en-US" sz="2800" dirty="0">
                <a:latin typeface="Verdana" pitchFamily="34" charset="0"/>
              </a:rPr>
              <a:t> (</a:t>
            </a:r>
            <a:r>
              <a:rPr lang="en-US" sz="2800" dirty="0" err="1">
                <a:latin typeface="Verdana" pitchFamily="34" charset="0"/>
              </a:rPr>
              <a:t>i</a:t>
            </a:r>
            <a:r>
              <a:rPr lang="en-US" sz="2800" dirty="0">
                <a:latin typeface="Verdana" pitchFamily="34" charset="0"/>
              </a:rPr>
              <a:t> &lt;= 10) :</a:t>
            </a:r>
          </a:p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latin typeface="Verdana" pitchFamily="34" charset="0"/>
              </a:rPr>
              <a:t>   print (n ,'X', i, '=', n*</a:t>
            </a:r>
            <a:r>
              <a:rPr lang="en-US" sz="2800" dirty="0" err="1">
                <a:latin typeface="Verdana" pitchFamily="34" charset="0"/>
              </a:rPr>
              <a:t>i</a:t>
            </a:r>
            <a:r>
              <a:rPr lang="en-US" sz="2800" dirty="0">
                <a:latin typeface="Verdana" pitchFamily="34" charset="0"/>
              </a:rPr>
              <a:t>)</a:t>
            </a:r>
          </a:p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latin typeface="Verdana" pitchFamily="34" charset="0"/>
              </a:rPr>
              <a:t>   </a:t>
            </a:r>
            <a:r>
              <a:rPr lang="en-US" sz="2800" dirty="0" err="1">
                <a:latin typeface="Verdana" pitchFamily="34" charset="0"/>
              </a:rPr>
              <a:t>i</a:t>
            </a:r>
            <a:r>
              <a:rPr lang="en-US" sz="2800" dirty="0">
                <a:latin typeface="Verdana" pitchFamily="34" charset="0"/>
              </a:rPr>
              <a:t> = </a:t>
            </a:r>
            <a:r>
              <a:rPr lang="en-US" sz="2800" dirty="0" err="1">
                <a:latin typeface="Verdana" pitchFamily="34" charset="0"/>
              </a:rPr>
              <a:t>i</a:t>
            </a:r>
            <a:r>
              <a:rPr lang="en-US" sz="2800" dirty="0">
                <a:latin typeface="Verdana" pitchFamily="34" charset="0"/>
              </a:rPr>
              <a:t> + 1</a:t>
            </a:r>
          </a:p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latin typeface="Verdana" pitchFamily="34" charset="0"/>
              </a:rPr>
              <a:t>print ('done‘)</a:t>
            </a:r>
          </a:p>
        </p:txBody>
      </p:sp>
      <p:sp>
        <p:nvSpPr>
          <p:cNvPr id="12" name="Freeform 11"/>
          <p:cNvSpPr/>
          <p:nvPr/>
        </p:nvSpPr>
        <p:spPr bwMode="auto">
          <a:xfrm>
            <a:off x="1700844" y="1261110"/>
            <a:ext cx="2892323" cy="2650563"/>
          </a:xfrm>
          <a:custGeom>
            <a:avLst/>
            <a:gdLst>
              <a:gd name="connsiteX0" fmla="*/ 2646719 w 2999642"/>
              <a:gd name="connsiteY0" fmla="*/ 2951018 h 2951018"/>
              <a:gd name="connsiteX1" fmla="*/ 2646719 w 2999642"/>
              <a:gd name="connsiteY1" fmla="*/ 2951018 h 2951018"/>
              <a:gd name="connsiteX2" fmla="*/ 2605155 w 2999642"/>
              <a:gd name="connsiteY2" fmla="*/ 2646218 h 2951018"/>
              <a:gd name="connsiteX3" fmla="*/ 2591301 w 2999642"/>
              <a:gd name="connsiteY3" fmla="*/ 2590800 h 2951018"/>
              <a:gd name="connsiteX4" fmla="*/ 2563591 w 2999642"/>
              <a:gd name="connsiteY4" fmla="*/ 2549236 h 2951018"/>
              <a:gd name="connsiteX5" fmla="*/ 2522028 w 2999642"/>
              <a:gd name="connsiteY5" fmla="*/ 2452254 h 2951018"/>
              <a:gd name="connsiteX6" fmla="*/ 2508173 w 2999642"/>
              <a:gd name="connsiteY6" fmla="*/ 2355272 h 2951018"/>
              <a:gd name="connsiteX7" fmla="*/ 2466610 w 2999642"/>
              <a:gd name="connsiteY7" fmla="*/ 2299854 h 2951018"/>
              <a:gd name="connsiteX8" fmla="*/ 2452755 w 2999642"/>
              <a:gd name="connsiteY8" fmla="*/ 2230581 h 2951018"/>
              <a:gd name="connsiteX9" fmla="*/ 2466610 w 2999642"/>
              <a:gd name="connsiteY9" fmla="*/ 2133600 h 2951018"/>
              <a:gd name="connsiteX10" fmla="*/ 2411191 w 2999642"/>
              <a:gd name="connsiteY10" fmla="*/ 2092036 h 2951018"/>
              <a:gd name="connsiteX11" fmla="*/ 2383482 w 2999642"/>
              <a:gd name="connsiteY11" fmla="*/ 2036618 h 2951018"/>
              <a:gd name="connsiteX12" fmla="*/ 2397337 w 2999642"/>
              <a:gd name="connsiteY12" fmla="*/ 1967345 h 2951018"/>
              <a:gd name="connsiteX13" fmla="*/ 2494319 w 2999642"/>
              <a:gd name="connsiteY13" fmla="*/ 1842654 h 2951018"/>
              <a:gd name="connsiteX14" fmla="*/ 2535882 w 2999642"/>
              <a:gd name="connsiteY14" fmla="*/ 1745672 h 2951018"/>
              <a:gd name="connsiteX15" fmla="*/ 2563591 w 2999642"/>
              <a:gd name="connsiteY15" fmla="*/ 1662545 h 2951018"/>
              <a:gd name="connsiteX16" fmla="*/ 2619010 w 2999642"/>
              <a:gd name="connsiteY16" fmla="*/ 1537854 h 2951018"/>
              <a:gd name="connsiteX17" fmla="*/ 2632864 w 2999642"/>
              <a:gd name="connsiteY17" fmla="*/ 1496291 h 2951018"/>
              <a:gd name="connsiteX18" fmla="*/ 2688282 w 2999642"/>
              <a:gd name="connsiteY18" fmla="*/ 1371600 h 2951018"/>
              <a:gd name="connsiteX19" fmla="*/ 2729846 w 2999642"/>
              <a:gd name="connsiteY19" fmla="*/ 1302327 h 2951018"/>
              <a:gd name="connsiteX20" fmla="*/ 2771410 w 2999642"/>
              <a:gd name="connsiteY20" fmla="*/ 1163781 h 2951018"/>
              <a:gd name="connsiteX21" fmla="*/ 2937664 w 2999642"/>
              <a:gd name="connsiteY21" fmla="*/ 1066800 h 2951018"/>
              <a:gd name="connsiteX22" fmla="*/ 2951519 w 2999642"/>
              <a:gd name="connsiteY22" fmla="*/ 872836 h 2951018"/>
              <a:gd name="connsiteX23" fmla="*/ 2979228 w 2999642"/>
              <a:gd name="connsiteY23" fmla="*/ 706581 h 2951018"/>
              <a:gd name="connsiteX24" fmla="*/ 2923810 w 2999642"/>
              <a:gd name="connsiteY24" fmla="*/ 665018 h 2951018"/>
              <a:gd name="connsiteX25" fmla="*/ 2868391 w 2999642"/>
              <a:gd name="connsiteY25" fmla="*/ 609600 h 2951018"/>
              <a:gd name="connsiteX26" fmla="*/ 2840682 w 2999642"/>
              <a:gd name="connsiteY26" fmla="*/ 568036 h 2951018"/>
              <a:gd name="connsiteX27" fmla="*/ 2799119 w 2999642"/>
              <a:gd name="connsiteY27" fmla="*/ 540327 h 2951018"/>
              <a:gd name="connsiteX28" fmla="*/ 2715991 w 2999642"/>
              <a:gd name="connsiteY28" fmla="*/ 471054 h 2951018"/>
              <a:gd name="connsiteX29" fmla="*/ 2522028 w 2999642"/>
              <a:gd name="connsiteY29" fmla="*/ 401781 h 2951018"/>
              <a:gd name="connsiteX30" fmla="*/ 2383482 w 2999642"/>
              <a:gd name="connsiteY30" fmla="*/ 346363 h 2951018"/>
              <a:gd name="connsiteX31" fmla="*/ 2328064 w 2999642"/>
              <a:gd name="connsiteY31" fmla="*/ 318654 h 2951018"/>
              <a:gd name="connsiteX32" fmla="*/ 2286501 w 2999642"/>
              <a:gd name="connsiteY32" fmla="*/ 290945 h 2951018"/>
              <a:gd name="connsiteX33" fmla="*/ 2161810 w 2999642"/>
              <a:gd name="connsiteY33" fmla="*/ 263236 h 2951018"/>
              <a:gd name="connsiteX34" fmla="*/ 2050973 w 2999642"/>
              <a:gd name="connsiteY34" fmla="*/ 207818 h 2951018"/>
              <a:gd name="connsiteX35" fmla="*/ 2009410 w 2999642"/>
              <a:gd name="connsiteY35" fmla="*/ 180109 h 2951018"/>
              <a:gd name="connsiteX36" fmla="*/ 1953991 w 2999642"/>
              <a:gd name="connsiteY36" fmla="*/ 166254 h 2951018"/>
              <a:gd name="connsiteX37" fmla="*/ 1884719 w 2999642"/>
              <a:gd name="connsiteY37" fmla="*/ 138545 h 2951018"/>
              <a:gd name="connsiteX38" fmla="*/ 1718464 w 2999642"/>
              <a:gd name="connsiteY38" fmla="*/ 152400 h 2951018"/>
              <a:gd name="connsiteX39" fmla="*/ 1676901 w 2999642"/>
              <a:gd name="connsiteY39" fmla="*/ 166254 h 2951018"/>
              <a:gd name="connsiteX40" fmla="*/ 1579919 w 2999642"/>
              <a:gd name="connsiteY40" fmla="*/ 180109 h 2951018"/>
              <a:gd name="connsiteX41" fmla="*/ 1316682 w 2999642"/>
              <a:gd name="connsiteY41" fmla="*/ 152400 h 2951018"/>
              <a:gd name="connsiteX42" fmla="*/ 1219701 w 2999642"/>
              <a:gd name="connsiteY42" fmla="*/ 124691 h 2951018"/>
              <a:gd name="connsiteX43" fmla="*/ 1081155 w 2999642"/>
              <a:gd name="connsiteY43" fmla="*/ 96981 h 2951018"/>
              <a:gd name="connsiteX44" fmla="*/ 914901 w 2999642"/>
              <a:gd name="connsiteY44" fmla="*/ 55418 h 2951018"/>
              <a:gd name="connsiteX45" fmla="*/ 859482 w 2999642"/>
              <a:gd name="connsiteY45" fmla="*/ 27709 h 2951018"/>
              <a:gd name="connsiteX46" fmla="*/ 734791 w 2999642"/>
              <a:gd name="connsiteY46" fmla="*/ 13854 h 2951018"/>
              <a:gd name="connsiteX47" fmla="*/ 679373 w 2999642"/>
              <a:gd name="connsiteY47" fmla="*/ 0 h 2951018"/>
              <a:gd name="connsiteX48" fmla="*/ 554682 w 2999642"/>
              <a:gd name="connsiteY48" fmla="*/ 27709 h 2951018"/>
              <a:gd name="connsiteX49" fmla="*/ 485410 w 2999642"/>
              <a:gd name="connsiteY49" fmla="*/ 96981 h 2951018"/>
              <a:gd name="connsiteX50" fmla="*/ 402282 w 2999642"/>
              <a:gd name="connsiteY50" fmla="*/ 166254 h 2951018"/>
              <a:gd name="connsiteX51" fmla="*/ 305301 w 2999642"/>
              <a:gd name="connsiteY51" fmla="*/ 263236 h 2951018"/>
              <a:gd name="connsiteX52" fmla="*/ 166755 w 2999642"/>
              <a:gd name="connsiteY52" fmla="*/ 374072 h 2951018"/>
              <a:gd name="connsiteX53" fmla="*/ 139046 w 2999642"/>
              <a:gd name="connsiteY53" fmla="*/ 457200 h 2951018"/>
              <a:gd name="connsiteX54" fmla="*/ 97482 w 2999642"/>
              <a:gd name="connsiteY54" fmla="*/ 540327 h 2951018"/>
              <a:gd name="connsiteX55" fmla="*/ 69773 w 2999642"/>
              <a:gd name="connsiteY55" fmla="*/ 609600 h 2951018"/>
              <a:gd name="connsiteX56" fmla="*/ 55919 w 2999642"/>
              <a:gd name="connsiteY56" fmla="*/ 720436 h 2951018"/>
              <a:gd name="connsiteX57" fmla="*/ 42064 w 2999642"/>
              <a:gd name="connsiteY57" fmla="*/ 762000 h 2951018"/>
              <a:gd name="connsiteX58" fmla="*/ 28210 w 2999642"/>
              <a:gd name="connsiteY58" fmla="*/ 886691 h 2951018"/>
              <a:gd name="connsiteX59" fmla="*/ 14355 w 2999642"/>
              <a:gd name="connsiteY59" fmla="*/ 983672 h 2951018"/>
              <a:gd name="connsiteX60" fmla="*/ 42064 w 2999642"/>
              <a:gd name="connsiteY60" fmla="*/ 1870363 h 2951018"/>
              <a:gd name="connsiteX61" fmla="*/ 125191 w 2999642"/>
              <a:gd name="connsiteY61" fmla="*/ 2036618 h 2951018"/>
              <a:gd name="connsiteX62" fmla="*/ 111337 w 2999642"/>
              <a:gd name="connsiteY62" fmla="*/ 2161309 h 2951018"/>
              <a:gd name="connsiteX63" fmla="*/ 97482 w 2999642"/>
              <a:gd name="connsiteY63" fmla="*/ 2244436 h 2951018"/>
              <a:gd name="connsiteX64" fmla="*/ 83628 w 2999642"/>
              <a:gd name="connsiteY64" fmla="*/ 2369127 h 2951018"/>
              <a:gd name="connsiteX65" fmla="*/ 111337 w 2999642"/>
              <a:gd name="connsiteY65" fmla="*/ 2604654 h 2951018"/>
              <a:gd name="connsiteX66" fmla="*/ 152901 w 2999642"/>
              <a:gd name="connsiteY66" fmla="*/ 2632363 h 2951018"/>
              <a:gd name="connsiteX67" fmla="*/ 236028 w 2999642"/>
              <a:gd name="connsiteY67" fmla="*/ 2729345 h 2951018"/>
              <a:gd name="connsiteX68" fmla="*/ 319155 w 2999642"/>
              <a:gd name="connsiteY68" fmla="*/ 2757054 h 2951018"/>
              <a:gd name="connsiteX69" fmla="*/ 513119 w 2999642"/>
              <a:gd name="connsiteY69" fmla="*/ 2812472 h 2951018"/>
              <a:gd name="connsiteX70" fmla="*/ 554682 w 2999642"/>
              <a:gd name="connsiteY70" fmla="*/ 2840181 h 2951018"/>
              <a:gd name="connsiteX71" fmla="*/ 665519 w 2999642"/>
              <a:gd name="connsiteY71" fmla="*/ 2867891 h 2951018"/>
              <a:gd name="connsiteX72" fmla="*/ 873337 w 2999642"/>
              <a:gd name="connsiteY72" fmla="*/ 2895600 h 2951018"/>
              <a:gd name="connsiteX73" fmla="*/ 1108864 w 2999642"/>
              <a:gd name="connsiteY73" fmla="*/ 2826327 h 2951018"/>
              <a:gd name="connsiteX74" fmla="*/ 1164282 w 2999642"/>
              <a:gd name="connsiteY74" fmla="*/ 2743200 h 2951018"/>
              <a:gd name="connsiteX75" fmla="*/ 1205846 w 2999642"/>
              <a:gd name="connsiteY75" fmla="*/ 2715491 h 2951018"/>
              <a:gd name="connsiteX76" fmla="*/ 1233555 w 2999642"/>
              <a:gd name="connsiteY76" fmla="*/ 2687781 h 2951018"/>
              <a:gd name="connsiteX77" fmla="*/ 1372101 w 2999642"/>
              <a:gd name="connsiteY77" fmla="*/ 2632363 h 2951018"/>
              <a:gd name="connsiteX78" fmla="*/ 1441373 w 2999642"/>
              <a:gd name="connsiteY78" fmla="*/ 2604654 h 2951018"/>
              <a:gd name="connsiteX79" fmla="*/ 1787737 w 2999642"/>
              <a:gd name="connsiteY79" fmla="*/ 2576945 h 2951018"/>
              <a:gd name="connsiteX80" fmla="*/ 1843155 w 2999642"/>
              <a:gd name="connsiteY80" fmla="*/ 2493818 h 2951018"/>
              <a:gd name="connsiteX81" fmla="*/ 1898573 w 2999642"/>
              <a:gd name="connsiteY81" fmla="*/ 2382981 h 2951018"/>
              <a:gd name="connsiteX82" fmla="*/ 1967846 w 2999642"/>
              <a:gd name="connsiteY82" fmla="*/ 2355272 h 2951018"/>
              <a:gd name="connsiteX83" fmla="*/ 2009410 w 2999642"/>
              <a:gd name="connsiteY83" fmla="*/ 2327563 h 2951018"/>
              <a:gd name="connsiteX84" fmla="*/ 2161810 w 2999642"/>
              <a:gd name="connsiteY84" fmla="*/ 2230581 h 2951018"/>
              <a:gd name="connsiteX85" fmla="*/ 2244937 w 2999642"/>
              <a:gd name="connsiteY85" fmla="*/ 2216727 h 2951018"/>
              <a:gd name="connsiteX86" fmla="*/ 2341919 w 2999642"/>
              <a:gd name="connsiteY86" fmla="*/ 2175163 h 2951018"/>
              <a:gd name="connsiteX87" fmla="*/ 2383482 w 2999642"/>
              <a:gd name="connsiteY87" fmla="*/ 2161309 h 2951018"/>
              <a:gd name="connsiteX88" fmla="*/ 2452755 w 2999642"/>
              <a:gd name="connsiteY88" fmla="*/ 2133600 h 2951018"/>
              <a:gd name="connsiteX89" fmla="*/ 2438901 w 2999642"/>
              <a:gd name="connsiteY89" fmla="*/ 2133600 h 2951018"/>
              <a:gd name="connsiteX90" fmla="*/ 2452755 w 2999642"/>
              <a:gd name="connsiteY90" fmla="*/ 2147454 h 2951018"/>
              <a:gd name="connsiteX0-1" fmla="*/ 2646719 w 2999642"/>
              <a:gd name="connsiteY0-2" fmla="*/ 2951018 h 2951018"/>
              <a:gd name="connsiteX1-3" fmla="*/ 2617653 w 2999642"/>
              <a:gd name="connsiteY1-4" fmla="*/ 2678582 h 2951018"/>
              <a:gd name="connsiteX2-5" fmla="*/ 2605155 w 2999642"/>
              <a:gd name="connsiteY2-6" fmla="*/ 2646218 h 2951018"/>
              <a:gd name="connsiteX3-7" fmla="*/ 2591301 w 2999642"/>
              <a:gd name="connsiteY3-8" fmla="*/ 2590800 h 2951018"/>
              <a:gd name="connsiteX4-9" fmla="*/ 2563591 w 2999642"/>
              <a:gd name="connsiteY4-10" fmla="*/ 2549236 h 2951018"/>
              <a:gd name="connsiteX5-11" fmla="*/ 2522028 w 2999642"/>
              <a:gd name="connsiteY5-12" fmla="*/ 2452254 h 2951018"/>
              <a:gd name="connsiteX6-13" fmla="*/ 2508173 w 2999642"/>
              <a:gd name="connsiteY6-14" fmla="*/ 2355272 h 2951018"/>
              <a:gd name="connsiteX7-15" fmla="*/ 2466610 w 2999642"/>
              <a:gd name="connsiteY7-16" fmla="*/ 2299854 h 2951018"/>
              <a:gd name="connsiteX8-17" fmla="*/ 2452755 w 2999642"/>
              <a:gd name="connsiteY8-18" fmla="*/ 2230581 h 2951018"/>
              <a:gd name="connsiteX9-19" fmla="*/ 2466610 w 2999642"/>
              <a:gd name="connsiteY9-20" fmla="*/ 2133600 h 2951018"/>
              <a:gd name="connsiteX10-21" fmla="*/ 2411191 w 2999642"/>
              <a:gd name="connsiteY10-22" fmla="*/ 2092036 h 2951018"/>
              <a:gd name="connsiteX11-23" fmla="*/ 2383482 w 2999642"/>
              <a:gd name="connsiteY11-24" fmla="*/ 2036618 h 2951018"/>
              <a:gd name="connsiteX12-25" fmla="*/ 2397337 w 2999642"/>
              <a:gd name="connsiteY12-26" fmla="*/ 1967345 h 2951018"/>
              <a:gd name="connsiteX13-27" fmla="*/ 2494319 w 2999642"/>
              <a:gd name="connsiteY13-28" fmla="*/ 1842654 h 2951018"/>
              <a:gd name="connsiteX14-29" fmla="*/ 2535882 w 2999642"/>
              <a:gd name="connsiteY14-30" fmla="*/ 1745672 h 2951018"/>
              <a:gd name="connsiteX15-31" fmla="*/ 2563591 w 2999642"/>
              <a:gd name="connsiteY15-32" fmla="*/ 1662545 h 2951018"/>
              <a:gd name="connsiteX16-33" fmla="*/ 2619010 w 2999642"/>
              <a:gd name="connsiteY16-34" fmla="*/ 1537854 h 2951018"/>
              <a:gd name="connsiteX17-35" fmla="*/ 2632864 w 2999642"/>
              <a:gd name="connsiteY17-36" fmla="*/ 1496291 h 2951018"/>
              <a:gd name="connsiteX18-37" fmla="*/ 2688282 w 2999642"/>
              <a:gd name="connsiteY18-38" fmla="*/ 1371600 h 2951018"/>
              <a:gd name="connsiteX19-39" fmla="*/ 2729846 w 2999642"/>
              <a:gd name="connsiteY19-40" fmla="*/ 1302327 h 2951018"/>
              <a:gd name="connsiteX20-41" fmla="*/ 2771410 w 2999642"/>
              <a:gd name="connsiteY20-42" fmla="*/ 1163781 h 2951018"/>
              <a:gd name="connsiteX21-43" fmla="*/ 2937664 w 2999642"/>
              <a:gd name="connsiteY21-44" fmla="*/ 1066800 h 2951018"/>
              <a:gd name="connsiteX22-45" fmla="*/ 2951519 w 2999642"/>
              <a:gd name="connsiteY22-46" fmla="*/ 872836 h 2951018"/>
              <a:gd name="connsiteX23-47" fmla="*/ 2979228 w 2999642"/>
              <a:gd name="connsiteY23-48" fmla="*/ 706581 h 2951018"/>
              <a:gd name="connsiteX24-49" fmla="*/ 2923810 w 2999642"/>
              <a:gd name="connsiteY24-50" fmla="*/ 665018 h 2951018"/>
              <a:gd name="connsiteX25-51" fmla="*/ 2868391 w 2999642"/>
              <a:gd name="connsiteY25-52" fmla="*/ 609600 h 2951018"/>
              <a:gd name="connsiteX26-53" fmla="*/ 2840682 w 2999642"/>
              <a:gd name="connsiteY26-54" fmla="*/ 568036 h 2951018"/>
              <a:gd name="connsiteX27-55" fmla="*/ 2799119 w 2999642"/>
              <a:gd name="connsiteY27-56" fmla="*/ 540327 h 2951018"/>
              <a:gd name="connsiteX28-57" fmla="*/ 2715991 w 2999642"/>
              <a:gd name="connsiteY28-58" fmla="*/ 471054 h 2951018"/>
              <a:gd name="connsiteX29-59" fmla="*/ 2522028 w 2999642"/>
              <a:gd name="connsiteY29-60" fmla="*/ 401781 h 2951018"/>
              <a:gd name="connsiteX30-61" fmla="*/ 2383482 w 2999642"/>
              <a:gd name="connsiteY30-62" fmla="*/ 346363 h 2951018"/>
              <a:gd name="connsiteX31-63" fmla="*/ 2328064 w 2999642"/>
              <a:gd name="connsiteY31-64" fmla="*/ 318654 h 2951018"/>
              <a:gd name="connsiteX32-65" fmla="*/ 2286501 w 2999642"/>
              <a:gd name="connsiteY32-66" fmla="*/ 290945 h 2951018"/>
              <a:gd name="connsiteX33-67" fmla="*/ 2161810 w 2999642"/>
              <a:gd name="connsiteY33-68" fmla="*/ 263236 h 2951018"/>
              <a:gd name="connsiteX34-69" fmla="*/ 2050973 w 2999642"/>
              <a:gd name="connsiteY34-70" fmla="*/ 207818 h 2951018"/>
              <a:gd name="connsiteX35-71" fmla="*/ 2009410 w 2999642"/>
              <a:gd name="connsiteY35-72" fmla="*/ 180109 h 2951018"/>
              <a:gd name="connsiteX36-73" fmla="*/ 1953991 w 2999642"/>
              <a:gd name="connsiteY36-74" fmla="*/ 166254 h 2951018"/>
              <a:gd name="connsiteX37-75" fmla="*/ 1884719 w 2999642"/>
              <a:gd name="connsiteY37-76" fmla="*/ 138545 h 2951018"/>
              <a:gd name="connsiteX38-77" fmla="*/ 1718464 w 2999642"/>
              <a:gd name="connsiteY38-78" fmla="*/ 152400 h 2951018"/>
              <a:gd name="connsiteX39-79" fmla="*/ 1676901 w 2999642"/>
              <a:gd name="connsiteY39-80" fmla="*/ 166254 h 2951018"/>
              <a:gd name="connsiteX40-81" fmla="*/ 1579919 w 2999642"/>
              <a:gd name="connsiteY40-82" fmla="*/ 180109 h 2951018"/>
              <a:gd name="connsiteX41-83" fmla="*/ 1316682 w 2999642"/>
              <a:gd name="connsiteY41-84" fmla="*/ 152400 h 2951018"/>
              <a:gd name="connsiteX42-85" fmla="*/ 1219701 w 2999642"/>
              <a:gd name="connsiteY42-86" fmla="*/ 124691 h 2951018"/>
              <a:gd name="connsiteX43-87" fmla="*/ 1081155 w 2999642"/>
              <a:gd name="connsiteY43-88" fmla="*/ 96981 h 2951018"/>
              <a:gd name="connsiteX44-89" fmla="*/ 914901 w 2999642"/>
              <a:gd name="connsiteY44-90" fmla="*/ 55418 h 2951018"/>
              <a:gd name="connsiteX45-91" fmla="*/ 859482 w 2999642"/>
              <a:gd name="connsiteY45-92" fmla="*/ 27709 h 2951018"/>
              <a:gd name="connsiteX46-93" fmla="*/ 734791 w 2999642"/>
              <a:gd name="connsiteY46-94" fmla="*/ 13854 h 2951018"/>
              <a:gd name="connsiteX47-95" fmla="*/ 679373 w 2999642"/>
              <a:gd name="connsiteY47-96" fmla="*/ 0 h 2951018"/>
              <a:gd name="connsiteX48-97" fmla="*/ 554682 w 2999642"/>
              <a:gd name="connsiteY48-98" fmla="*/ 27709 h 2951018"/>
              <a:gd name="connsiteX49-99" fmla="*/ 485410 w 2999642"/>
              <a:gd name="connsiteY49-100" fmla="*/ 96981 h 2951018"/>
              <a:gd name="connsiteX50-101" fmla="*/ 402282 w 2999642"/>
              <a:gd name="connsiteY50-102" fmla="*/ 166254 h 2951018"/>
              <a:gd name="connsiteX51-103" fmla="*/ 305301 w 2999642"/>
              <a:gd name="connsiteY51-104" fmla="*/ 263236 h 2951018"/>
              <a:gd name="connsiteX52-105" fmla="*/ 166755 w 2999642"/>
              <a:gd name="connsiteY52-106" fmla="*/ 374072 h 2951018"/>
              <a:gd name="connsiteX53-107" fmla="*/ 139046 w 2999642"/>
              <a:gd name="connsiteY53-108" fmla="*/ 457200 h 2951018"/>
              <a:gd name="connsiteX54-109" fmla="*/ 97482 w 2999642"/>
              <a:gd name="connsiteY54-110" fmla="*/ 540327 h 2951018"/>
              <a:gd name="connsiteX55-111" fmla="*/ 69773 w 2999642"/>
              <a:gd name="connsiteY55-112" fmla="*/ 609600 h 2951018"/>
              <a:gd name="connsiteX56-113" fmla="*/ 55919 w 2999642"/>
              <a:gd name="connsiteY56-114" fmla="*/ 720436 h 2951018"/>
              <a:gd name="connsiteX57-115" fmla="*/ 42064 w 2999642"/>
              <a:gd name="connsiteY57-116" fmla="*/ 762000 h 2951018"/>
              <a:gd name="connsiteX58-117" fmla="*/ 28210 w 2999642"/>
              <a:gd name="connsiteY58-118" fmla="*/ 886691 h 2951018"/>
              <a:gd name="connsiteX59-119" fmla="*/ 14355 w 2999642"/>
              <a:gd name="connsiteY59-120" fmla="*/ 983672 h 2951018"/>
              <a:gd name="connsiteX60-121" fmla="*/ 42064 w 2999642"/>
              <a:gd name="connsiteY60-122" fmla="*/ 1870363 h 2951018"/>
              <a:gd name="connsiteX61-123" fmla="*/ 125191 w 2999642"/>
              <a:gd name="connsiteY61-124" fmla="*/ 2036618 h 2951018"/>
              <a:gd name="connsiteX62-125" fmla="*/ 111337 w 2999642"/>
              <a:gd name="connsiteY62-126" fmla="*/ 2161309 h 2951018"/>
              <a:gd name="connsiteX63-127" fmla="*/ 97482 w 2999642"/>
              <a:gd name="connsiteY63-128" fmla="*/ 2244436 h 2951018"/>
              <a:gd name="connsiteX64-129" fmla="*/ 83628 w 2999642"/>
              <a:gd name="connsiteY64-130" fmla="*/ 2369127 h 2951018"/>
              <a:gd name="connsiteX65-131" fmla="*/ 111337 w 2999642"/>
              <a:gd name="connsiteY65-132" fmla="*/ 2604654 h 2951018"/>
              <a:gd name="connsiteX66-133" fmla="*/ 152901 w 2999642"/>
              <a:gd name="connsiteY66-134" fmla="*/ 2632363 h 2951018"/>
              <a:gd name="connsiteX67-135" fmla="*/ 236028 w 2999642"/>
              <a:gd name="connsiteY67-136" fmla="*/ 2729345 h 2951018"/>
              <a:gd name="connsiteX68-137" fmla="*/ 319155 w 2999642"/>
              <a:gd name="connsiteY68-138" fmla="*/ 2757054 h 2951018"/>
              <a:gd name="connsiteX69-139" fmla="*/ 513119 w 2999642"/>
              <a:gd name="connsiteY69-140" fmla="*/ 2812472 h 2951018"/>
              <a:gd name="connsiteX70-141" fmla="*/ 554682 w 2999642"/>
              <a:gd name="connsiteY70-142" fmla="*/ 2840181 h 2951018"/>
              <a:gd name="connsiteX71-143" fmla="*/ 665519 w 2999642"/>
              <a:gd name="connsiteY71-144" fmla="*/ 2867891 h 2951018"/>
              <a:gd name="connsiteX72-145" fmla="*/ 873337 w 2999642"/>
              <a:gd name="connsiteY72-146" fmla="*/ 2895600 h 2951018"/>
              <a:gd name="connsiteX73-147" fmla="*/ 1108864 w 2999642"/>
              <a:gd name="connsiteY73-148" fmla="*/ 2826327 h 2951018"/>
              <a:gd name="connsiteX74-149" fmla="*/ 1164282 w 2999642"/>
              <a:gd name="connsiteY74-150" fmla="*/ 2743200 h 2951018"/>
              <a:gd name="connsiteX75-151" fmla="*/ 1205846 w 2999642"/>
              <a:gd name="connsiteY75-152" fmla="*/ 2715491 h 2951018"/>
              <a:gd name="connsiteX76-153" fmla="*/ 1233555 w 2999642"/>
              <a:gd name="connsiteY76-154" fmla="*/ 2687781 h 2951018"/>
              <a:gd name="connsiteX77-155" fmla="*/ 1372101 w 2999642"/>
              <a:gd name="connsiteY77-156" fmla="*/ 2632363 h 2951018"/>
              <a:gd name="connsiteX78-157" fmla="*/ 1441373 w 2999642"/>
              <a:gd name="connsiteY78-158" fmla="*/ 2604654 h 2951018"/>
              <a:gd name="connsiteX79-159" fmla="*/ 1787737 w 2999642"/>
              <a:gd name="connsiteY79-160" fmla="*/ 2576945 h 2951018"/>
              <a:gd name="connsiteX80-161" fmla="*/ 1843155 w 2999642"/>
              <a:gd name="connsiteY80-162" fmla="*/ 2493818 h 2951018"/>
              <a:gd name="connsiteX81-163" fmla="*/ 1898573 w 2999642"/>
              <a:gd name="connsiteY81-164" fmla="*/ 2382981 h 2951018"/>
              <a:gd name="connsiteX82-165" fmla="*/ 1967846 w 2999642"/>
              <a:gd name="connsiteY82-166" fmla="*/ 2355272 h 2951018"/>
              <a:gd name="connsiteX83-167" fmla="*/ 2009410 w 2999642"/>
              <a:gd name="connsiteY83-168" fmla="*/ 2327563 h 2951018"/>
              <a:gd name="connsiteX84-169" fmla="*/ 2161810 w 2999642"/>
              <a:gd name="connsiteY84-170" fmla="*/ 2230581 h 2951018"/>
              <a:gd name="connsiteX85-171" fmla="*/ 2244937 w 2999642"/>
              <a:gd name="connsiteY85-172" fmla="*/ 2216727 h 2951018"/>
              <a:gd name="connsiteX86-173" fmla="*/ 2341919 w 2999642"/>
              <a:gd name="connsiteY86-174" fmla="*/ 2175163 h 2951018"/>
              <a:gd name="connsiteX87-175" fmla="*/ 2383482 w 2999642"/>
              <a:gd name="connsiteY87-176" fmla="*/ 2161309 h 2951018"/>
              <a:gd name="connsiteX88-177" fmla="*/ 2452755 w 2999642"/>
              <a:gd name="connsiteY88-178" fmla="*/ 2133600 h 2951018"/>
              <a:gd name="connsiteX89-179" fmla="*/ 2438901 w 2999642"/>
              <a:gd name="connsiteY89-180" fmla="*/ 2133600 h 2951018"/>
              <a:gd name="connsiteX90-181" fmla="*/ 2452755 w 2999642"/>
              <a:gd name="connsiteY90-182" fmla="*/ 2147454 h 2951018"/>
              <a:gd name="connsiteX0-183" fmla="*/ 2690317 w 2999642"/>
              <a:gd name="connsiteY0-184" fmla="*/ 2633175 h 2895600"/>
              <a:gd name="connsiteX1-185" fmla="*/ 2617653 w 2999642"/>
              <a:gd name="connsiteY1-186" fmla="*/ 2678582 h 2895600"/>
              <a:gd name="connsiteX2-187" fmla="*/ 2605155 w 2999642"/>
              <a:gd name="connsiteY2-188" fmla="*/ 2646218 h 2895600"/>
              <a:gd name="connsiteX3-189" fmla="*/ 2591301 w 2999642"/>
              <a:gd name="connsiteY3-190" fmla="*/ 2590800 h 2895600"/>
              <a:gd name="connsiteX4-191" fmla="*/ 2563591 w 2999642"/>
              <a:gd name="connsiteY4-192" fmla="*/ 2549236 h 2895600"/>
              <a:gd name="connsiteX5-193" fmla="*/ 2522028 w 2999642"/>
              <a:gd name="connsiteY5-194" fmla="*/ 2452254 h 2895600"/>
              <a:gd name="connsiteX6-195" fmla="*/ 2508173 w 2999642"/>
              <a:gd name="connsiteY6-196" fmla="*/ 2355272 h 2895600"/>
              <a:gd name="connsiteX7-197" fmla="*/ 2466610 w 2999642"/>
              <a:gd name="connsiteY7-198" fmla="*/ 2299854 h 2895600"/>
              <a:gd name="connsiteX8-199" fmla="*/ 2452755 w 2999642"/>
              <a:gd name="connsiteY8-200" fmla="*/ 2230581 h 2895600"/>
              <a:gd name="connsiteX9-201" fmla="*/ 2466610 w 2999642"/>
              <a:gd name="connsiteY9-202" fmla="*/ 2133600 h 2895600"/>
              <a:gd name="connsiteX10-203" fmla="*/ 2411191 w 2999642"/>
              <a:gd name="connsiteY10-204" fmla="*/ 2092036 h 2895600"/>
              <a:gd name="connsiteX11-205" fmla="*/ 2383482 w 2999642"/>
              <a:gd name="connsiteY11-206" fmla="*/ 2036618 h 2895600"/>
              <a:gd name="connsiteX12-207" fmla="*/ 2397337 w 2999642"/>
              <a:gd name="connsiteY12-208" fmla="*/ 1967345 h 2895600"/>
              <a:gd name="connsiteX13-209" fmla="*/ 2494319 w 2999642"/>
              <a:gd name="connsiteY13-210" fmla="*/ 1842654 h 2895600"/>
              <a:gd name="connsiteX14-211" fmla="*/ 2535882 w 2999642"/>
              <a:gd name="connsiteY14-212" fmla="*/ 1745672 h 2895600"/>
              <a:gd name="connsiteX15-213" fmla="*/ 2563591 w 2999642"/>
              <a:gd name="connsiteY15-214" fmla="*/ 1662545 h 2895600"/>
              <a:gd name="connsiteX16-215" fmla="*/ 2619010 w 2999642"/>
              <a:gd name="connsiteY16-216" fmla="*/ 1537854 h 2895600"/>
              <a:gd name="connsiteX17-217" fmla="*/ 2632864 w 2999642"/>
              <a:gd name="connsiteY17-218" fmla="*/ 1496291 h 2895600"/>
              <a:gd name="connsiteX18-219" fmla="*/ 2688282 w 2999642"/>
              <a:gd name="connsiteY18-220" fmla="*/ 1371600 h 2895600"/>
              <a:gd name="connsiteX19-221" fmla="*/ 2729846 w 2999642"/>
              <a:gd name="connsiteY19-222" fmla="*/ 1302327 h 2895600"/>
              <a:gd name="connsiteX20-223" fmla="*/ 2771410 w 2999642"/>
              <a:gd name="connsiteY20-224" fmla="*/ 1163781 h 2895600"/>
              <a:gd name="connsiteX21-225" fmla="*/ 2937664 w 2999642"/>
              <a:gd name="connsiteY21-226" fmla="*/ 1066800 h 2895600"/>
              <a:gd name="connsiteX22-227" fmla="*/ 2951519 w 2999642"/>
              <a:gd name="connsiteY22-228" fmla="*/ 872836 h 2895600"/>
              <a:gd name="connsiteX23-229" fmla="*/ 2979228 w 2999642"/>
              <a:gd name="connsiteY23-230" fmla="*/ 706581 h 2895600"/>
              <a:gd name="connsiteX24-231" fmla="*/ 2923810 w 2999642"/>
              <a:gd name="connsiteY24-232" fmla="*/ 665018 h 2895600"/>
              <a:gd name="connsiteX25-233" fmla="*/ 2868391 w 2999642"/>
              <a:gd name="connsiteY25-234" fmla="*/ 609600 h 2895600"/>
              <a:gd name="connsiteX26-235" fmla="*/ 2840682 w 2999642"/>
              <a:gd name="connsiteY26-236" fmla="*/ 568036 h 2895600"/>
              <a:gd name="connsiteX27-237" fmla="*/ 2799119 w 2999642"/>
              <a:gd name="connsiteY27-238" fmla="*/ 540327 h 2895600"/>
              <a:gd name="connsiteX28-239" fmla="*/ 2715991 w 2999642"/>
              <a:gd name="connsiteY28-240" fmla="*/ 471054 h 2895600"/>
              <a:gd name="connsiteX29-241" fmla="*/ 2522028 w 2999642"/>
              <a:gd name="connsiteY29-242" fmla="*/ 401781 h 2895600"/>
              <a:gd name="connsiteX30-243" fmla="*/ 2383482 w 2999642"/>
              <a:gd name="connsiteY30-244" fmla="*/ 346363 h 2895600"/>
              <a:gd name="connsiteX31-245" fmla="*/ 2328064 w 2999642"/>
              <a:gd name="connsiteY31-246" fmla="*/ 318654 h 2895600"/>
              <a:gd name="connsiteX32-247" fmla="*/ 2286501 w 2999642"/>
              <a:gd name="connsiteY32-248" fmla="*/ 290945 h 2895600"/>
              <a:gd name="connsiteX33-249" fmla="*/ 2161810 w 2999642"/>
              <a:gd name="connsiteY33-250" fmla="*/ 263236 h 2895600"/>
              <a:gd name="connsiteX34-251" fmla="*/ 2050973 w 2999642"/>
              <a:gd name="connsiteY34-252" fmla="*/ 207818 h 2895600"/>
              <a:gd name="connsiteX35-253" fmla="*/ 2009410 w 2999642"/>
              <a:gd name="connsiteY35-254" fmla="*/ 180109 h 2895600"/>
              <a:gd name="connsiteX36-255" fmla="*/ 1953991 w 2999642"/>
              <a:gd name="connsiteY36-256" fmla="*/ 166254 h 2895600"/>
              <a:gd name="connsiteX37-257" fmla="*/ 1884719 w 2999642"/>
              <a:gd name="connsiteY37-258" fmla="*/ 138545 h 2895600"/>
              <a:gd name="connsiteX38-259" fmla="*/ 1718464 w 2999642"/>
              <a:gd name="connsiteY38-260" fmla="*/ 152400 h 2895600"/>
              <a:gd name="connsiteX39-261" fmla="*/ 1676901 w 2999642"/>
              <a:gd name="connsiteY39-262" fmla="*/ 166254 h 2895600"/>
              <a:gd name="connsiteX40-263" fmla="*/ 1579919 w 2999642"/>
              <a:gd name="connsiteY40-264" fmla="*/ 180109 h 2895600"/>
              <a:gd name="connsiteX41-265" fmla="*/ 1316682 w 2999642"/>
              <a:gd name="connsiteY41-266" fmla="*/ 152400 h 2895600"/>
              <a:gd name="connsiteX42-267" fmla="*/ 1219701 w 2999642"/>
              <a:gd name="connsiteY42-268" fmla="*/ 124691 h 2895600"/>
              <a:gd name="connsiteX43-269" fmla="*/ 1081155 w 2999642"/>
              <a:gd name="connsiteY43-270" fmla="*/ 96981 h 2895600"/>
              <a:gd name="connsiteX44-271" fmla="*/ 914901 w 2999642"/>
              <a:gd name="connsiteY44-272" fmla="*/ 55418 h 2895600"/>
              <a:gd name="connsiteX45-273" fmla="*/ 859482 w 2999642"/>
              <a:gd name="connsiteY45-274" fmla="*/ 27709 h 2895600"/>
              <a:gd name="connsiteX46-275" fmla="*/ 734791 w 2999642"/>
              <a:gd name="connsiteY46-276" fmla="*/ 13854 h 2895600"/>
              <a:gd name="connsiteX47-277" fmla="*/ 679373 w 2999642"/>
              <a:gd name="connsiteY47-278" fmla="*/ 0 h 2895600"/>
              <a:gd name="connsiteX48-279" fmla="*/ 554682 w 2999642"/>
              <a:gd name="connsiteY48-280" fmla="*/ 27709 h 2895600"/>
              <a:gd name="connsiteX49-281" fmla="*/ 485410 w 2999642"/>
              <a:gd name="connsiteY49-282" fmla="*/ 96981 h 2895600"/>
              <a:gd name="connsiteX50-283" fmla="*/ 402282 w 2999642"/>
              <a:gd name="connsiteY50-284" fmla="*/ 166254 h 2895600"/>
              <a:gd name="connsiteX51-285" fmla="*/ 305301 w 2999642"/>
              <a:gd name="connsiteY51-286" fmla="*/ 263236 h 2895600"/>
              <a:gd name="connsiteX52-287" fmla="*/ 166755 w 2999642"/>
              <a:gd name="connsiteY52-288" fmla="*/ 374072 h 2895600"/>
              <a:gd name="connsiteX53-289" fmla="*/ 139046 w 2999642"/>
              <a:gd name="connsiteY53-290" fmla="*/ 457200 h 2895600"/>
              <a:gd name="connsiteX54-291" fmla="*/ 97482 w 2999642"/>
              <a:gd name="connsiteY54-292" fmla="*/ 540327 h 2895600"/>
              <a:gd name="connsiteX55-293" fmla="*/ 69773 w 2999642"/>
              <a:gd name="connsiteY55-294" fmla="*/ 609600 h 2895600"/>
              <a:gd name="connsiteX56-295" fmla="*/ 55919 w 2999642"/>
              <a:gd name="connsiteY56-296" fmla="*/ 720436 h 2895600"/>
              <a:gd name="connsiteX57-297" fmla="*/ 42064 w 2999642"/>
              <a:gd name="connsiteY57-298" fmla="*/ 762000 h 2895600"/>
              <a:gd name="connsiteX58-299" fmla="*/ 28210 w 2999642"/>
              <a:gd name="connsiteY58-300" fmla="*/ 886691 h 2895600"/>
              <a:gd name="connsiteX59-301" fmla="*/ 14355 w 2999642"/>
              <a:gd name="connsiteY59-302" fmla="*/ 983672 h 2895600"/>
              <a:gd name="connsiteX60-303" fmla="*/ 42064 w 2999642"/>
              <a:gd name="connsiteY60-304" fmla="*/ 1870363 h 2895600"/>
              <a:gd name="connsiteX61-305" fmla="*/ 125191 w 2999642"/>
              <a:gd name="connsiteY61-306" fmla="*/ 2036618 h 2895600"/>
              <a:gd name="connsiteX62-307" fmla="*/ 111337 w 2999642"/>
              <a:gd name="connsiteY62-308" fmla="*/ 2161309 h 2895600"/>
              <a:gd name="connsiteX63-309" fmla="*/ 97482 w 2999642"/>
              <a:gd name="connsiteY63-310" fmla="*/ 2244436 h 2895600"/>
              <a:gd name="connsiteX64-311" fmla="*/ 83628 w 2999642"/>
              <a:gd name="connsiteY64-312" fmla="*/ 2369127 h 2895600"/>
              <a:gd name="connsiteX65-313" fmla="*/ 111337 w 2999642"/>
              <a:gd name="connsiteY65-314" fmla="*/ 2604654 h 2895600"/>
              <a:gd name="connsiteX66-315" fmla="*/ 152901 w 2999642"/>
              <a:gd name="connsiteY66-316" fmla="*/ 2632363 h 2895600"/>
              <a:gd name="connsiteX67-317" fmla="*/ 236028 w 2999642"/>
              <a:gd name="connsiteY67-318" fmla="*/ 2729345 h 2895600"/>
              <a:gd name="connsiteX68-319" fmla="*/ 319155 w 2999642"/>
              <a:gd name="connsiteY68-320" fmla="*/ 2757054 h 2895600"/>
              <a:gd name="connsiteX69-321" fmla="*/ 513119 w 2999642"/>
              <a:gd name="connsiteY69-322" fmla="*/ 2812472 h 2895600"/>
              <a:gd name="connsiteX70-323" fmla="*/ 554682 w 2999642"/>
              <a:gd name="connsiteY70-324" fmla="*/ 2840181 h 2895600"/>
              <a:gd name="connsiteX71-325" fmla="*/ 665519 w 2999642"/>
              <a:gd name="connsiteY71-326" fmla="*/ 2867891 h 2895600"/>
              <a:gd name="connsiteX72-327" fmla="*/ 873337 w 2999642"/>
              <a:gd name="connsiteY72-328" fmla="*/ 2895600 h 2895600"/>
              <a:gd name="connsiteX73-329" fmla="*/ 1108864 w 2999642"/>
              <a:gd name="connsiteY73-330" fmla="*/ 2826327 h 2895600"/>
              <a:gd name="connsiteX74-331" fmla="*/ 1164282 w 2999642"/>
              <a:gd name="connsiteY74-332" fmla="*/ 2743200 h 2895600"/>
              <a:gd name="connsiteX75-333" fmla="*/ 1205846 w 2999642"/>
              <a:gd name="connsiteY75-334" fmla="*/ 2715491 h 2895600"/>
              <a:gd name="connsiteX76-335" fmla="*/ 1233555 w 2999642"/>
              <a:gd name="connsiteY76-336" fmla="*/ 2687781 h 2895600"/>
              <a:gd name="connsiteX77-337" fmla="*/ 1372101 w 2999642"/>
              <a:gd name="connsiteY77-338" fmla="*/ 2632363 h 2895600"/>
              <a:gd name="connsiteX78-339" fmla="*/ 1441373 w 2999642"/>
              <a:gd name="connsiteY78-340" fmla="*/ 2604654 h 2895600"/>
              <a:gd name="connsiteX79-341" fmla="*/ 1787737 w 2999642"/>
              <a:gd name="connsiteY79-342" fmla="*/ 2576945 h 2895600"/>
              <a:gd name="connsiteX80-343" fmla="*/ 1843155 w 2999642"/>
              <a:gd name="connsiteY80-344" fmla="*/ 2493818 h 2895600"/>
              <a:gd name="connsiteX81-345" fmla="*/ 1898573 w 2999642"/>
              <a:gd name="connsiteY81-346" fmla="*/ 2382981 h 2895600"/>
              <a:gd name="connsiteX82-347" fmla="*/ 1967846 w 2999642"/>
              <a:gd name="connsiteY82-348" fmla="*/ 2355272 h 2895600"/>
              <a:gd name="connsiteX83-349" fmla="*/ 2009410 w 2999642"/>
              <a:gd name="connsiteY83-350" fmla="*/ 2327563 h 2895600"/>
              <a:gd name="connsiteX84-351" fmla="*/ 2161810 w 2999642"/>
              <a:gd name="connsiteY84-352" fmla="*/ 2230581 h 2895600"/>
              <a:gd name="connsiteX85-353" fmla="*/ 2244937 w 2999642"/>
              <a:gd name="connsiteY85-354" fmla="*/ 2216727 h 2895600"/>
              <a:gd name="connsiteX86-355" fmla="*/ 2341919 w 2999642"/>
              <a:gd name="connsiteY86-356" fmla="*/ 2175163 h 2895600"/>
              <a:gd name="connsiteX87-357" fmla="*/ 2383482 w 2999642"/>
              <a:gd name="connsiteY87-358" fmla="*/ 2161309 h 2895600"/>
              <a:gd name="connsiteX88-359" fmla="*/ 2452755 w 2999642"/>
              <a:gd name="connsiteY88-360" fmla="*/ 2133600 h 2895600"/>
              <a:gd name="connsiteX89-361" fmla="*/ 2438901 w 2999642"/>
              <a:gd name="connsiteY89-362" fmla="*/ 2133600 h 2895600"/>
              <a:gd name="connsiteX90-363" fmla="*/ 2452755 w 2999642"/>
              <a:gd name="connsiteY90-364" fmla="*/ 2147454 h 2895600"/>
              <a:gd name="connsiteX0-365" fmla="*/ 2698294 w 3007619"/>
              <a:gd name="connsiteY0-366" fmla="*/ 2633175 h 2895600"/>
              <a:gd name="connsiteX1-367" fmla="*/ 2625630 w 3007619"/>
              <a:gd name="connsiteY1-368" fmla="*/ 2678582 h 2895600"/>
              <a:gd name="connsiteX2-369" fmla="*/ 2613132 w 3007619"/>
              <a:gd name="connsiteY2-370" fmla="*/ 2646218 h 2895600"/>
              <a:gd name="connsiteX3-371" fmla="*/ 2599278 w 3007619"/>
              <a:gd name="connsiteY3-372" fmla="*/ 2590800 h 2895600"/>
              <a:gd name="connsiteX4-373" fmla="*/ 2571568 w 3007619"/>
              <a:gd name="connsiteY4-374" fmla="*/ 2549236 h 2895600"/>
              <a:gd name="connsiteX5-375" fmla="*/ 2530005 w 3007619"/>
              <a:gd name="connsiteY5-376" fmla="*/ 2452254 h 2895600"/>
              <a:gd name="connsiteX6-377" fmla="*/ 2516150 w 3007619"/>
              <a:gd name="connsiteY6-378" fmla="*/ 2355272 h 2895600"/>
              <a:gd name="connsiteX7-379" fmla="*/ 2474587 w 3007619"/>
              <a:gd name="connsiteY7-380" fmla="*/ 2299854 h 2895600"/>
              <a:gd name="connsiteX8-381" fmla="*/ 2460732 w 3007619"/>
              <a:gd name="connsiteY8-382" fmla="*/ 2230581 h 2895600"/>
              <a:gd name="connsiteX9-383" fmla="*/ 2474587 w 3007619"/>
              <a:gd name="connsiteY9-384" fmla="*/ 2133600 h 2895600"/>
              <a:gd name="connsiteX10-385" fmla="*/ 2419168 w 3007619"/>
              <a:gd name="connsiteY10-386" fmla="*/ 2092036 h 2895600"/>
              <a:gd name="connsiteX11-387" fmla="*/ 2391459 w 3007619"/>
              <a:gd name="connsiteY11-388" fmla="*/ 2036618 h 2895600"/>
              <a:gd name="connsiteX12-389" fmla="*/ 2405314 w 3007619"/>
              <a:gd name="connsiteY12-390" fmla="*/ 1967345 h 2895600"/>
              <a:gd name="connsiteX13-391" fmla="*/ 2502296 w 3007619"/>
              <a:gd name="connsiteY13-392" fmla="*/ 1842654 h 2895600"/>
              <a:gd name="connsiteX14-393" fmla="*/ 2543859 w 3007619"/>
              <a:gd name="connsiteY14-394" fmla="*/ 1745672 h 2895600"/>
              <a:gd name="connsiteX15-395" fmla="*/ 2571568 w 3007619"/>
              <a:gd name="connsiteY15-396" fmla="*/ 1662545 h 2895600"/>
              <a:gd name="connsiteX16-397" fmla="*/ 2626987 w 3007619"/>
              <a:gd name="connsiteY16-398" fmla="*/ 1537854 h 2895600"/>
              <a:gd name="connsiteX17-399" fmla="*/ 2640841 w 3007619"/>
              <a:gd name="connsiteY17-400" fmla="*/ 1496291 h 2895600"/>
              <a:gd name="connsiteX18-401" fmla="*/ 2696259 w 3007619"/>
              <a:gd name="connsiteY18-402" fmla="*/ 1371600 h 2895600"/>
              <a:gd name="connsiteX19-403" fmla="*/ 2737823 w 3007619"/>
              <a:gd name="connsiteY19-404" fmla="*/ 1302327 h 2895600"/>
              <a:gd name="connsiteX20-405" fmla="*/ 2779387 w 3007619"/>
              <a:gd name="connsiteY20-406" fmla="*/ 1163781 h 2895600"/>
              <a:gd name="connsiteX21-407" fmla="*/ 2945641 w 3007619"/>
              <a:gd name="connsiteY21-408" fmla="*/ 1066800 h 2895600"/>
              <a:gd name="connsiteX22-409" fmla="*/ 2959496 w 3007619"/>
              <a:gd name="connsiteY22-410" fmla="*/ 872836 h 2895600"/>
              <a:gd name="connsiteX23-411" fmla="*/ 2987205 w 3007619"/>
              <a:gd name="connsiteY23-412" fmla="*/ 706581 h 2895600"/>
              <a:gd name="connsiteX24-413" fmla="*/ 2931787 w 3007619"/>
              <a:gd name="connsiteY24-414" fmla="*/ 665018 h 2895600"/>
              <a:gd name="connsiteX25-415" fmla="*/ 2876368 w 3007619"/>
              <a:gd name="connsiteY25-416" fmla="*/ 609600 h 2895600"/>
              <a:gd name="connsiteX26-417" fmla="*/ 2848659 w 3007619"/>
              <a:gd name="connsiteY26-418" fmla="*/ 568036 h 2895600"/>
              <a:gd name="connsiteX27-419" fmla="*/ 2807096 w 3007619"/>
              <a:gd name="connsiteY27-420" fmla="*/ 540327 h 2895600"/>
              <a:gd name="connsiteX28-421" fmla="*/ 2723968 w 3007619"/>
              <a:gd name="connsiteY28-422" fmla="*/ 471054 h 2895600"/>
              <a:gd name="connsiteX29-423" fmla="*/ 2530005 w 3007619"/>
              <a:gd name="connsiteY29-424" fmla="*/ 401781 h 2895600"/>
              <a:gd name="connsiteX30-425" fmla="*/ 2391459 w 3007619"/>
              <a:gd name="connsiteY30-426" fmla="*/ 346363 h 2895600"/>
              <a:gd name="connsiteX31-427" fmla="*/ 2336041 w 3007619"/>
              <a:gd name="connsiteY31-428" fmla="*/ 318654 h 2895600"/>
              <a:gd name="connsiteX32-429" fmla="*/ 2294478 w 3007619"/>
              <a:gd name="connsiteY32-430" fmla="*/ 290945 h 2895600"/>
              <a:gd name="connsiteX33-431" fmla="*/ 2169787 w 3007619"/>
              <a:gd name="connsiteY33-432" fmla="*/ 263236 h 2895600"/>
              <a:gd name="connsiteX34-433" fmla="*/ 2058950 w 3007619"/>
              <a:gd name="connsiteY34-434" fmla="*/ 207818 h 2895600"/>
              <a:gd name="connsiteX35-435" fmla="*/ 2017387 w 3007619"/>
              <a:gd name="connsiteY35-436" fmla="*/ 180109 h 2895600"/>
              <a:gd name="connsiteX36-437" fmla="*/ 1961968 w 3007619"/>
              <a:gd name="connsiteY36-438" fmla="*/ 166254 h 2895600"/>
              <a:gd name="connsiteX37-439" fmla="*/ 1892696 w 3007619"/>
              <a:gd name="connsiteY37-440" fmla="*/ 138545 h 2895600"/>
              <a:gd name="connsiteX38-441" fmla="*/ 1726441 w 3007619"/>
              <a:gd name="connsiteY38-442" fmla="*/ 152400 h 2895600"/>
              <a:gd name="connsiteX39-443" fmla="*/ 1684878 w 3007619"/>
              <a:gd name="connsiteY39-444" fmla="*/ 166254 h 2895600"/>
              <a:gd name="connsiteX40-445" fmla="*/ 1587896 w 3007619"/>
              <a:gd name="connsiteY40-446" fmla="*/ 180109 h 2895600"/>
              <a:gd name="connsiteX41-447" fmla="*/ 1324659 w 3007619"/>
              <a:gd name="connsiteY41-448" fmla="*/ 152400 h 2895600"/>
              <a:gd name="connsiteX42-449" fmla="*/ 1227678 w 3007619"/>
              <a:gd name="connsiteY42-450" fmla="*/ 124691 h 2895600"/>
              <a:gd name="connsiteX43-451" fmla="*/ 1089132 w 3007619"/>
              <a:gd name="connsiteY43-452" fmla="*/ 96981 h 2895600"/>
              <a:gd name="connsiteX44-453" fmla="*/ 922878 w 3007619"/>
              <a:gd name="connsiteY44-454" fmla="*/ 55418 h 2895600"/>
              <a:gd name="connsiteX45-455" fmla="*/ 867459 w 3007619"/>
              <a:gd name="connsiteY45-456" fmla="*/ 27709 h 2895600"/>
              <a:gd name="connsiteX46-457" fmla="*/ 742768 w 3007619"/>
              <a:gd name="connsiteY46-458" fmla="*/ 13854 h 2895600"/>
              <a:gd name="connsiteX47-459" fmla="*/ 687350 w 3007619"/>
              <a:gd name="connsiteY47-460" fmla="*/ 0 h 2895600"/>
              <a:gd name="connsiteX48-461" fmla="*/ 562659 w 3007619"/>
              <a:gd name="connsiteY48-462" fmla="*/ 27709 h 2895600"/>
              <a:gd name="connsiteX49-463" fmla="*/ 493387 w 3007619"/>
              <a:gd name="connsiteY49-464" fmla="*/ 96981 h 2895600"/>
              <a:gd name="connsiteX50-465" fmla="*/ 410259 w 3007619"/>
              <a:gd name="connsiteY50-466" fmla="*/ 166254 h 2895600"/>
              <a:gd name="connsiteX51-467" fmla="*/ 313278 w 3007619"/>
              <a:gd name="connsiteY51-468" fmla="*/ 263236 h 2895600"/>
              <a:gd name="connsiteX52-469" fmla="*/ 174732 w 3007619"/>
              <a:gd name="connsiteY52-470" fmla="*/ 374072 h 2895600"/>
              <a:gd name="connsiteX53-471" fmla="*/ 147023 w 3007619"/>
              <a:gd name="connsiteY53-472" fmla="*/ 457200 h 2895600"/>
              <a:gd name="connsiteX54-473" fmla="*/ 105459 w 3007619"/>
              <a:gd name="connsiteY54-474" fmla="*/ 540327 h 2895600"/>
              <a:gd name="connsiteX55-475" fmla="*/ 77750 w 3007619"/>
              <a:gd name="connsiteY55-476" fmla="*/ 609600 h 2895600"/>
              <a:gd name="connsiteX56-477" fmla="*/ 63896 w 3007619"/>
              <a:gd name="connsiteY56-478" fmla="*/ 720436 h 2895600"/>
              <a:gd name="connsiteX57-479" fmla="*/ 50041 w 3007619"/>
              <a:gd name="connsiteY57-480" fmla="*/ 762000 h 2895600"/>
              <a:gd name="connsiteX58-481" fmla="*/ 36187 w 3007619"/>
              <a:gd name="connsiteY58-482" fmla="*/ 886691 h 2895600"/>
              <a:gd name="connsiteX59-483" fmla="*/ 22332 w 3007619"/>
              <a:gd name="connsiteY59-484" fmla="*/ 983672 h 2895600"/>
              <a:gd name="connsiteX60-485" fmla="*/ 50041 w 3007619"/>
              <a:gd name="connsiteY60-486" fmla="*/ 1870363 h 2895600"/>
              <a:gd name="connsiteX61-487" fmla="*/ 2374 w 3007619"/>
              <a:gd name="connsiteY61-488" fmla="*/ 2036618 h 2895600"/>
              <a:gd name="connsiteX62-489" fmla="*/ 119314 w 3007619"/>
              <a:gd name="connsiteY62-490" fmla="*/ 2161309 h 2895600"/>
              <a:gd name="connsiteX63-491" fmla="*/ 105459 w 3007619"/>
              <a:gd name="connsiteY63-492" fmla="*/ 2244436 h 2895600"/>
              <a:gd name="connsiteX64-493" fmla="*/ 91605 w 3007619"/>
              <a:gd name="connsiteY64-494" fmla="*/ 2369127 h 2895600"/>
              <a:gd name="connsiteX65-495" fmla="*/ 119314 w 3007619"/>
              <a:gd name="connsiteY65-496" fmla="*/ 2604654 h 2895600"/>
              <a:gd name="connsiteX66-497" fmla="*/ 160878 w 3007619"/>
              <a:gd name="connsiteY66-498" fmla="*/ 2632363 h 2895600"/>
              <a:gd name="connsiteX67-499" fmla="*/ 244005 w 3007619"/>
              <a:gd name="connsiteY67-500" fmla="*/ 2729345 h 2895600"/>
              <a:gd name="connsiteX68-501" fmla="*/ 327132 w 3007619"/>
              <a:gd name="connsiteY68-502" fmla="*/ 2757054 h 2895600"/>
              <a:gd name="connsiteX69-503" fmla="*/ 521096 w 3007619"/>
              <a:gd name="connsiteY69-504" fmla="*/ 2812472 h 2895600"/>
              <a:gd name="connsiteX70-505" fmla="*/ 562659 w 3007619"/>
              <a:gd name="connsiteY70-506" fmla="*/ 2840181 h 2895600"/>
              <a:gd name="connsiteX71-507" fmla="*/ 673496 w 3007619"/>
              <a:gd name="connsiteY71-508" fmla="*/ 2867891 h 2895600"/>
              <a:gd name="connsiteX72-509" fmla="*/ 881314 w 3007619"/>
              <a:gd name="connsiteY72-510" fmla="*/ 2895600 h 2895600"/>
              <a:gd name="connsiteX73-511" fmla="*/ 1116841 w 3007619"/>
              <a:gd name="connsiteY73-512" fmla="*/ 2826327 h 2895600"/>
              <a:gd name="connsiteX74-513" fmla="*/ 1172259 w 3007619"/>
              <a:gd name="connsiteY74-514" fmla="*/ 2743200 h 2895600"/>
              <a:gd name="connsiteX75-515" fmla="*/ 1213823 w 3007619"/>
              <a:gd name="connsiteY75-516" fmla="*/ 2715491 h 2895600"/>
              <a:gd name="connsiteX76-517" fmla="*/ 1241532 w 3007619"/>
              <a:gd name="connsiteY76-518" fmla="*/ 2687781 h 2895600"/>
              <a:gd name="connsiteX77-519" fmla="*/ 1380078 w 3007619"/>
              <a:gd name="connsiteY77-520" fmla="*/ 2632363 h 2895600"/>
              <a:gd name="connsiteX78-521" fmla="*/ 1449350 w 3007619"/>
              <a:gd name="connsiteY78-522" fmla="*/ 2604654 h 2895600"/>
              <a:gd name="connsiteX79-523" fmla="*/ 1795714 w 3007619"/>
              <a:gd name="connsiteY79-524" fmla="*/ 2576945 h 2895600"/>
              <a:gd name="connsiteX80-525" fmla="*/ 1851132 w 3007619"/>
              <a:gd name="connsiteY80-526" fmla="*/ 2493818 h 2895600"/>
              <a:gd name="connsiteX81-527" fmla="*/ 1906550 w 3007619"/>
              <a:gd name="connsiteY81-528" fmla="*/ 2382981 h 2895600"/>
              <a:gd name="connsiteX82-529" fmla="*/ 1975823 w 3007619"/>
              <a:gd name="connsiteY82-530" fmla="*/ 2355272 h 2895600"/>
              <a:gd name="connsiteX83-531" fmla="*/ 2017387 w 3007619"/>
              <a:gd name="connsiteY83-532" fmla="*/ 2327563 h 2895600"/>
              <a:gd name="connsiteX84-533" fmla="*/ 2169787 w 3007619"/>
              <a:gd name="connsiteY84-534" fmla="*/ 2230581 h 2895600"/>
              <a:gd name="connsiteX85-535" fmla="*/ 2252914 w 3007619"/>
              <a:gd name="connsiteY85-536" fmla="*/ 2216727 h 2895600"/>
              <a:gd name="connsiteX86-537" fmla="*/ 2349896 w 3007619"/>
              <a:gd name="connsiteY86-538" fmla="*/ 2175163 h 2895600"/>
              <a:gd name="connsiteX87-539" fmla="*/ 2391459 w 3007619"/>
              <a:gd name="connsiteY87-540" fmla="*/ 2161309 h 2895600"/>
              <a:gd name="connsiteX88-541" fmla="*/ 2460732 w 3007619"/>
              <a:gd name="connsiteY88-542" fmla="*/ 2133600 h 2895600"/>
              <a:gd name="connsiteX89-543" fmla="*/ 2446878 w 3007619"/>
              <a:gd name="connsiteY89-544" fmla="*/ 2133600 h 2895600"/>
              <a:gd name="connsiteX90-545" fmla="*/ 2460732 w 3007619"/>
              <a:gd name="connsiteY90-546" fmla="*/ 2147454 h 2895600"/>
              <a:gd name="connsiteX0-547" fmla="*/ 2709293 w 3018618"/>
              <a:gd name="connsiteY0-548" fmla="*/ 2633175 h 2895600"/>
              <a:gd name="connsiteX1-549" fmla="*/ 2636629 w 3018618"/>
              <a:gd name="connsiteY1-550" fmla="*/ 2678582 h 2895600"/>
              <a:gd name="connsiteX2-551" fmla="*/ 2624131 w 3018618"/>
              <a:gd name="connsiteY2-552" fmla="*/ 2646218 h 2895600"/>
              <a:gd name="connsiteX3-553" fmla="*/ 2610277 w 3018618"/>
              <a:gd name="connsiteY3-554" fmla="*/ 2590800 h 2895600"/>
              <a:gd name="connsiteX4-555" fmla="*/ 2582567 w 3018618"/>
              <a:gd name="connsiteY4-556" fmla="*/ 2549236 h 2895600"/>
              <a:gd name="connsiteX5-557" fmla="*/ 2541004 w 3018618"/>
              <a:gd name="connsiteY5-558" fmla="*/ 2452254 h 2895600"/>
              <a:gd name="connsiteX6-559" fmla="*/ 2527149 w 3018618"/>
              <a:gd name="connsiteY6-560" fmla="*/ 2355272 h 2895600"/>
              <a:gd name="connsiteX7-561" fmla="*/ 2485586 w 3018618"/>
              <a:gd name="connsiteY7-562" fmla="*/ 2299854 h 2895600"/>
              <a:gd name="connsiteX8-563" fmla="*/ 2471731 w 3018618"/>
              <a:gd name="connsiteY8-564" fmla="*/ 2230581 h 2895600"/>
              <a:gd name="connsiteX9-565" fmla="*/ 2485586 w 3018618"/>
              <a:gd name="connsiteY9-566" fmla="*/ 2133600 h 2895600"/>
              <a:gd name="connsiteX10-567" fmla="*/ 2430167 w 3018618"/>
              <a:gd name="connsiteY10-568" fmla="*/ 2092036 h 2895600"/>
              <a:gd name="connsiteX11-569" fmla="*/ 2402458 w 3018618"/>
              <a:gd name="connsiteY11-570" fmla="*/ 2036618 h 2895600"/>
              <a:gd name="connsiteX12-571" fmla="*/ 2416313 w 3018618"/>
              <a:gd name="connsiteY12-572" fmla="*/ 1967345 h 2895600"/>
              <a:gd name="connsiteX13-573" fmla="*/ 2513295 w 3018618"/>
              <a:gd name="connsiteY13-574" fmla="*/ 1842654 h 2895600"/>
              <a:gd name="connsiteX14-575" fmla="*/ 2554858 w 3018618"/>
              <a:gd name="connsiteY14-576" fmla="*/ 1745672 h 2895600"/>
              <a:gd name="connsiteX15-577" fmla="*/ 2582567 w 3018618"/>
              <a:gd name="connsiteY15-578" fmla="*/ 1662545 h 2895600"/>
              <a:gd name="connsiteX16-579" fmla="*/ 2637986 w 3018618"/>
              <a:gd name="connsiteY16-580" fmla="*/ 1537854 h 2895600"/>
              <a:gd name="connsiteX17-581" fmla="*/ 2651840 w 3018618"/>
              <a:gd name="connsiteY17-582" fmla="*/ 1496291 h 2895600"/>
              <a:gd name="connsiteX18-583" fmla="*/ 2707258 w 3018618"/>
              <a:gd name="connsiteY18-584" fmla="*/ 1371600 h 2895600"/>
              <a:gd name="connsiteX19-585" fmla="*/ 2748822 w 3018618"/>
              <a:gd name="connsiteY19-586" fmla="*/ 1302327 h 2895600"/>
              <a:gd name="connsiteX20-587" fmla="*/ 2790386 w 3018618"/>
              <a:gd name="connsiteY20-588" fmla="*/ 1163781 h 2895600"/>
              <a:gd name="connsiteX21-589" fmla="*/ 2956640 w 3018618"/>
              <a:gd name="connsiteY21-590" fmla="*/ 1066800 h 2895600"/>
              <a:gd name="connsiteX22-591" fmla="*/ 2970495 w 3018618"/>
              <a:gd name="connsiteY22-592" fmla="*/ 872836 h 2895600"/>
              <a:gd name="connsiteX23-593" fmla="*/ 2998204 w 3018618"/>
              <a:gd name="connsiteY23-594" fmla="*/ 706581 h 2895600"/>
              <a:gd name="connsiteX24-595" fmla="*/ 2942786 w 3018618"/>
              <a:gd name="connsiteY24-596" fmla="*/ 665018 h 2895600"/>
              <a:gd name="connsiteX25-597" fmla="*/ 2887367 w 3018618"/>
              <a:gd name="connsiteY25-598" fmla="*/ 609600 h 2895600"/>
              <a:gd name="connsiteX26-599" fmla="*/ 2859658 w 3018618"/>
              <a:gd name="connsiteY26-600" fmla="*/ 568036 h 2895600"/>
              <a:gd name="connsiteX27-601" fmla="*/ 2818095 w 3018618"/>
              <a:gd name="connsiteY27-602" fmla="*/ 540327 h 2895600"/>
              <a:gd name="connsiteX28-603" fmla="*/ 2734967 w 3018618"/>
              <a:gd name="connsiteY28-604" fmla="*/ 471054 h 2895600"/>
              <a:gd name="connsiteX29-605" fmla="*/ 2541004 w 3018618"/>
              <a:gd name="connsiteY29-606" fmla="*/ 401781 h 2895600"/>
              <a:gd name="connsiteX30-607" fmla="*/ 2402458 w 3018618"/>
              <a:gd name="connsiteY30-608" fmla="*/ 346363 h 2895600"/>
              <a:gd name="connsiteX31-609" fmla="*/ 2347040 w 3018618"/>
              <a:gd name="connsiteY31-610" fmla="*/ 318654 h 2895600"/>
              <a:gd name="connsiteX32-611" fmla="*/ 2305477 w 3018618"/>
              <a:gd name="connsiteY32-612" fmla="*/ 290945 h 2895600"/>
              <a:gd name="connsiteX33-613" fmla="*/ 2180786 w 3018618"/>
              <a:gd name="connsiteY33-614" fmla="*/ 263236 h 2895600"/>
              <a:gd name="connsiteX34-615" fmla="*/ 2069949 w 3018618"/>
              <a:gd name="connsiteY34-616" fmla="*/ 207818 h 2895600"/>
              <a:gd name="connsiteX35-617" fmla="*/ 2028386 w 3018618"/>
              <a:gd name="connsiteY35-618" fmla="*/ 180109 h 2895600"/>
              <a:gd name="connsiteX36-619" fmla="*/ 1972967 w 3018618"/>
              <a:gd name="connsiteY36-620" fmla="*/ 166254 h 2895600"/>
              <a:gd name="connsiteX37-621" fmla="*/ 1903695 w 3018618"/>
              <a:gd name="connsiteY37-622" fmla="*/ 138545 h 2895600"/>
              <a:gd name="connsiteX38-623" fmla="*/ 1737440 w 3018618"/>
              <a:gd name="connsiteY38-624" fmla="*/ 152400 h 2895600"/>
              <a:gd name="connsiteX39-625" fmla="*/ 1695877 w 3018618"/>
              <a:gd name="connsiteY39-626" fmla="*/ 166254 h 2895600"/>
              <a:gd name="connsiteX40-627" fmla="*/ 1598895 w 3018618"/>
              <a:gd name="connsiteY40-628" fmla="*/ 180109 h 2895600"/>
              <a:gd name="connsiteX41-629" fmla="*/ 1335658 w 3018618"/>
              <a:gd name="connsiteY41-630" fmla="*/ 152400 h 2895600"/>
              <a:gd name="connsiteX42-631" fmla="*/ 1238677 w 3018618"/>
              <a:gd name="connsiteY42-632" fmla="*/ 124691 h 2895600"/>
              <a:gd name="connsiteX43-633" fmla="*/ 1100131 w 3018618"/>
              <a:gd name="connsiteY43-634" fmla="*/ 96981 h 2895600"/>
              <a:gd name="connsiteX44-635" fmla="*/ 933877 w 3018618"/>
              <a:gd name="connsiteY44-636" fmla="*/ 55418 h 2895600"/>
              <a:gd name="connsiteX45-637" fmla="*/ 878458 w 3018618"/>
              <a:gd name="connsiteY45-638" fmla="*/ 27709 h 2895600"/>
              <a:gd name="connsiteX46-639" fmla="*/ 753767 w 3018618"/>
              <a:gd name="connsiteY46-640" fmla="*/ 13854 h 2895600"/>
              <a:gd name="connsiteX47-641" fmla="*/ 698349 w 3018618"/>
              <a:gd name="connsiteY47-642" fmla="*/ 0 h 2895600"/>
              <a:gd name="connsiteX48-643" fmla="*/ 573658 w 3018618"/>
              <a:gd name="connsiteY48-644" fmla="*/ 27709 h 2895600"/>
              <a:gd name="connsiteX49-645" fmla="*/ 504386 w 3018618"/>
              <a:gd name="connsiteY49-646" fmla="*/ 96981 h 2895600"/>
              <a:gd name="connsiteX50-647" fmla="*/ 421258 w 3018618"/>
              <a:gd name="connsiteY50-648" fmla="*/ 166254 h 2895600"/>
              <a:gd name="connsiteX51-649" fmla="*/ 324277 w 3018618"/>
              <a:gd name="connsiteY51-650" fmla="*/ 263236 h 2895600"/>
              <a:gd name="connsiteX52-651" fmla="*/ 185731 w 3018618"/>
              <a:gd name="connsiteY52-652" fmla="*/ 374072 h 2895600"/>
              <a:gd name="connsiteX53-653" fmla="*/ 158022 w 3018618"/>
              <a:gd name="connsiteY53-654" fmla="*/ 457200 h 2895600"/>
              <a:gd name="connsiteX54-655" fmla="*/ 116458 w 3018618"/>
              <a:gd name="connsiteY54-656" fmla="*/ 540327 h 2895600"/>
              <a:gd name="connsiteX55-657" fmla="*/ 88749 w 3018618"/>
              <a:gd name="connsiteY55-658" fmla="*/ 609600 h 2895600"/>
              <a:gd name="connsiteX56-659" fmla="*/ 74895 w 3018618"/>
              <a:gd name="connsiteY56-660" fmla="*/ 720436 h 2895600"/>
              <a:gd name="connsiteX57-661" fmla="*/ 61040 w 3018618"/>
              <a:gd name="connsiteY57-662" fmla="*/ 762000 h 2895600"/>
              <a:gd name="connsiteX58-663" fmla="*/ 47186 w 3018618"/>
              <a:gd name="connsiteY58-664" fmla="*/ 886691 h 2895600"/>
              <a:gd name="connsiteX59-665" fmla="*/ 33331 w 3018618"/>
              <a:gd name="connsiteY59-666" fmla="*/ 983672 h 2895600"/>
              <a:gd name="connsiteX60-667" fmla="*/ 61040 w 3018618"/>
              <a:gd name="connsiteY60-668" fmla="*/ 1870363 h 2895600"/>
              <a:gd name="connsiteX61-669" fmla="*/ 13373 w 3018618"/>
              <a:gd name="connsiteY61-670" fmla="*/ 2036618 h 2895600"/>
              <a:gd name="connsiteX62-671" fmla="*/ 130313 w 3018618"/>
              <a:gd name="connsiteY62-672" fmla="*/ 2161309 h 2895600"/>
              <a:gd name="connsiteX63-673" fmla="*/ 197 w 3018618"/>
              <a:gd name="connsiteY63-674" fmla="*/ 2259571 h 2895600"/>
              <a:gd name="connsiteX64-675" fmla="*/ 102604 w 3018618"/>
              <a:gd name="connsiteY64-676" fmla="*/ 2369127 h 2895600"/>
              <a:gd name="connsiteX65-677" fmla="*/ 130313 w 3018618"/>
              <a:gd name="connsiteY65-678" fmla="*/ 2604654 h 2895600"/>
              <a:gd name="connsiteX66-679" fmla="*/ 171877 w 3018618"/>
              <a:gd name="connsiteY66-680" fmla="*/ 2632363 h 2895600"/>
              <a:gd name="connsiteX67-681" fmla="*/ 255004 w 3018618"/>
              <a:gd name="connsiteY67-682" fmla="*/ 2729345 h 2895600"/>
              <a:gd name="connsiteX68-683" fmla="*/ 338131 w 3018618"/>
              <a:gd name="connsiteY68-684" fmla="*/ 2757054 h 2895600"/>
              <a:gd name="connsiteX69-685" fmla="*/ 532095 w 3018618"/>
              <a:gd name="connsiteY69-686" fmla="*/ 2812472 h 2895600"/>
              <a:gd name="connsiteX70-687" fmla="*/ 573658 w 3018618"/>
              <a:gd name="connsiteY70-688" fmla="*/ 2840181 h 2895600"/>
              <a:gd name="connsiteX71-689" fmla="*/ 684495 w 3018618"/>
              <a:gd name="connsiteY71-690" fmla="*/ 2867891 h 2895600"/>
              <a:gd name="connsiteX72-691" fmla="*/ 892313 w 3018618"/>
              <a:gd name="connsiteY72-692" fmla="*/ 2895600 h 2895600"/>
              <a:gd name="connsiteX73-693" fmla="*/ 1127840 w 3018618"/>
              <a:gd name="connsiteY73-694" fmla="*/ 2826327 h 2895600"/>
              <a:gd name="connsiteX74-695" fmla="*/ 1183258 w 3018618"/>
              <a:gd name="connsiteY74-696" fmla="*/ 2743200 h 2895600"/>
              <a:gd name="connsiteX75-697" fmla="*/ 1224822 w 3018618"/>
              <a:gd name="connsiteY75-698" fmla="*/ 2715491 h 2895600"/>
              <a:gd name="connsiteX76-699" fmla="*/ 1252531 w 3018618"/>
              <a:gd name="connsiteY76-700" fmla="*/ 2687781 h 2895600"/>
              <a:gd name="connsiteX77-701" fmla="*/ 1391077 w 3018618"/>
              <a:gd name="connsiteY77-702" fmla="*/ 2632363 h 2895600"/>
              <a:gd name="connsiteX78-703" fmla="*/ 1460349 w 3018618"/>
              <a:gd name="connsiteY78-704" fmla="*/ 2604654 h 2895600"/>
              <a:gd name="connsiteX79-705" fmla="*/ 1806713 w 3018618"/>
              <a:gd name="connsiteY79-706" fmla="*/ 2576945 h 2895600"/>
              <a:gd name="connsiteX80-707" fmla="*/ 1862131 w 3018618"/>
              <a:gd name="connsiteY80-708" fmla="*/ 2493818 h 2895600"/>
              <a:gd name="connsiteX81-709" fmla="*/ 1917549 w 3018618"/>
              <a:gd name="connsiteY81-710" fmla="*/ 2382981 h 2895600"/>
              <a:gd name="connsiteX82-711" fmla="*/ 1986822 w 3018618"/>
              <a:gd name="connsiteY82-712" fmla="*/ 2355272 h 2895600"/>
              <a:gd name="connsiteX83-713" fmla="*/ 2028386 w 3018618"/>
              <a:gd name="connsiteY83-714" fmla="*/ 2327563 h 2895600"/>
              <a:gd name="connsiteX84-715" fmla="*/ 2180786 w 3018618"/>
              <a:gd name="connsiteY84-716" fmla="*/ 2230581 h 2895600"/>
              <a:gd name="connsiteX85-717" fmla="*/ 2263913 w 3018618"/>
              <a:gd name="connsiteY85-718" fmla="*/ 2216727 h 2895600"/>
              <a:gd name="connsiteX86-719" fmla="*/ 2360895 w 3018618"/>
              <a:gd name="connsiteY86-720" fmla="*/ 2175163 h 2895600"/>
              <a:gd name="connsiteX87-721" fmla="*/ 2402458 w 3018618"/>
              <a:gd name="connsiteY87-722" fmla="*/ 2161309 h 2895600"/>
              <a:gd name="connsiteX88-723" fmla="*/ 2471731 w 3018618"/>
              <a:gd name="connsiteY88-724" fmla="*/ 2133600 h 2895600"/>
              <a:gd name="connsiteX89-725" fmla="*/ 2457877 w 3018618"/>
              <a:gd name="connsiteY89-726" fmla="*/ 2133600 h 2895600"/>
              <a:gd name="connsiteX90-727" fmla="*/ 2471731 w 3018618"/>
              <a:gd name="connsiteY90-728" fmla="*/ 2147454 h 2895600"/>
              <a:gd name="connsiteX0-729" fmla="*/ 2725700 w 3035025"/>
              <a:gd name="connsiteY0-730" fmla="*/ 2633175 h 2895600"/>
              <a:gd name="connsiteX1-731" fmla="*/ 2653036 w 3035025"/>
              <a:gd name="connsiteY1-732" fmla="*/ 2678582 h 2895600"/>
              <a:gd name="connsiteX2-733" fmla="*/ 2640538 w 3035025"/>
              <a:gd name="connsiteY2-734" fmla="*/ 2646218 h 2895600"/>
              <a:gd name="connsiteX3-735" fmla="*/ 2626684 w 3035025"/>
              <a:gd name="connsiteY3-736" fmla="*/ 2590800 h 2895600"/>
              <a:gd name="connsiteX4-737" fmla="*/ 2598974 w 3035025"/>
              <a:gd name="connsiteY4-738" fmla="*/ 2549236 h 2895600"/>
              <a:gd name="connsiteX5-739" fmla="*/ 2557411 w 3035025"/>
              <a:gd name="connsiteY5-740" fmla="*/ 2452254 h 2895600"/>
              <a:gd name="connsiteX6-741" fmla="*/ 2543556 w 3035025"/>
              <a:gd name="connsiteY6-742" fmla="*/ 2355272 h 2895600"/>
              <a:gd name="connsiteX7-743" fmla="*/ 2501993 w 3035025"/>
              <a:gd name="connsiteY7-744" fmla="*/ 2299854 h 2895600"/>
              <a:gd name="connsiteX8-745" fmla="*/ 2488138 w 3035025"/>
              <a:gd name="connsiteY8-746" fmla="*/ 2230581 h 2895600"/>
              <a:gd name="connsiteX9-747" fmla="*/ 2501993 w 3035025"/>
              <a:gd name="connsiteY9-748" fmla="*/ 2133600 h 2895600"/>
              <a:gd name="connsiteX10-749" fmla="*/ 2446574 w 3035025"/>
              <a:gd name="connsiteY10-750" fmla="*/ 2092036 h 2895600"/>
              <a:gd name="connsiteX11-751" fmla="*/ 2418865 w 3035025"/>
              <a:gd name="connsiteY11-752" fmla="*/ 2036618 h 2895600"/>
              <a:gd name="connsiteX12-753" fmla="*/ 2432720 w 3035025"/>
              <a:gd name="connsiteY12-754" fmla="*/ 1967345 h 2895600"/>
              <a:gd name="connsiteX13-755" fmla="*/ 2529702 w 3035025"/>
              <a:gd name="connsiteY13-756" fmla="*/ 1842654 h 2895600"/>
              <a:gd name="connsiteX14-757" fmla="*/ 2571265 w 3035025"/>
              <a:gd name="connsiteY14-758" fmla="*/ 1745672 h 2895600"/>
              <a:gd name="connsiteX15-759" fmla="*/ 2598974 w 3035025"/>
              <a:gd name="connsiteY15-760" fmla="*/ 1662545 h 2895600"/>
              <a:gd name="connsiteX16-761" fmla="*/ 2654393 w 3035025"/>
              <a:gd name="connsiteY16-762" fmla="*/ 1537854 h 2895600"/>
              <a:gd name="connsiteX17-763" fmla="*/ 2668247 w 3035025"/>
              <a:gd name="connsiteY17-764" fmla="*/ 1496291 h 2895600"/>
              <a:gd name="connsiteX18-765" fmla="*/ 2723665 w 3035025"/>
              <a:gd name="connsiteY18-766" fmla="*/ 1371600 h 2895600"/>
              <a:gd name="connsiteX19-767" fmla="*/ 2765229 w 3035025"/>
              <a:gd name="connsiteY19-768" fmla="*/ 1302327 h 2895600"/>
              <a:gd name="connsiteX20-769" fmla="*/ 2806793 w 3035025"/>
              <a:gd name="connsiteY20-770" fmla="*/ 1163781 h 2895600"/>
              <a:gd name="connsiteX21-771" fmla="*/ 2973047 w 3035025"/>
              <a:gd name="connsiteY21-772" fmla="*/ 1066800 h 2895600"/>
              <a:gd name="connsiteX22-773" fmla="*/ 2986902 w 3035025"/>
              <a:gd name="connsiteY22-774" fmla="*/ 872836 h 2895600"/>
              <a:gd name="connsiteX23-775" fmla="*/ 3014611 w 3035025"/>
              <a:gd name="connsiteY23-776" fmla="*/ 706581 h 2895600"/>
              <a:gd name="connsiteX24-777" fmla="*/ 2959193 w 3035025"/>
              <a:gd name="connsiteY24-778" fmla="*/ 665018 h 2895600"/>
              <a:gd name="connsiteX25-779" fmla="*/ 2903774 w 3035025"/>
              <a:gd name="connsiteY25-780" fmla="*/ 609600 h 2895600"/>
              <a:gd name="connsiteX26-781" fmla="*/ 2876065 w 3035025"/>
              <a:gd name="connsiteY26-782" fmla="*/ 568036 h 2895600"/>
              <a:gd name="connsiteX27-783" fmla="*/ 2834502 w 3035025"/>
              <a:gd name="connsiteY27-784" fmla="*/ 540327 h 2895600"/>
              <a:gd name="connsiteX28-785" fmla="*/ 2751374 w 3035025"/>
              <a:gd name="connsiteY28-786" fmla="*/ 471054 h 2895600"/>
              <a:gd name="connsiteX29-787" fmla="*/ 2557411 w 3035025"/>
              <a:gd name="connsiteY29-788" fmla="*/ 401781 h 2895600"/>
              <a:gd name="connsiteX30-789" fmla="*/ 2418865 w 3035025"/>
              <a:gd name="connsiteY30-790" fmla="*/ 346363 h 2895600"/>
              <a:gd name="connsiteX31-791" fmla="*/ 2363447 w 3035025"/>
              <a:gd name="connsiteY31-792" fmla="*/ 318654 h 2895600"/>
              <a:gd name="connsiteX32-793" fmla="*/ 2321884 w 3035025"/>
              <a:gd name="connsiteY32-794" fmla="*/ 290945 h 2895600"/>
              <a:gd name="connsiteX33-795" fmla="*/ 2197193 w 3035025"/>
              <a:gd name="connsiteY33-796" fmla="*/ 263236 h 2895600"/>
              <a:gd name="connsiteX34-797" fmla="*/ 2086356 w 3035025"/>
              <a:gd name="connsiteY34-798" fmla="*/ 207818 h 2895600"/>
              <a:gd name="connsiteX35-799" fmla="*/ 2044793 w 3035025"/>
              <a:gd name="connsiteY35-800" fmla="*/ 180109 h 2895600"/>
              <a:gd name="connsiteX36-801" fmla="*/ 1989374 w 3035025"/>
              <a:gd name="connsiteY36-802" fmla="*/ 166254 h 2895600"/>
              <a:gd name="connsiteX37-803" fmla="*/ 1920102 w 3035025"/>
              <a:gd name="connsiteY37-804" fmla="*/ 138545 h 2895600"/>
              <a:gd name="connsiteX38-805" fmla="*/ 1753847 w 3035025"/>
              <a:gd name="connsiteY38-806" fmla="*/ 152400 h 2895600"/>
              <a:gd name="connsiteX39-807" fmla="*/ 1712284 w 3035025"/>
              <a:gd name="connsiteY39-808" fmla="*/ 166254 h 2895600"/>
              <a:gd name="connsiteX40-809" fmla="*/ 1615302 w 3035025"/>
              <a:gd name="connsiteY40-810" fmla="*/ 180109 h 2895600"/>
              <a:gd name="connsiteX41-811" fmla="*/ 1352065 w 3035025"/>
              <a:gd name="connsiteY41-812" fmla="*/ 152400 h 2895600"/>
              <a:gd name="connsiteX42-813" fmla="*/ 1255084 w 3035025"/>
              <a:gd name="connsiteY42-814" fmla="*/ 124691 h 2895600"/>
              <a:gd name="connsiteX43-815" fmla="*/ 1116538 w 3035025"/>
              <a:gd name="connsiteY43-816" fmla="*/ 96981 h 2895600"/>
              <a:gd name="connsiteX44-817" fmla="*/ 950284 w 3035025"/>
              <a:gd name="connsiteY44-818" fmla="*/ 55418 h 2895600"/>
              <a:gd name="connsiteX45-819" fmla="*/ 894865 w 3035025"/>
              <a:gd name="connsiteY45-820" fmla="*/ 27709 h 2895600"/>
              <a:gd name="connsiteX46-821" fmla="*/ 770174 w 3035025"/>
              <a:gd name="connsiteY46-822" fmla="*/ 13854 h 2895600"/>
              <a:gd name="connsiteX47-823" fmla="*/ 714756 w 3035025"/>
              <a:gd name="connsiteY47-824" fmla="*/ 0 h 2895600"/>
              <a:gd name="connsiteX48-825" fmla="*/ 590065 w 3035025"/>
              <a:gd name="connsiteY48-826" fmla="*/ 27709 h 2895600"/>
              <a:gd name="connsiteX49-827" fmla="*/ 520793 w 3035025"/>
              <a:gd name="connsiteY49-828" fmla="*/ 96981 h 2895600"/>
              <a:gd name="connsiteX50-829" fmla="*/ 437665 w 3035025"/>
              <a:gd name="connsiteY50-830" fmla="*/ 166254 h 2895600"/>
              <a:gd name="connsiteX51-831" fmla="*/ 340684 w 3035025"/>
              <a:gd name="connsiteY51-832" fmla="*/ 263236 h 2895600"/>
              <a:gd name="connsiteX52-833" fmla="*/ 202138 w 3035025"/>
              <a:gd name="connsiteY52-834" fmla="*/ 374072 h 2895600"/>
              <a:gd name="connsiteX53-835" fmla="*/ 174429 w 3035025"/>
              <a:gd name="connsiteY53-836" fmla="*/ 457200 h 2895600"/>
              <a:gd name="connsiteX54-837" fmla="*/ 132865 w 3035025"/>
              <a:gd name="connsiteY54-838" fmla="*/ 540327 h 2895600"/>
              <a:gd name="connsiteX55-839" fmla="*/ 105156 w 3035025"/>
              <a:gd name="connsiteY55-840" fmla="*/ 609600 h 2895600"/>
              <a:gd name="connsiteX56-841" fmla="*/ 91302 w 3035025"/>
              <a:gd name="connsiteY56-842" fmla="*/ 720436 h 2895600"/>
              <a:gd name="connsiteX57-843" fmla="*/ 77447 w 3035025"/>
              <a:gd name="connsiteY57-844" fmla="*/ 762000 h 2895600"/>
              <a:gd name="connsiteX58-845" fmla="*/ 63593 w 3035025"/>
              <a:gd name="connsiteY58-846" fmla="*/ 886691 h 2895600"/>
              <a:gd name="connsiteX59-847" fmla="*/ 49738 w 3035025"/>
              <a:gd name="connsiteY59-848" fmla="*/ 983672 h 2895600"/>
              <a:gd name="connsiteX60-849" fmla="*/ 77447 w 3035025"/>
              <a:gd name="connsiteY60-850" fmla="*/ 1870363 h 2895600"/>
              <a:gd name="connsiteX61-851" fmla="*/ 29780 w 3035025"/>
              <a:gd name="connsiteY61-852" fmla="*/ 2036618 h 2895600"/>
              <a:gd name="connsiteX62-853" fmla="*/ 1393 w 3035025"/>
              <a:gd name="connsiteY62-854" fmla="*/ 2070497 h 2895600"/>
              <a:gd name="connsiteX63-855" fmla="*/ 16604 w 3035025"/>
              <a:gd name="connsiteY63-856" fmla="*/ 2259571 h 2895600"/>
              <a:gd name="connsiteX64-857" fmla="*/ 119011 w 3035025"/>
              <a:gd name="connsiteY64-858" fmla="*/ 2369127 h 2895600"/>
              <a:gd name="connsiteX65-859" fmla="*/ 146720 w 3035025"/>
              <a:gd name="connsiteY65-860" fmla="*/ 2604654 h 2895600"/>
              <a:gd name="connsiteX66-861" fmla="*/ 188284 w 3035025"/>
              <a:gd name="connsiteY66-862" fmla="*/ 2632363 h 2895600"/>
              <a:gd name="connsiteX67-863" fmla="*/ 271411 w 3035025"/>
              <a:gd name="connsiteY67-864" fmla="*/ 2729345 h 2895600"/>
              <a:gd name="connsiteX68-865" fmla="*/ 354538 w 3035025"/>
              <a:gd name="connsiteY68-866" fmla="*/ 2757054 h 2895600"/>
              <a:gd name="connsiteX69-867" fmla="*/ 548502 w 3035025"/>
              <a:gd name="connsiteY69-868" fmla="*/ 2812472 h 2895600"/>
              <a:gd name="connsiteX70-869" fmla="*/ 590065 w 3035025"/>
              <a:gd name="connsiteY70-870" fmla="*/ 2840181 h 2895600"/>
              <a:gd name="connsiteX71-871" fmla="*/ 700902 w 3035025"/>
              <a:gd name="connsiteY71-872" fmla="*/ 2867891 h 2895600"/>
              <a:gd name="connsiteX72-873" fmla="*/ 908720 w 3035025"/>
              <a:gd name="connsiteY72-874" fmla="*/ 2895600 h 2895600"/>
              <a:gd name="connsiteX73-875" fmla="*/ 1144247 w 3035025"/>
              <a:gd name="connsiteY73-876" fmla="*/ 2826327 h 2895600"/>
              <a:gd name="connsiteX74-877" fmla="*/ 1199665 w 3035025"/>
              <a:gd name="connsiteY74-878" fmla="*/ 2743200 h 2895600"/>
              <a:gd name="connsiteX75-879" fmla="*/ 1241229 w 3035025"/>
              <a:gd name="connsiteY75-880" fmla="*/ 2715491 h 2895600"/>
              <a:gd name="connsiteX76-881" fmla="*/ 1268938 w 3035025"/>
              <a:gd name="connsiteY76-882" fmla="*/ 2687781 h 2895600"/>
              <a:gd name="connsiteX77-883" fmla="*/ 1407484 w 3035025"/>
              <a:gd name="connsiteY77-884" fmla="*/ 2632363 h 2895600"/>
              <a:gd name="connsiteX78-885" fmla="*/ 1476756 w 3035025"/>
              <a:gd name="connsiteY78-886" fmla="*/ 2604654 h 2895600"/>
              <a:gd name="connsiteX79-887" fmla="*/ 1823120 w 3035025"/>
              <a:gd name="connsiteY79-888" fmla="*/ 2576945 h 2895600"/>
              <a:gd name="connsiteX80-889" fmla="*/ 1878538 w 3035025"/>
              <a:gd name="connsiteY80-890" fmla="*/ 2493818 h 2895600"/>
              <a:gd name="connsiteX81-891" fmla="*/ 1933956 w 3035025"/>
              <a:gd name="connsiteY81-892" fmla="*/ 2382981 h 2895600"/>
              <a:gd name="connsiteX82-893" fmla="*/ 2003229 w 3035025"/>
              <a:gd name="connsiteY82-894" fmla="*/ 2355272 h 2895600"/>
              <a:gd name="connsiteX83-895" fmla="*/ 2044793 w 3035025"/>
              <a:gd name="connsiteY83-896" fmla="*/ 2327563 h 2895600"/>
              <a:gd name="connsiteX84-897" fmla="*/ 2197193 w 3035025"/>
              <a:gd name="connsiteY84-898" fmla="*/ 2230581 h 2895600"/>
              <a:gd name="connsiteX85-899" fmla="*/ 2280320 w 3035025"/>
              <a:gd name="connsiteY85-900" fmla="*/ 2216727 h 2895600"/>
              <a:gd name="connsiteX86-901" fmla="*/ 2377302 w 3035025"/>
              <a:gd name="connsiteY86-902" fmla="*/ 2175163 h 2895600"/>
              <a:gd name="connsiteX87-903" fmla="*/ 2418865 w 3035025"/>
              <a:gd name="connsiteY87-904" fmla="*/ 2161309 h 2895600"/>
              <a:gd name="connsiteX88-905" fmla="*/ 2488138 w 3035025"/>
              <a:gd name="connsiteY88-906" fmla="*/ 2133600 h 2895600"/>
              <a:gd name="connsiteX89-907" fmla="*/ 2474284 w 3035025"/>
              <a:gd name="connsiteY89-908" fmla="*/ 2133600 h 2895600"/>
              <a:gd name="connsiteX90-909" fmla="*/ 2488138 w 3035025"/>
              <a:gd name="connsiteY90-910" fmla="*/ 2147454 h 2895600"/>
              <a:gd name="connsiteX0-911" fmla="*/ 2724567 w 3033892"/>
              <a:gd name="connsiteY0-912" fmla="*/ 2633175 h 2895600"/>
              <a:gd name="connsiteX1-913" fmla="*/ 2651903 w 3033892"/>
              <a:gd name="connsiteY1-914" fmla="*/ 2678582 h 2895600"/>
              <a:gd name="connsiteX2-915" fmla="*/ 2639405 w 3033892"/>
              <a:gd name="connsiteY2-916" fmla="*/ 2646218 h 2895600"/>
              <a:gd name="connsiteX3-917" fmla="*/ 2625551 w 3033892"/>
              <a:gd name="connsiteY3-918" fmla="*/ 2590800 h 2895600"/>
              <a:gd name="connsiteX4-919" fmla="*/ 2597841 w 3033892"/>
              <a:gd name="connsiteY4-920" fmla="*/ 2549236 h 2895600"/>
              <a:gd name="connsiteX5-921" fmla="*/ 2556278 w 3033892"/>
              <a:gd name="connsiteY5-922" fmla="*/ 2452254 h 2895600"/>
              <a:gd name="connsiteX6-923" fmla="*/ 2542423 w 3033892"/>
              <a:gd name="connsiteY6-924" fmla="*/ 2355272 h 2895600"/>
              <a:gd name="connsiteX7-925" fmla="*/ 2500860 w 3033892"/>
              <a:gd name="connsiteY7-926" fmla="*/ 2299854 h 2895600"/>
              <a:gd name="connsiteX8-927" fmla="*/ 2487005 w 3033892"/>
              <a:gd name="connsiteY8-928" fmla="*/ 2230581 h 2895600"/>
              <a:gd name="connsiteX9-929" fmla="*/ 2500860 w 3033892"/>
              <a:gd name="connsiteY9-930" fmla="*/ 2133600 h 2895600"/>
              <a:gd name="connsiteX10-931" fmla="*/ 2445441 w 3033892"/>
              <a:gd name="connsiteY10-932" fmla="*/ 2092036 h 2895600"/>
              <a:gd name="connsiteX11-933" fmla="*/ 2417732 w 3033892"/>
              <a:gd name="connsiteY11-934" fmla="*/ 2036618 h 2895600"/>
              <a:gd name="connsiteX12-935" fmla="*/ 2431587 w 3033892"/>
              <a:gd name="connsiteY12-936" fmla="*/ 1967345 h 2895600"/>
              <a:gd name="connsiteX13-937" fmla="*/ 2528569 w 3033892"/>
              <a:gd name="connsiteY13-938" fmla="*/ 1842654 h 2895600"/>
              <a:gd name="connsiteX14-939" fmla="*/ 2570132 w 3033892"/>
              <a:gd name="connsiteY14-940" fmla="*/ 1745672 h 2895600"/>
              <a:gd name="connsiteX15-941" fmla="*/ 2597841 w 3033892"/>
              <a:gd name="connsiteY15-942" fmla="*/ 1662545 h 2895600"/>
              <a:gd name="connsiteX16-943" fmla="*/ 2653260 w 3033892"/>
              <a:gd name="connsiteY16-944" fmla="*/ 1537854 h 2895600"/>
              <a:gd name="connsiteX17-945" fmla="*/ 2667114 w 3033892"/>
              <a:gd name="connsiteY17-946" fmla="*/ 1496291 h 2895600"/>
              <a:gd name="connsiteX18-947" fmla="*/ 2722532 w 3033892"/>
              <a:gd name="connsiteY18-948" fmla="*/ 1371600 h 2895600"/>
              <a:gd name="connsiteX19-949" fmla="*/ 2764096 w 3033892"/>
              <a:gd name="connsiteY19-950" fmla="*/ 1302327 h 2895600"/>
              <a:gd name="connsiteX20-951" fmla="*/ 2805660 w 3033892"/>
              <a:gd name="connsiteY20-952" fmla="*/ 1163781 h 2895600"/>
              <a:gd name="connsiteX21-953" fmla="*/ 2971914 w 3033892"/>
              <a:gd name="connsiteY21-954" fmla="*/ 1066800 h 2895600"/>
              <a:gd name="connsiteX22-955" fmla="*/ 2985769 w 3033892"/>
              <a:gd name="connsiteY22-956" fmla="*/ 872836 h 2895600"/>
              <a:gd name="connsiteX23-957" fmla="*/ 3013478 w 3033892"/>
              <a:gd name="connsiteY23-958" fmla="*/ 706581 h 2895600"/>
              <a:gd name="connsiteX24-959" fmla="*/ 2958060 w 3033892"/>
              <a:gd name="connsiteY24-960" fmla="*/ 665018 h 2895600"/>
              <a:gd name="connsiteX25-961" fmla="*/ 2902641 w 3033892"/>
              <a:gd name="connsiteY25-962" fmla="*/ 609600 h 2895600"/>
              <a:gd name="connsiteX26-963" fmla="*/ 2874932 w 3033892"/>
              <a:gd name="connsiteY26-964" fmla="*/ 568036 h 2895600"/>
              <a:gd name="connsiteX27-965" fmla="*/ 2833369 w 3033892"/>
              <a:gd name="connsiteY27-966" fmla="*/ 540327 h 2895600"/>
              <a:gd name="connsiteX28-967" fmla="*/ 2750241 w 3033892"/>
              <a:gd name="connsiteY28-968" fmla="*/ 471054 h 2895600"/>
              <a:gd name="connsiteX29-969" fmla="*/ 2556278 w 3033892"/>
              <a:gd name="connsiteY29-970" fmla="*/ 401781 h 2895600"/>
              <a:gd name="connsiteX30-971" fmla="*/ 2417732 w 3033892"/>
              <a:gd name="connsiteY30-972" fmla="*/ 346363 h 2895600"/>
              <a:gd name="connsiteX31-973" fmla="*/ 2362314 w 3033892"/>
              <a:gd name="connsiteY31-974" fmla="*/ 318654 h 2895600"/>
              <a:gd name="connsiteX32-975" fmla="*/ 2320751 w 3033892"/>
              <a:gd name="connsiteY32-976" fmla="*/ 290945 h 2895600"/>
              <a:gd name="connsiteX33-977" fmla="*/ 2196060 w 3033892"/>
              <a:gd name="connsiteY33-978" fmla="*/ 263236 h 2895600"/>
              <a:gd name="connsiteX34-979" fmla="*/ 2085223 w 3033892"/>
              <a:gd name="connsiteY34-980" fmla="*/ 207818 h 2895600"/>
              <a:gd name="connsiteX35-981" fmla="*/ 2043660 w 3033892"/>
              <a:gd name="connsiteY35-982" fmla="*/ 180109 h 2895600"/>
              <a:gd name="connsiteX36-983" fmla="*/ 1988241 w 3033892"/>
              <a:gd name="connsiteY36-984" fmla="*/ 166254 h 2895600"/>
              <a:gd name="connsiteX37-985" fmla="*/ 1918969 w 3033892"/>
              <a:gd name="connsiteY37-986" fmla="*/ 138545 h 2895600"/>
              <a:gd name="connsiteX38-987" fmla="*/ 1752714 w 3033892"/>
              <a:gd name="connsiteY38-988" fmla="*/ 152400 h 2895600"/>
              <a:gd name="connsiteX39-989" fmla="*/ 1711151 w 3033892"/>
              <a:gd name="connsiteY39-990" fmla="*/ 166254 h 2895600"/>
              <a:gd name="connsiteX40-991" fmla="*/ 1614169 w 3033892"/>
              <a:gd name="connsiteY40-992" fmla="*/ 180109 h 2895600"/>
              <a:gd name="connsiteX41-993" fmla="*/ 1350932 w 3033892"/>
              <a:gd name="connsiteY41-994" fmla="*/ 152400 h 2895600"/>
              <a:gd name="connsiteX42-995" fmla="*/ 1253951 w 3033892"/>
              <a:gd name="connsiteY42-996" fmla="*/ 124691 h 2895600"/>
              <a:gd name="connsiteX43-997" fmla="*/ 1115405 w 3033892"/>
              <a:gd name="connsiteY43-998" fmla="*/ 96981 h 2895600"/>
              <a:gd name="connsiteX44-999" fmla="*/ 949151 w 3033892"/>
              <a:gd name="connsiteY44-1000" fmla="*/ 55418 h 2895600"/>
              <a:gd name="connsiteX45-1001" fmla="*/ 893732 w 3033892"/>
              <a:gd name="connsiteY45-1002" fmla="*/ 27709 h 2895600"/>
              <a:gd name="connsiteX46-1003" fmla="*/ 769041 w 3033892"/>
              <a:gd name="connsiteY46-1004" fmla="*/ 13854 h 2895600"/>
              <a:gd name="connsiteX47-1005" fmla="*/ 713623 w 3033892"/>
              <a:gd name="connsiteY47-1006" fmla="*/ 0 h 2895600"/>
              <a:gd name="connsiteX48-1007" fmla="*/ 588932 w 3033892"/>
              <a:gd name="connsiteY48-1008" fmla="*/ 27709 h 2895600"/>
              <a:gd name="connsiteX49-1009" fmla="*/ 519660 w 3033892"/>
              <a:gd name="connsiteY49-1010" fmla="*/ 96981 h 2895600"/>
              <a:gd name="connsiteX50-1011" fmla="*/ 436532 w 3033892"/>
              <a:gd name="connsiteY50-1012" fmla="*/ 166254 h 2895600"/>
              <a:gd name="connsiteX51-1013" fmla="*/ 339551 w 3033892"/>
              <a:gd name="connsiteY51-1014" fmla="*/ 263236 h 2895600"/>
              <a:gd name="connsiteX52-1015" fmla="*/ 201005 w 3033892"/>
              <a:gd name="connsiteY52-1016" fmla="*/ 374072 h 2895600"/>
              <a:gd name="connsiteX53-1017" fmla="*/ 173296 w 3033892"/>
              <a:gd name="connsiteY53-1018" fmla="*/ 457200 h 2895600"/>
              <a:gd name="connsiteX54-1019" fmla="*/ 131732 w 3033892"/>
              <a:gd name="connsiteY54-1020" fmla="*/ 540327 h 2895600"/>
              <a:gd name="connsiteX55-1021" fmla="*/ 104023 w 3033892"/>
              <a:gd name="connsiteY55-1022" fmla="*/ 609600 h 2895600"/>
              <a:gd name="connsiteX56-1023" fmla="*/ 90169 w 3033892"/>
              <a:gd name="connsiteY56-1024" fmla="*/ 720436 h 2895600"/>
              <a:gd name="connsiteX57-1025" fmla="*/ 76314 w 3033892"/>
              <a:gd name="connsiteY57-1026" fmla="*/ 762000 h 2895600"/>
              <a:gd name="connsiteX58-1027" fmla="*/ 62460 w 3033892"/>
              <a:gd name="connsiteY58-1028" fmla="*/ 886691 h 2895600"/>
              <a:gd name="connsiteX59-1029" fmla="*/ 48605 w 3033892"/>
              <a:gd name="connsiteY59-1030" fmla="*/ 983672 h 2895600"/>
              <a:gd name="connsiteX60-1031" fmla="*/ 76314 w 3033892"/>
              <a:gd name="connsiteY60-1032" fmla="*/ 1870363 h 2895600"/>
              <a:gd name="connsiteX61-1033" fmla="*/ 28647 w 3033892"/>
              <a:gd name="connsiteY61-1034" fmla="*/ 2036618 h 2895600"/>
              <a:gd name="connsiteX62-1035" fmla="*/ 260 w 3033892"/>
              <a:gd name="connsiteY62-1036" fmla="*/ 2070497 h 2895600"/>
              <a:gd name="connsiteX63-1037" fmla="*/ 15471 w 3033892"/>
              <a:gd name="connsiteY63-1038" fmla="*/ 2259571 h 2895600"/>
              <a:gd name="connsiteX64-1039" fmla="*/ 30683 w 3033892"/>
              <a:gd name="connsiteY64-1040" fmla="*/ 2475074 h 2895600"/>
              <a:gd name="connsiteX65-1041" fmla="*/ 145587 w 3033892"/>
              <a:gd name="connsiteY65-1042" fmla="*/ 2604654 h 2895600"/>
              <a:gd name="connsiteX66-1043" fmla="*/ 187151 w 3033892"/>
              <a:gd name="connsiteY66-1044" fmla="*/ 2632363 h 2895600"/>
              <a:gd name="connsiteX67-1045" fmla="*/ 270278 w 3033892"/>
              <a:gd name="connsiteY67-1046" fmla="*/ 2729345 h 2895600"/>
              <a:gd name="connsiteX68-1047" fmla="*/ 353405 w 3033892"/>
              <a:gd name="connsiteY68-1048" fmla="*/ 2757054 h 2895600"/>
              <a:gd name="connsiteX69-1049" fmla="*/ 547369 w 3033892"/>
              <a:gd name="connsiteY69-1050" fmla="*/ 2812472 h 2895600"/>
              <a:gd name="connsiteX70-1051" fmla="*/ 588932 w 3033892"/>
              <a:gd name="connsiteY70-1052" fmla="*/ 2840181 h 2895600"/>
              <a:gd name="connsiteX71-1053" fmla="*/ 699769 w 3033892"/>
              <a:gd name="connsiteY71-1054" fmla="*/ 2867891 h 2895600"/>
              <a:gd name="connsiteX72-1055" fmla="*/ 907587 w 3033892"/>
              <a:gd name="connsiteY72-1056" fmla="*/ 2895600 h 2895600"/>
              <a:gd name="connsiteX73-1057" fmla="*/ 1143114 w 3033892"/>
              <a:gd name="connsiteY73-1058" fmla="*/ 2826327 h 2895600"/>
              <a:gd name="connsiteX74-1059" fmla="*/ 1198532 w 3033892"/>
              <a:gd name="connsiteY74-1060" fmla="*/ 2743200 h 2895600"/>
              <a:gd name="connsiteX75-1061" fmla="*/ 1240096 w 3033892"/>
              <a:gd name="connsiteY75-1062" fmla="*/ 2715491 h 2895600"/>
              <a:gd name="connsiteX76-1063" fmla="*/ 1267805 w 3033892"/>
              <a:gd name="connsiteY76-1064" fmla="*/ 2687781 h 2895600"/>
              <a:gd name="connsiteX77-1065" fmla="*/ 1406351 w 3033892"/>
              <a:gd name="connsiteY77-1066" fmla="*/ 2632363 h 2895600"/>
              <a:gd name="connsiteX78-1067" fmla="*/ 1475623 w 3033892"/>
              <a:gd name="connsiteY78-1068" fmla="*/ 2604654 h 2895600"/>
              <a:gd name="connsiteX79-1069" fmla="*/ 1821987 w 3033892"/>
              <a:gd name="connsiteY79-1070" fmla="*/ 2576945 h 2895600"/>
              <a:gd name="connsiteX80-1071" fmla="*/ 1877405 w 3033892"/>
              <a:gd name="connsiteY80-1072" fmla="*/ 2493818 h 2895600"/>
              <a:gd name="connsiteX81-1073" fmla="*/ 1932823 w 3033892"/>
              <a:gd name="connsiteY81-1074" fmla="*/ 2382981 h 2895600"/>
              <a:gd name="connsiteX82-1075" fmla="*/ 2002096 w 3033892"/>
              <a:gd name="connsiteY82-1076" fmla="*/ 2355272 h 2895600"/>
              <a:gd name="connsiteX83-1077" fmla="*/ 2043660 w 3033892"/>
              <a:gd name="connsiteY83-1078" fmla="*/ 2327563 h 2895600"/>
              <a:gd name="connsiteX84-1079" fmla="*/ 2196060 w 3033892"/>
              <a:gd name="connsiteY84-1080" fmla="*/ 2230581 h 2895600"/>
              <a:gd name="connsiteX85-1081" fmla="*/ 2279187 w 3033892"/>
              <a:gd name="connsiteY85-1082" fmla="*/ 2216727 h 2895600"/>
              <a:gd name="connsiteX86-1083" fmla="*/ 2376169 w 3033892"/>
              <a:gd name="connsiteY86-1084" fmla="*/ 2175163 h 2895600"/>
              <a:gd name="connsiteX87-1085" fmla="*/ 2417732 w 3033892"/>
              <a:gd name="connsiteY87-1086" fmla="*/ 2161309 h 2895600"/>
              <a:gd name="connsiteX88-1087" fmla="*/ 2487005 w 3033892"/>
              <a:gd name="connsiteY88-1088" fmla="*/ 2133600 h 2895600"/>
              <a:gd name="connsiteX89-1089" fmla="*/ 2473151 w 3033892"/>
              <a:gd name="connsiteY89-1090" fmla="*/ 2133600 h 2895600"/>
              <a:gd name="connsiteX90-1091" fmla="*/ 2487005 w 3033892"/>
              <a:gd name="connsiteY90-1092" fmla="*/ 2147454 h 2895600"/>
              <a:gd name="connsiteX0-1093" fmla="*/ 2724567 w 3033892"/>
              <a:gd name="connsiteY0-1094" fmla="*/ 2633175 h 2895600"/>
              <a:gd name="connsiteX1-1095" fmla="*/ 2651903 w 3033892"/>
              <a:gd name="connsiteY1-1096" fmla="*/ 2678582 h 2895600"/>
              <a:gd name="connsiteX2-1097" fmla="*/ 2639405 w 3033892"/>
              <a:gd name="connsiteY2-1098" fmla="*/ 2646218 h 2895600"/>
              <a:gd name="connsiteX3-1099" fmla="*/ 2625551 w 3033892"/>
              <a:gd name="connsiteY3-1100" fmla="*/ 2590800 h 2895600"/>
              <a:gd name="connsiteX4-1101" fmla="*/ 2597841 w 3033892"/>
              <a:gd name="connsiteY4-1102" fmla="*/ 2549236 h 2895600"/>
              <a:gd name="connsiteX5-1103" fmla="*/ 2556278 w 3033892"/>
              <a:gd name="connsiteY5-1104" fmla="*/ 2452254 h 2895600"/>
              <a:gd name="connsiteX6-1105" fmla="*/ 2542423 w 3033892"/>
              <a:gd name="connsiteY6-1106" fmla="*/ 2355272 h 2895600"/>
              <a:gd name="connsiteX7-1107" fmla="*/ 2500860 w 3033892"/>
              <a:gd name="connsiteY7-1108" fmla="*/ 2299854 h 2895600"/>
              <a:gd name="connsiteX8-1109" fmla="*/ 2487005 w 3033892"/>
              <a:gd name="connsiteY8-1110" fmla="*/ 2230581 h 2895600"/>
              <a:gd name="connsiteX9-1111" fmla="*/ 2500860 w 3033892"/>
              <a:gd name="connsiteY9-1112" fmla="*/ 2133600 h 2895600"/>
              <a:gd name="connsiteX10-1113" fmla="*/ 2445441 w 3033892"/>
              <a:gd name="connsiteY10-1114" fmla="*/ 2092036 h 2895600"/>
              <a:gd name="connsiteX11-1115" fmla="*/ 2417732 w 3033892"/>
              <a:gd name="connsiteY11-1116" fmla="*/ 2036618 h 2895600"/>
              <a:gd name="connsiteX12-1117" fmla="*/ 2431587 w 3033892"/>
              <a:gd name="connsiteY12-1118" fmla="*/ 1967345 h 2895600"/>
              <a:gd name="connsiteX13-1119" fmla="*/ 2528569 w 3033892"/>
              <a:gd name="connsiteY13-1120" fmla="*/ 1842654 h 2895600"/>
              <a:gd name="connsiteX14-1121" fmla="*/ 2570132 w 3033892"/>
              <a:gd name="connsiteY14-1122" fmla="*/ 1745672 h 2895600"/>
              <a:gd name="connsiteX15-1123" fmla="*/ 2597841 w 3033892"/>
              <a:gd name="connsiteY15-1124" fmla="*/ 1662545 h 2895600"/>
              <a:gd name="connsiteX16-1125" fmla="*/ 2653260 w 3033892"/>
              <a:gd name="connsiteY16-1126" fmla="*/ 1537854 h 2895600"/>
              <a:gd name="connsiteX17-1127" fmla="*/ 2667114 w 3033892"/>
              <a:gd name="connsiteY17-1128" fmla="*/ 1496291 h 2895600"/>
              <a:gd name="connsiteX18-1129" fmla="*/ 2722532 w 3033892"/>
              <a:gd name="connsiteY18-1130" fmla="*/ 1371600 h 2895600"/>
              <a:gd name="connsiteX19-1131" fmla="*/ 2764096 w 3033892"/>
              <a:gd name="connsiteY19-1132" fmla="*/ 1302327 h 2895600"/>
              <a:gd name="connsiteX20-1133" fmla="*/ 2805660 w 3033892"/>
              <a:gd name="connsiteY20-1134" fmla="*/ 1163781 h 2895600"/>
              <a:gd name="connsiteX21-1135" fmla="*/ 2971914 w 3033892"/>
              <a:gd name="connsiteY21-1136" fmla="*/ 1066800 h 2895600"/>
              <a:gd name="connsiteX22-1137" fmla="*/ 2985769 w 3033892"/>
              <a:gd name="connsiteY22-1138" fmla="*/ 872836 h 2895600"/>
              <a:gd name="connsiteX23-1139" fmla="*/ 3013478 w 3033892"/>
              <a:gd name="connsiteY23-1140" fmla="*/ 706581 h 2895600"/>
              <a:gd name="connsiteX24-1141" fmla="*/ 2958060 w 3033892"/>
              <a:gd name="connsiteY24-1142" fmla="*/ 665018 h 2895600"/>
              <a:gd name="connsiteX25-1143" fmla="*/ 2902641 w 3033892"/>
              <a:gd name="connsiteY25-1144" fmla="*/ 609600 h 2895600"/>
              <a:gd name="connsiteX26-1145" fmla="*/ 2874932 w 3033892"/>
              <a:gd name="connsiteY26-1146" fmla="*/ 568036 h 2895600"/>
              <a:gd name="connsiteX27-1147" fmla="*/ 2833369 w 3033892"/>
              <a:gd name="connsiteY27-1148" fmla="*/ 540327 h 2895600"/>
              <a:gd name="connsiteX28-1149" fmla="*/ 2750241 w 3033892"/>
              <a:gd name="connsiteY28-1150" fmla="*/ 471054 h 2895600"/>
              <a:gd name="connsiteX29-1151" fmla="*/ 2556278 w 3033892"/>
              <a:gd name="connsiteY29-1152" fmla="*/ 401781 h 2895600"/>
              <a:gd name="connsiteX30-1153" fmla="*/ 2417732 w 3033892"/>
              <a:gd name="connsiteY30-1154" fmla="*/ 346363 h 2895600"/>
              <a:gd name="connsiteX31-1155" fmla="*/ 2362314 w 3033892"/>
              <a:gd name="connsiteY31-1156" fmla="*/ 318654 h 2895600"/>
              <a:gd name="connsiteX32-1157" fmla="*/ 2320751 w 3033892"/>
              <a:gd name="connsiteY32-1158" fmla="*/ 290945 h 2895600"/>
              <a:gd name="connsiteX33-1159" fmla="*/ 2196060 w 3033892"/>
              <a:gd name="connsiteY33-1160" fmla="*/ 263236 h 2895600"/>
              <a:gd name="connsiteX34-1161" fmla="*/ 2085223 w 3033892"/>
              <a:gd name="connsiteY34-1162" fmla="*/ 207818 h 2895600"/>
              <a:gd name="connsiteX35-1163" fmla="*/ 2043660 w 3033892"/>
              <a:gd name="connsiteY35-1164" fmla="*/ 180109 h 2895600"/>
              <a:gd name="connsiteX36-1165" fmla="*/ 1988241 w 3033892"/>
              <a:gd name="connsiteY36-1166" fmla="*/ 166254 h 2895600"/>
              <a:gd name="connsiteX37-1167" fmla="*/ 1918969 w 3033892"/>
              <a:gd name="connsiteY37-1168" fmla="*/ 138545 h 2895600"/>
              <a:gd name="connsiteX38-1169" fmla="*/ 1752714 w 3033892"/>
              <a:gd name="connsiteY38-1170" fmla="*/ 152400 h 2895600"/>
              <a:gd name="connsiteX39-1171" fmla="*/ 1711151 w 3033892"/>
              <a:gd name="connsiteY39-1172" fmla="*/ 166254 h 2895600"/>
              <a:gd name="connsiteX40-1173" fmla="*/ 1614169 w 3033892"/>
              <a:gd name="connsiteY40-1174" fmla="*/ 180109 h 2895600"/>
              <a:gd name="connsiteX41-1175" fmla="*/ 1350932 w 3033892"/>
              <a:gd name="connsiteY41-1176" fmla="*/ 152400 h 2895600"/>
              <a:gd name="connsiteX42-1177" fmla="*/ 1253951 w 3033892"/>
              <a:gd name="connsiteY42-1178" fmla="*/ 124691 h 2895600"/>
              <a:gd name="connsiteX43-1179" fmla="*/ 1115405 w 3033892"/>
              <a:gd name="connsiteY43-1180" fmla="*/ 96981 h 2895600"/>
              <a:gd name="connsiteX44-1181" fmla="*/ 949151 w 3033892"/>
              <a:gd name="connsiteY44-1182" fmla="*/ 55418 h 2895600"/>
              <a:gd name="connsiteX45-1183" fmla="*/ 893732 w 3033892"/>
              <a:gd name="connsiteY45-1184" fmla="*/ 27709 h 2895600"/>
              <a:gd name="connsiteX46-1185" fmla="*/ 769041 w 3033892"/>
              <a:gd name="connsiteY46-1186" fmla="*/ 13854 h 2895600"/>
              <a:gd name="connsiteX47-1187" fmla="*/ 713623 w 3033892"/>
              <a:gd name="connsiteY47-1188" fmla="*/ 0 h 2895600"/>
              <a:gd name="connsiteX48-1189" fmla="*/ 588932 w 3033892"/>
              <a:gd name="connsiteY48-1190" fmla="*/ 27709 h 2895600"/>
              <a:gd name="connsiteX49-1191" fmla="*/ 519660 w 3033892"/>
              <a:gd name="connsiteY49-1192" fmla="*/ 96981 h 2895600"/>
              <a:gd name="connsiteX50-1193" fmla="*/ 436532 w 3033892"/>
              <a:gd name="connsiteY50-1194" fmla="*/ 166254 h 2895600"/>
              <a:gd name="connsiteX51-1195" fmla="*/ 339551 w 3033892"/>
              <a:gd name="connsiteY51-1196" fmla="*/ 263236 h 2895600"/>
              <a:gd name="connsiteX52-1197" fmla="*/ 113810 w 3033892"/>
              <a:gd name="connsiteY52-1198" fmla="*/ 313531 h 2895600"/>
              <a:gd name="connsiteX53-1199" fmla="*/ 173296 w 3033892"/>
              <a:gd name="connsiteY53-1200" fmla="*/ 457200 h 2895600"/>
              <a:gd name="connsiteX54-1201" fmla="*/ 131732 w 3033892"/>
              <a:gd name="connsiteY54-1202" fmla="*/ 540327 h 2895600"/>
              <a:gd name="connsiteX55-1203" fmla="*/ 104023 w 3033892"/>
              <a:gd name="connsiteY55-1204" fmla="*/ 609600 h 2895600"/>
              <a:gd name="connsiteX56-1205" fmla="*/ 90169 w 3033892"/>
              <a:gd name="connsiteY56-1206" fmla="*/ 720436 h 2895600"/>
              <a:gd name="connsiteX57-1207" fmla="*/ 76314 w 3033892"/>
              <a:gd name="connsiteY57-1208" fmla="*/ 762000 h 2895600"/>
              <a:gd name="connsiteX58-1209" fmla="*/ 62460 w 3033892"/>
              <a:gd name="connsiteY58-1210" fmla="*/ 886691 h 2895600"/>
              <a:gd name="connsiteX59-1211" fmla="*/ 48605 w 3033892"/>
              <a:gd name="connsiteY59-1212" fmla="*/ 983672 h 2895600"/>
              <a:gd name="connsiteX60-1213" fmla="*/ 76314 w 3033892"/>
              <a:gd name="connsiteY60-1214" fmla="*/ 1870363 h 2895600"/>
              <a:gd name="connsiteX61-1215" fmla="*/ 28647 w 3033892"/>
              <a:gd name="connsiteY61-1216" fmla="*/ 2036618 h 2895600"/>
              <a:gd name="connsiteX62-1217" fmla="*/ 260 w 3033892"/>
              <a:gd name="connsiteY62-1218" fmla="*/ 2070497 h 2895600"/>
              <a:gd name="connsiteX63-1219" fmla="*/ 15471 w 3033892"/>
              <a:gd name="connsiteY63-1220" fmla="*/ 2259571 h 2895600"/>
              <a:gd name="connsiteX64-1221" fmla="*/ 30683 w 3033892"/>
              <a:gd name="connsiteY64-1222" fmla="*/ 2475074 h 2895600"/>
              <a:gd name="connsiteX65-1223" fmla="*/ 145587 w 3033892"/>
              <a:gd name="connsiteY65-1224" fmla="*/ 2604654 h 2895600"/>
              <a:gd name="connsiteX66-1225" fmla="*/ 187151 w 3033892"/>
              <a:gd name="connsiteY66-1226" fmla="*/ 2632363 h 2895600"/>
              <a:gd name="connsiteX67-1227" fmla="*/ 270278 w 3033892"/>
              <a:gd name="connsiteY67-1228" fmla="*/ 2729345 h 2895600"/>
              <a:gd name="connsiteX68-1229" fmla="*/ 353405 w 3033892"/>
              <a:gd name="connsiteY68-1230" fmla="*/ 2757054 h 2895600"/>
              <a:gd name="connsiteX69-1231" fmla="*/ 547369 w 3033892"/>
              <a:gd name="connsiteY69-1232" fmla="*/ 2812472 h 2895600"/>
              <a:gd name="connsiteX70-1233" fmla="*/ 588932 w 3033892"/>
              <a:gd name="connsiteY70-1234" fmla="*/ 2840181 h 2895600"/>
              <a:gd name="connsiteX71-1235" fmla="*/ 699769 w 3033892"/>
              <a:gd name="connsiteY71-1236" fmla="*/ 2867891 h 2895600"/>
              <a:gd name="connsiteX72-1237" fmla="*/ 907587 w 3033892"/>
              <a:gd name="connsiteY72-1238" fmla="*/ 2895600 h 2895600"/>
              <a:gd name="connsiteX73-1239" fmla="*/ 1143114 w 3033892"/>
              <a:gd name="connsiteY73-1240" fmla="*/ 2826327 h 2895600"/>
              <a:gd name="connsiteX74-1241" fmla="*/ 1198532 w 3033892"/>
              <a:gd name="connsiteY74-1242" fmla="*/ 2743200 h 2895600"/>
              <a:gd name="connsiteX75-1243" fmla="*/ 1240096 w 3033892"/>
              <a:gd name="connsiteY75-1244" fmla="*/ 2715491 h 2895600"/>
              <a:gd name="connsiteX76-1245" fmla="*/ 1267805 w 3033892"/>
              <a:gd name="connsiteY76-1246" fmla="*/ 2687781 h 2895600"/>
              <a:gd name="connsiteX77-1247" fmla="*/ 1406351 w 3033892"/>
              <a:gd name="connsiteY77-1248" fmla="*/ 2632363 h 2895600"/>
              <a:gd name="connsiteX78-1249" fmla="*/ 1475623 w 3033892"/>
              <a:gd name="connsiteY78-1250" fmla="*/ 2604654 h 2895600"/>
              <a:gd name="connsiteX79-1251" fmla="*/ 1821987 w 3033892"/>
              <a:gd name="connsiteY79-1252" fmla="*/ 2576945 h 2895600"/>
              <a:gd name="connsiteX80-1253" fmla="*/ 1877405 w 3033892"/>
              <a:gd name="connsiteY80-1254" fmla="*/ 2493818 h 2895600"/>
              <a:gd name="connsiteX81-1255" fmla="*/ 1932823 w 3033892"/>
              <a:gd name="connsiteY81-1256" fmla="*/ 2382981 h 2895600"/>
              <a:gd name="connsiteX82-1257" fmla="*/ 2002096 w 3033892"/>
              <a:gd name="connsiteY82-1258" fmla="*/ 2355272 h 2895600"/>
              <a:gd name="connsiteX83-1259" fmla="*/ 2043660 w 3033892"/>
              <a:gd name="connsiteY83-1260" fmla="*/ 2327563 h 2895600"/>
              <a:gd name="connsiteX84-1261" fmla="*/ 2196060 w 3033892"/>
              <a:gd name="connsiteY84-1262" fmla="*/ 2230581 h 2895600"/>
              <a:gd name="connsiteX85-1263" fmla="*/ 2279187 w 3033892"/>
              <a:gd name="connsiteY85-1264" fmla="*/ 2216727 h 2895600"/>
              <a:gd name="connsiteX86-1265" fmla="*/ 2376169 w 3033892"/>
              <a:gd name="connsiteY86-1266" fmla="*/ 2175163 h 2895600"/>
              <a:gd name="connsiteX87-1267" fmla="*/ 2417732 w 3033892"/>
              <a:gd name="connsiteY87-1268" fmla="*/ 2161309 h 2895600"/>
              <a:gd name="connsiteX88-1269" fmla="*/ 2487005 w 3033892"/>
              <a:gd name="connsiteY88-1270" fmla="*/ 2133600 h 2895600"/>
              <a:gd name="connsiteX89-1271" fmla="*/ 2473151 w 3033892"/>
              <a:gd name="connsiteY89-1272" fmla="*/ 2133600 h 2895600"/>
              <a:gd name="connsiteX90-1273" fmla="*/ 2487005 w 3033892"/>
              <a:gd name="connsiteY90-1274" fmla="*/ 2147454 h 2895600"/>
              <a:gd name="connsiteX0-1275" fmla="*/ 2724567 w 3033892"/>
              <a:gd name="connsiteY0-1276" fmla="*/ 2633175 h 2895600"/>
              <a:gd name="connsiteX1-1277" fmla="*/ 2651903 w 3033892"/>
              <a:gd name="connsiteY1-1278" fmla="*/ 2678582 h 2895600"/>
              <a:gd name="connsiteX2-1279" fmla="*/ 2639405 w 3033892"/>
              <a:gd name="connsiteY2-1280" fmla="*/ 2646218 h 2895600"/>
              <a:gd name="connsiteX3-1281" fmla="*/ 2625551 w 3033892"/>
              <a:gd name="connsiteY3-1282" fmla="*/ 2590800 h 2895600"/>
              <a:gd name="connsiteX4-1283" fmla="*/ 2597841 w 3033892"/>
              <a:gd name="connsiteY4-1284" fmla="*/ 2549236 h 2895600"/>
              <a:gd name="connsiteX5-1285" fmla="*/ 2556278 w 3033892"/>
              <a:gd name="connsiteY5-1286" fmla="*/ 2452254 h 2895600"/>
              <a:gd name="connsiteX6-1287" fmla="*/ 2542423 w 3033892"/>
              <a:gd name="connsiteY6-1288" fmla="*/ 2355272 h 2895600"/>
              <a:gd name="connsiteX7-1289" fmla="*/ 2500860 w 3033892"/>
              <a:gd name="connsiteY7-1290" fmla="*/ 2299854 h 2895600"/>
              <a:gd name="connsiteX8-1291" fmla="*/ 2487005 w 3033892"/>
              <a:gd name="connsiteY8-1292" fmla="*/ 2230581 h 2895600"/>
              <a:gd name="connsiteX9-1293" fmla="*/ 2500860 w 3033892"/>
              <a:gd name="connsiteY9-1294" fmla="*/ 2133600 h 2895600"/>
              <a:gd name="connsiteX10-1295" fmla="*/ 2445441 w 3033892"/>
              <a:gd name="connsiteY10-1296" fmla="*/ 2092036 h 2895600"/>
              <a:gd name="connsiteX11-1297" fmla="*/ 2417732 w 3033892"/>
              <a:gd name="connsiteY11-1298" fmla="*/ 2036618 h 2895600"/>
              <a:gd name="connsiteX12-1299" fmla="*/ 2431587 w 3033892"/>
              <a:gd name="connsiteY12-1300" fmla="*/ 1967345 h 2895600"/>
              <a:gd name="connsiteX13-1301" fmla="*/ 2528569 w 3033892"/>
              <a:gd name="connsiteY13-1302" fmla="*/ 1842654 h 2895600"/>
              <a:gd name="connsiteX14-1303" fmla="*/ 2570132 w 3033892"/>
              <a:gd name="connsiteY14-1304" fmla="*/ 1745672 h 2895600"/>
              <a:gd name="connsiteX15-1305" fmla="*/ 2597841 w 3033892"/>
              <a:gd name="connsiteY15-1306" fmla="*/ 1662545 h 2895600"/>
              <a:gd name="connsiteX16-1307" fmla="*/ 2653260 w 3033892"/>
              <a:gd name="connsiteY16-1308" fmla="*/ 1537854 h 2895600"/>
              <a:gd name="connsiteX17-1309" fmla="*/ 2667114 w 3033892"/>
              <a:gd name="connsiteY17-1310" fmla="*/ 1496291 h 2895600"/>
              <a:gd name="connsiteX18-1311" fmla="*/ 2722532 w 3033892"/>
              <a:gd name="connsiteY18-1312" fmla="*/ 1371600 h 2895600"/>
              <a:gd name="connsiteX19-1313" fmla="*/ 2764096 w 3033892"/>
              <a:gd name="connsiteY19-1314" fmla="*/ 1302327 h 2895600"/>
              <a:gd name="connsiteX20-1315" fmla="*/ 2805660 w 3033892"/>
              <a:gd name="connsiteY20-1316" fmla="*/ 1163781 h 2895600"/>
              <a:gd name="connsiteX21-1317" fmla="*/ 2971914 w 3033892"/>
              <a:gd name="connsiteY21-1318" fmla="*/ 1066800 h 2895600"/>
              <a:gd name="connsiteX22-1319" fmla="*/ 2985769 w 3033892"/>
              <a:gd name="connsiteY22-1320" fmla="*/ 872836 h 2895600"/>
              <a:gd name="connsiteX23-1321" fmla="*/ 3013478 w 3033892"/>
              <a:gd name="connsiteY23-1322" fmla="*/ 706581 h 2895600"/>
              <a:gd name="connsiteX24-1323" fmla="*/ 2958060 w 3033892"/>
              <a:gd name="connsiteY24-1324" fmla="*/ 665018 h 2895600"/>
              <a:gd name="connsiteX25-1325" fmla="*/ 2902641 w 3033892"/>
              <a:gd name="connsiteY25-1326" fmla="*/ 609600 h 2895600"/>
              <a:gd name="connsiteX26-1327" fmla="*/ 2874932 w 3033892"/>
              <a:gd name="connsiteY26-1328" fmla="*/ 568036 h 2895600"/>
              <a:gd name="connsiteX27-1329" fmla="*/ 2833369 w 3033892"/>
              <a:gd name="connsiteY27-1330" fmla="*/ 540327 h 2895600"/>
              <a:gd name="connsiteX28-1331" fmla="*/ 2750241 w 3033892"/>
              <a:gd name="connsiteY28-1332" fmla="*/ 471054 h 2895600"/>
              <a:gd name="connsiteX29-1333" fmla="*/ 2556278 w 3033892"/>
              <a:gd name="connsiteY29-1334" fmla="*/ 401781 h 2895600"/>
              <a:gd name="connsiteX30-1335" fmla="*/ 2417732 w 3033892"/>
              <a:gd name="connsiteY30-1336" fmla="*/ 346363 h 2895600"/>
              <a:gd name="connsiteX31-1337" fmla="*/ 2362314 w 3033892"/>
              <a:gd name="connsiteY31-1338" fmla="*/ 318654 h 2895600"/>
              <a:gd name="connsiteX32-1339" fmla="*/ 2320751 w 3033892"/>
              <a:gd name="connsiteY32-1340" fmla="*/ 290945 h 2895600"/>
              <a:gd name="connsiteX33-1341" fmla="*/ 2196060 w 3033892"/>
              <a:gd name="connsiteY33-1342" fmla="*/ 263236 h 2895600"/>
              <a:gd name="connsiteX34-1343" fmla="*/ 2085223 w 3033892"/>
              <a:gd name="connsiteY34-1344" fmla="*/ 207818 h 2895600"/>
              <a:gd name="connsiteX35-1345" fmla="*/ 2043660 w 3033892"/>
              <a:gd name="connsiteY35-1346" fmla="*/ 180109 h 2895600"/>
              <a:gd name="connsiteX36-1347" fmla="*/ 1988241 w 3033892"/>
              <a:gd name="connsiteY36-1348" fmla="*/ 166254 h 2895600"/>
              <a:gd name="connsiteX37-1349" fmla="*/ 1918969 w 3033892"/>
              <a:gd name="connsiteY37-1350" fmla="*/ 138545 h 2895600"/>
              <a:gd name="connsiteX38-1351" fmla="*/ 1752714 w 3033892"/>
              <a:gd name="connsiteY38-1352" fmla="*/ 152400 h 2895600"/>
              <a:gd name="connsiteX39-1353" fmla="*/ 1711151 w 3033892"/>
              <a:gd name="connsiteY39-1354" fmla="*/ 166254 h 2895600"/>
              <a:gd name="connsiteX40-1355" fmla="*/ 1614169 w 3033892"/>
              <a:gd name="connsiteY40-1356" fmla="*/ 180109 h 2895600"/>
              <a:gd name="connsiteX41-1357" fmla="*/ 1350932 w 3033892"/>
              <a:gd name="connsiteY41-1358" fmla="*/ 152400 h 2895600"/>
              <a:gd name="connsiteX42-1359" fmla="*/ 1253951 w 3033892"/>
              <a:gd name="connsiteY42-1360" fmla="*/ 124691 h 2895600"/>
              <a:gd name="connsiteX43-1361" fmla="*/ 1115405 w 3033892"/>
              <a:gd name="connsiteY43-1362" fmla="*/ 96981 h 2895600"/>
              <a:gd name="connsiteX44-1363" fmla="*/ 949151 w 3033892"/>
              <a:gd name="connsiteY44-1364" fmla="*/ 55418 h 2895600"/>
              <a:gd name="connsiteX45-1365" fmla="*/ 893732 w 3033892"/>
              <a:gd name="connsiteY45-1366" fmla="*/ 27709 h 2895600"/>
              <a:gd name="connsiteX46-1367" fmla="*/ 769041 w 3033892"/>
              <a:gd name="connsiteY46-1368" fmla="*/ 13854 h 2895600"/>
              <a:gd name="connsiteX47-1369" fmla="*/ 713623 w 3033892"/>
              <a:gd name="connsiteY47-1370" fmla="*/ 0 h 2895600"/>
              <a:gd name="connsiteX48-1371" fmla="*/ 588932 w 3033892"/>
              <a:gd name="connsiteY48-1372" fmla="*/ 27709 h 2895600"/>
              <a:gd name="connsiteX49-1373" fmla="*/ 519660 w 3033892"/>
              <a:gd name="connsiteY49-1374" fmla="*/ 96981 h 2895600"/>
              <a:gd name="connsiteX50-1375" fmla="*/ 436532 w 3033892"/>
              <a:gd name="connsiteY50-1376" fmla="*/ 166254 h 2895600"/>
              <a:gd name="connsiteX51-1377" fmla="*/ 339551 w 3033892"/>
              <a:gd name="connsiteY51-1378" fmla="*/ 263236 h 2895600"/>
              <a:gd name="connsiteX52-1379" fmla="*/ 113810 w 3033892"/>
              <a:gd name="connsiteY52-1380" fmla="*/ 313531 h 2895600"/>
              <a:gd name="connsiteX53-1381" fmla="*/ 173296 w 3033892"/>
              <a:gd name="connsiteY53-1382" fmla="*/ 457200 h 2895600"/>
              <a:gd name="connsiteX54-1383" fmla="*/ 30003 w 3033892"/>
              <a:gd name="connsiteY54-1384" fmla="*/ 494920 h 2895600"/>
              <a:gd name="connsiteX55-1385" fmla="*/ 104023 w 3033892"/>
              <a:gd name="connsiteY55-1386" fmla="*/ 609600 h 2895600"/>
              <a:gd name="connsiteX56-1387" fmla="*/ 90169 w 3033892"/>
              <a:gd name="connsiteY56-1388" fmla="*/ 720436 h 2895600"/>
              <a:gd name="connsiteX57-1389" fmla="*/ 76314 w 3033892"/>
              <a:gd name="connsiteY57-1390" fmla="*/ 762000 h 2895600"/>
              <a:gd name="connsiteX58-1391" fmla="*/ 62460 w 3033892"/>
              <a:gd name="connsiteY58-1392" fmla="*/ 886691 h 2895600"/>
              <a:gd name="connsiteX59-1393" fmla="*/ 48605 w 3033892"/>
              <a:gd name="connsiteY59-1394" fmla="*/ 983672 h 2895600"/>
              <a:gd name="connsiteX60-1395" fmla="*/ 76314 w 3033892"/>
              <a:gd name="connsiteY60-1396" fmla="*/ 1870363 h 2895600"/>
              <a:gd name="connsiteX61-1397" fmla="*/ 28647 w 3033892"/>
              <a:gd name="connsiteY61-1398" fmla="*/ 2036618 h 2895600"/>
              <a:gd name="connsiteX62-1399" fmla="*/ 260 w 3033892"/>
              <a:gd name="connsiteY62-1400" fmla="*/ 2070497 h 2895600"/>
              <a:gd name="connsiteX63-1401" fmla="*/ 15471 w 3033892"/>
              <a:gd name="connsiteY63-1402" fmla="*/ 2259571 h 2895600"/>
              <a:gd name="connsiteX64-1403" fmla="*/ 30683 w 3033892"/>
              <a:gd name="connsiteY64-1404" fmla="*/ 2475074 h 2895600"/>
              <a:gd name="connsiteX65-1405" fmla="*/ 145587 w 3033892"/>
              <a:gd name="connsiteY65-1406" fmla="*/ 2604654 h 2895600"/>
              <a:gd name="connsiteX66-1407" fmla="*/ 187151 w 3033892"/>
              <a:gd name="connsiteY66-1408" fmla="*/ 2632363 h 2895600"/>
              <a:gd name="connsiteX67-1409" fmla="*/ 270278 w 3033892"/>
              <a:gd name="connsiteY67-1410" fmla="*/ 2729345 h 2895600"/>
              <a:gd name="connsiteX68-1411" fmla="*/ 353405 w 3033892"/>
              <a:gd name="connsiteY68-1412" fmla="*/ 2757054 h 2895600"/>
              <a:gd name="connsiteX69-1413" fmla="*/ 547369 w 3033892"/>
              <a:gd name="connsiteY69-1414" fmla="*/ 2812472 h 2895600"/>
              <a:gd name="connsiteX70-1415" fmla="*/ 588932 w 3033892"/>
              <a:gd name="connsiteY70-1416" fmla="*/ 2840181 h 2895600"/>
              <a:gd name="connsiteX71-1417" fmla="*/ 699769 w 3033892"/>
              <a:gd name="connsiteY71-1418" fmla="*/ 2867891 h 2895600"/>
              <a:gd name="connsiteX72-1419" fmla="*/ 907587 w 3033892"/>
              <a:gd name="connsiteY72-1420" fmla="*/ 2895600 h 2895600"/>
              <a:gd name="connsiteX73-1421" fmla="*/ 1143114 w 3033892"/>
              <a:gd name="connsiteY73-1422" fmla="*/ 2826327 h 2895600"/>
              <a:gd name="connsiteX74-1423" fmla="*/ 1198532 w 3033892"/>
              <a:gd name="connsiteY74-1424" fmla="*/ 2743200 h 2895600"/>
              <a:gd name="connsiteX75-1425" fmla="*/ 1240096 w 3033892"/>
              <a:gd name="connsiteY75-1426" fmla="*/ 2715491 h 2895600"/>
              <a:gd name="connsiteX76-1427" fmla="*/ 1267805 w 3033892"/>
              <a:gd name="connsiteY76-1428" fmla="*/ 2687781 h 2895600"/>
              <a:gd name="connsiteX77-1429" fmla="*/ 1406351 w 3033892"/>
              <a:gd name="connsiteY77-1430" fmla="*/ 2632363 h 2895600"/>
              <a:gd name="connsiteX78-1431" fmla="*/ 1475623 w 3033892"/>
              <a:gd name="connsiteY78-1432" fmla="*/ 2604654 h 2895600"/>
              <a:gd name="connsiteX79-1433" fmla="*/ 1821987 w 3033892"/>
              <a:gd name="connsiteY79-1434" fmla="*/ 2576945 h 2895600"/>
              <a:gd name="connsiteX80-1435" fmla="*/ 1877405 w 3033892"/>
              <a:gd name="connsiteY80-1436" fmla="*/ 2493818 h 2895600"/>
              <a:gd name="connsiteX81-1437" fmla="*/ 1932823 w 3033892"/>
              <a:gd name="connsiteY81-1438" fmla="*/ 2382981 h 2895600"/>
              <a:gd name="connsiteX82-1439" fmla="*/ 2002096 w 3033892"/>
              <a:gd name="connsiteY82-1440" fmla="*/ 2355272 h 2895600"/>
              <a:gd name="connsiteX83-1441" fmla="*/ 2043660 w 3033892"/>
              <a:gd name="connsiteY83-1442" fmla="*/ 2327563 h 2895600"/>
              <a:gd name="connsiteX84-1443" fmla="*/ 2196060 w 3033892"/>
              <a:gd name="connsiteY84-1444" fmla="*/ 2230581 h 2895600"/>
              <a:gd name="connsiteX85-1445" fmla="*/ 2279187 w 3033892"/>
              <a:gd name="connsiteY85-1446" fmla="*/ 2216727 h 2895600"/>
              <a:gd name="connsiteX86-1447" fmla="*/ 2376169 w 3033892"/>
              <a:gd name="connsiteY86-1448" fmla="*/ 2175163 h 2895600"/>
              <a:gd name="connsiteX87-1449" fmla="*/ 2417732 w 3033892"/>
              <a:gd name="connsiteY87-1450" fmla="*/ 2161309 h 2895600"/>
              <a:gd name="connsiteX88-1451" fmla="*/ 2487005 w 3033892"/>
              <a:gd name="connsiteY88-1452" fmla="*/ 2133600 h 2895600"/>
              <a:gd name="connsiteX89-1453" fmla="*/ 2473151 w 3033892"/>
              <a:gd name="connsiteY89-1454" fmla="*/ 2133600 h 2895600"/>
              <a:gd name="connsiteX90-1455" fmla="*/ 2487005 w 3033892"/>
              <a:gd name="connsiteY90-1456" fmla="*/ 2147454 h 2895600"/>
            </a:gdLst>
            <a:ahLst/>
            <a:cxnLst>
              <a:cxn ang="0">
                <a:pos x="connsiteX0-1275" y="connsiteY0-1276"/>
              </a:cxn>
              <a:cxn ang="0">
                <a:pos x="connsiteX1-1277" y="connsiteY1-1278"/>
              </a:cxn>
              <a:cxn ang="0">
                <a:pos x="connsiteX2-1279" y="connsiteY2-1280"/>
              </a:cxn>
              <a:cxn ang="0">
                <a:pos x="connsiteX3-1281" y="connsiteY3-1282"/>
              </a:cxn>
              <a:cxn ang="0">
                <a:pos x="connsiteX4-1283" y="connsiteY4-1284"/>
              </a:cxn>
              <a:cxn ang="0">
                <a:pos x="connsiteX5-1285" y="connsiteY5-1286"/>
              </a:cxn>
              <a:cxn ang="0">
                <a:pos x="connsiteX6-1287" y="connsiteY6-1288"/>
              </a:cxn>
              <a:cxn ang="0">
                <a:pos x="connsiteX7-1289" y="connsiteY7-1290"/>
              </a:cxn>
              <a:cxn ang="0">
                <a:pos x="connsiteX8-1291" y="connsiteY8-1292"/>
              </a:cxn>
              <a:cxn ang="0">
                <a:pos x="connsiteX9-1293" y="connsiteY9-1294"/>
              </a:cxn>
              <a:cxn ang="0">
                <a:pos x="connsiteX10-1295" y="connsiteY10-1296"/>
              </a:cxn>
              <a:cxn ang="0">
                <a:pos x="connsiteX11-1297" y="connsiteY11-1298"/>
              </a:cxn>
              <a:cxn ang="0">
                <a:pos x="connsiteX12-1299" y="connsiteY12-1300"/>
              </a:cxn>
              <a:cxn ang="0">
                <a:pos x="connsiteX13-1301" y="connsiteY13-1302"/>
              </a:cxn>
              <a:cxn ang="0">
                <a:pos x="connsiteX14-1303" y="connsiteY14-1304"/>
              </a:cxn>
              <a:cxn ang="0">
                <a:pos x="connsiteX15-1305" y="connsiteY15-1306"/>
              </a:cxn>
              <a:cxn ang="0">
                <a:pos x="connsiteX16-1307" y="connsiteY16-1308"/>
              </a:cxn>
              <a:cxn ang="0">
                <a:pos x="connsiteX17-1309" y="connsiteY17-1310"/>
              </a:cxn>
              <a:cxn ang="0">
                <a:pos x="connsiteX18-1311" y="connsiteY18-1312"/>
              </a:cxn>
              <a:cxn ang="0">
                <a:pos x="connsiteX19-1313" y="connsiteY19-1314"/>
              </a:cxn>
              <a:cxn ang="0">
                <a:pos x="connsiteX20-1315" y="connsiteY20-1316"/>
              </a:cxn>
              <a:cxn ang="0">
                <a:pos x="connsiteX21-1317" y="connsiteY21-1318"/>
              </a:cxn>
              <a:cxn ang="0">
                <a:pos x="connsiteX22-1319" y="connsiteY22-1320"/>
              </a:cxn>
              <a:cxn ang="0">
                <a:pos x="connsiteX23-1321" y="connsiteY23-1322"/>
              </a:cxn>
              <a:cxn ang="0">
                <a:pos x="connsiteX24-1323" y="connsiteY24-1324"/>
              </a:cxn>
              <a:cxn ang="0">
                <a:pos x="connsiteX25-1325" y="connsiteY25-1326"/>
              </a:cxn>
              <a:cxn ang="0">
                <a:pos x="connsiteX26-1327" y="connsiteY26-1328"/>
              </a:cxn>
              <a:cxn ang="0">
                <a:pos x="connsiteX27-1329" y="connsiteY27-1330"/>
              </a:cxn>
              <a:cxn ang="0">
                <a:pos x="connsiteX28-1331" y="connsiteY28-1332"/>
              </a:cxn>
              <a:cxn ang="0">
                <a:pos x="connsiteX29-1333" y="connsiteY29-1334"/>
              </a:cxn>
              <a:cxn ang="0">
                <a:pos x="connsiteX30-1335" y="connsiteY30-1336"/>
              </a:cxn>
              <a:cxn ang="0">
                <a:pos x="connsiteX31-1337" y="connsiteY31-1338"/>
              </a:cxn>
              <a:cxn ang="0">
                <a:pos x="connsiteX32-1339" y="connsiteY32-1340"/>
              </a:cxn>
              <a:cxn ang="0">
                <a:pos x="connsiteX33-1341" y="connsiteY33-1342"/>
              </a:cxn>
              <a:cxn ang="0">
                <a:pos x="connsiteX34-1343" y="connsiteY34-1344"/>
              </a:cxn>
              <a:cxn ang="0">
                <a:pos x="connsiteX35-1345" y="connsiteY35-1346"/>
              </a:cxn>
              <a:cxn ang="0">
                <a:pos x="connsiteX36-1347" y="connsiteY36-1348"/>
              </a:cxn>
              <a:cxn ang="0">
                <a:pos x="connsiteX37-1349" y="connsiteY37-1350"/>
              </a:cxn>
              <a:cxn ang="0">
                <a:pos x="connsiteX38-1351" y="connsiteY38-1352"/>
              </a:cxn>
              <a:cxn ang="0">
                <a:pos x="connsiteX39-1353" y="connsiteY39-1354"/>
              </a:cxn>
              <a:cxn ang="0">
                <a:pos x="connsiteX40-1355" y="connsiteY40-1356"/>
              </a:cxn>
              <a:cxn ang="0">
                <a:pos x="connsiteX41-1357" y="connsiteY41-1358"/>
              </a:cxn>
              <a:cxn ang="0">
                <a:pos x="connsiteX42-1359" y="connsiteY42-1360"/>
              </a:cxn>
              <a:cxn ang="0">
                <a:pos x="connsiteX43-1361" y="connsiteY43-1362"/>
              </a:cxn>
              <a:cxn ang="0">
                <a:pos x="connsiteX44-1363" y="connsiteY44-1364"/>
              </a:cxn>
              <a:cxn ang="0">
                <a:pos x="connsiteX45-1365" y="connsiteY45-1366"/>
              </a:cxn>
              <a:cxn ang="0">
                <a:pos x="connsiteX46-1367" y="connsiteY46-1368"/>
              </a:cxn>
              <a:cxn ang="0">
                <a:pos x="connsiteX47-1369" y="connsiteY47-1370"/>
              </a:cxn>
              <a:cxn ang="0">
                <a:pos x="connsiteX48-1371" y="connsiteY48-1372"/>
              </a:cxn>
              <a:cxn ang="0">
                <a:pos x="connsiteX49-1373" y="connsiteY49-1374"/>
              </a:cxn>
              <a:cxn ang="0">
                <a:pos x="connsiteX50-1375" y="connsiteY50-1376"/>
              </a:cxn>
              <a:cxn ang="0">
                <a:pos x="connsiteX51-1377" y="connsiteY51-1378"/>
              </a:cxn>
              <a:cxn ang="0">
                <a:pos x="connsiteX52-1379" y="connsiteY52-1380"/>
              </a:cxn>
              <a:cxn ang="0">
                <a:pos x="connsiteX53-1381" y="connsiteY53-1382"/>
              </a:cxn>
              <a:cxn ang="0">
                <a:pos x="connsiteX54-1383" y="connsiteY54-1384"/>
              </a:cxn>
              <a:cxn ang="0">
                <a:pos x="connsiteX55-1385" y="connsiteY55-1386"/>
              </a:cxn>
              <a:cxn ang="0">
                <a:pos x="connsiteX56-1387" y="connsiteY56-1388"/>
              </a:cxn>
              <a:cxn ang="0">
                <a:pos x="connsiteX57-1389" y="connsiteY57-1390"/>
              </a:cxn>
              <a:cxn ang="0">
                <a:pos x="connsiteX58-1391" y="connsiteY58-1392"/>
              </a:cxn>
              <a:cxn ang="0">
                <a:pos x="connsiteX59-1393" y="connsiteY59-1394"/>
              </a:cxn>
              <a:cxn ang="0">
                <a:pos x="connsiteX60-1395" y="connsiteY60-1396"/>
              </a:cxn>
              <a:cxn ang="0">
                <a:pos x="connsiteX61-1397" y="connsiteY61-1398"/>
              </a:cxn>
              <a:cxn ang="0">
                <a:pos x="connsiteX62-1399" y="connsiteY62-1400"/>
              </a:cxn>
              <a:cxn ang="0">
                <a:pos x="connsiteX63-1401" y="connsiteY63-1402"/>
              </a:cxn>
              <a:cxn ang="0">
                <a:pos x="connsiteX64-1403" y="connsiteY64-1404"/>
              </a:cxn>
              <a:cxn ang="0">
                <a:pos x="connsiteX65-1405" y="connsiteY65-1406"/>
              </a:cxn>
              <a:cxn ang="0">
                <a:pos x="connsiteX66-1407" y="connsiteY66-1408"/>
              </a:cxn>
              <a:cxn ang="0">
                <a:pos x="connsiteX67-1409" y="connsiteY67-1410"/>
              </a:cxn>
              <a:cxn ang="0">
                <a:pos x="connsiteX68-1411" y="connsiteY68-1412"/>
              </a:cxn>
              <a:cxn ang="0">
                <a:pos x="connsiteX69-1413" y="connsiteY69-1414"/>
              </a:cxn>
              <a:cxn ang="0">
                <a:pos x="connsiteX70-1415" y="connsiteY70-1416"/>
              </a:cxn>
              <a:cxn ang="0">
                <a:pos x="connsiteX71-1417" y="connsiteY71-1418"/>
              </a:cxn>
              <a:cxn ang="0">
                <a:pos x="connsiteX72-1419" y="connsiteY72-1420"/>
              </a:cxn>
              <a:cxn ang="0">
                <a:pos x="connsiteX73-1421" y="connsiteY73-1422"/>
              </a:cxn>
              <a:cxn ang="0">
                <a:pos x="connsiteX74-1423" y="connsiteY74-1424"/>
              </a:cxn>
              <a:cxn ang="0">
                <a:pos x="connsiteX75-1425" y="connsiteY75-1426"/>
              </a:cxn>
              <a:cxn ang="0">
                <a:pos x="connsiteX76-1427" y="connsiteY76-1428"/>
              </a:cxn>
              <a:cxn ang="0">
                <a:pos x="connsiteX77-1429" y="connsiteY77-1430"/>
              </a:cxn>
              <a:cxn ang="0">
                <a:pos x="connsiteX78-1431" y="connsiteY78-1432"/>
              </a:cxn>
              <a:cxn ang="0">
                <a:pos x="connsiteX79-1433" y="connsiteY79-1434"/>
              </a:cxn>
              <a:cxn ang="0">
                <a:pos x="connsiteX80-1435" y="connsiteY80-1436"/>
              </a:cxn>
              <a:cxn ang="0">
                <a:pos x="connsiteX81-1437" y="connsiteY81-1438"/>
              </a:cxn>
              <a:cxn ang="0">
                <a:pos x="connsiteX82-1439" y="connsiteY82-1440"/>
              </a:cxn>
              <a:cxn ang="0">
                <a:pos x="connsiteX83-1441" y="connsiteY83-1442"/>
              </a:cxn>
              <a:cxn ang="0">
                <a:pos x="connsiteX84-1443" y="connsiteY84-1444"/>
              </a:cxn>
              <a:cxn ang="0">
                <a:pos x="connsiteX85-1445" y="connsiteY85-1446"/>
              </a:cxn>
              <a:cxn ang="0">
                <a:pos x="connsiteX86-1447" y="connsiteY86-1448"/>
              </a:cxn>
              <a:cxn ang="0">
                <a:pos x="connsiteX87-1449" y="connsiteY87-1450"/>
              </a:cxn>
              <a:cxn ang="0">
                <a:pos x="connsiteX88-1451" y="connsiteY88-1452"/>
              </a:cxn>
              <a:cxn ang="0">
                <a:pos x="connsiteX89-1453" y="connsiteY89-1454"/>
              </a:cxn>
              <a:cxn ang="0">
                <a:pos x="connsiteX90-1455" y="connsiteY90-1456"/>
              </a:cxn>
            </a:cxnLst>
            <a:rect l="l" t="t" r="r" b="b"/>
            <a:pathLst>
              <a:path w="3033892" h="2895600">
                <a:moveTo>
                  <a:pt x="2724567" y="2633175"/>
                </a:moveTo>
                <a:lnTo>
                  <a:pt x="2651903" y="2678582"/>
                </a:lnTo>
                <a:cubicBezTo>
                  <a:pt x="2638048" y="2576982"/>
                  <a:pt x="2643797" y="2660848"/>
                  <a:pt x="2639405" y="2646218"/>
                </a:cubicBezTo>
                <a:cubicBezTo>
                  <a:pt x="2635013" y="2631588"/>
                  <a:pt x="2633052" y="2608302"/>
                  <a:pt x="2625551" y="2590800"/>
                </a:cubicBezTo>
                <a:cubicBezTo>
                  <a:pt x="2618992" y="2575495"/>
                  <a:pt x="2605288" y="2564129"/>
                  <a:pt x="2597841" y="2549236"/>
                </a:cubicBezTo>
                <a:cubicBezTo>
                  <a:pt x="2582112" y="2517778"/>
                  <a:pt x="2570132" y="2484581"/>
                  <a:pt x="2556278" y="2452254"/>
                </a:cubicBezTo>
                <a:cubicBezTo>
                  <a:pt x="2551660" y="2419927"/>
                  <a:pt x="2553583" y="2385961"/>
                  <a:pt x="2542423" y="2355272"/>
                </a:cubicBezTo>
                <a:cubicBezTo>
                  <a:pt x="2534532" y="2333571"/>
                  <a:pt x="2510238" y="2320955"/>
                  <a:pt x="2500860" y="2299854"/>
                </a:cubicBezTo>
                <a:cubicBezTo>
                  <a:pt x="2491296" y="2278335"/>
                  <a:pt x="2491623" y="2253672"/>
                  <a:pt x="2487005" y="2230581"/>
                </a:cubicBezTo>
                <a:cubicBezTo>
                  <a:pt x="2491623" y="2198254"/>
                  <a:pt x="2510244" y="2164878"/>
                  <a:pt x="2500860" y="2133600"/>
                </a:cubicBezTo>
                <a:cubicBezTo>
                  <a:pt x="2494225" y="2111483"/>
                  <a:pt x="2460469" y="2109568"/>
                  <a:pt x="2445441" y="2092036"/>
                </a:cubicBezTo>
                <a:cubicBezTo>
                  <a:pt x="2432000" y="2076355"/>
                  <a:pt x="2426968" y="2055091"/>
                  <a:pt x="2417732" y="2036618"/>
                </a:cubicBezTo>
                <a:cubicBezTo>
                  <a:pt x="2422350" y="2013527"/>
                  <a:pt x="2422841" y="1989209"/>
                  <a:pt x="2431587" y="1967345"/>
                </a:cubicBezTo>
                <a:cubicBezTo>
                  <a:pt x="2456034" y="1906229"/>
                  <a:pt x="2483755" y="1887468"/>
                  <a:pt x="2528569" y="1842654"/>
                </a:cubicBezTo>
                <a:cubicBezTo>
                  <a:pt x="2542423" y="1810327"/>
                  <a:pt x="2557506" y="1778499"/>
                  <a:pt x="2570132" y="1745672"/>
                </a:cubicBezTo>
                <a:cubicBezTo>
                  <a:pt x="2580617" y="1718411"/>
                  <a:pt x="2586993" y="1689664"/>
                  <a:pt x="2597841" y="1662545"/>
                </a:cubicBezTo>
                <a:cubicBezTo>
                  <a:pt x="2614733" y="1620314"/>
                  <a:pt x="2635766" y="1579839"/>
                  <a:pt x="2653260" y="1537854"/>
                </a:cubicBezTo>
                <a:cubicBezTo>
                  <a:pt x="2658877" y="1524374"/>
                  <a:pt x="2661497" y="1509771"/>
                  <a:pt x="2667114" y="1496291"/>
                </a:cubicBezTo>
                <a:cubicBezTo>
                  <a:pt x="2684608" y="1454306"/>
                  <a:pt x="2702191" y="1412282"/>
                  <a:pt x="2722532" y="1371600"/>
                </a:cubicBezTo>
                <a:cubicBezTo>
                  <a:pt x="2734575" y="1347514"/>
                  <a:pt x="2754095" y="1327330"/>
                  <a:pt x="2764096" y="1302327"/>
                </a:cubicBezTo>
                <a:cubicBezTo>
                  <a:pt x="2782003" y="1257560"/>
                  <a:pt x="2782801" y="1206233"/>
                  <a:pt x="2805660" y="1163781"/>
                </a:cubicBezTo>
                <a:cubicBezTo>
                  <a:pt x="2821955" y="1133518"/>
                  <a:pt x="2969523" y="1067995"/>
                  <a:pt x="2971914" y="1066800"/>
                </a:cubicBezTo>
                <a:cubicBezTo>
                  <a:pt x="2976532" y="1002145"/>
                  <a:pt x="2973057" y="936397"/>
                  <a:pt x="2985769" y="872836"/>
                </a:cubicBezTo>
                <a:cubicBezTo>
                  <a:pt x="3003110" y="786132"/>
                  <a:pt x="3065781" y="800727"/>
                  <a:pt x="3013478" y="706581"/>
                </a:cubicBezTo>
                <a:cubicBezTo>
                  <a:pt x="3002264" y="686396"/>
                  <a:pt x="2975438" y="680223"/>
                  <a:pt x="2958060" y="665018"/>
                </a:cubicBezTo>
                <a:cubicBezTo>
                  <a:pt x="2938399" y="647815"/>
                  <a:pt x="2919643" y="629435"/>
                  <a:pt x="2902641" y="609600"/>
                </a:cubicBezTo>
                <a:cubicBezTo>
                  <a:pt x="2891805" y="596958"/>
                  <a:pt x="2886706" y="579810"/>
                  <a:pt x="2874932" y="568036"/>
                </a:cubicBezTo>
                <a:cubicBezTo>
                  <a:pt x="2863158" y="556262"/>
                  <a:pt x="2846161" y="550987"/>
                  <a:pt x="2833369" y="540327"/>
                </a:cubicBezTo>
                <a:cubicBezTo>
                  <a:pt x="2787407" y="502025"/>
                  <a:pt x="2801839" y="496853"/>
                  <a:pt x="2750241" y="471054"/>
                </a:cubicBezTo>
                <a:cubicBezTo>
                  <a:pt x="2694126" y="442997"/>
                  <a:pt x="2609721" y="423158"/>
                  <a:pt x="2556278" y="401781"/>
                </a:cubicBezTo>
                <a:cubicBezTo>
                  <a:pt x="2510096" y="383308"/>
                  <a:pt x="2462220" y="368607"/>
                  <a:pt x="2417732" y="346363"/>
                </a:cubicBezTo>
                <a:cubicBezTo>
                  <a:pt x="2399259" y="337127"/>
                  <a:pt x="2380246" y="328901"/>
                  <a:pt x="2362314" y="318654"/>
                </a:cubicBezTo>
                <a:cubicBezTo>
                  <a:pt x="2347857" y="310393"/>
                  <a:pt x="2336547" y="296210"/>
                  <a:pt x="2320751" y="290945"/>
                </a:cubicBezTo>
                <a:cubicBezTo>
                  <a:pt x="2280358" y="277481"/>
                  <a:pt x="2237624" y="272472"/>
                  <a:pt x="2196060" y="263236"/>
                </a:cubicBezTo>
                <a:cubicBezTo>
                  <a:pt x="2117229" y="184405"/>
                  <a:pt x="2198485" y="250291"/>
                  <a:pt x="2085223" y="207818"/>
                </a:cubicBezTo>
                <a:cubicBezTo>
                  <a:pt x="2069632" y="201972"/>
                  <a:pt x="2058965" y="186668"/>
                  <a:pt x="2043660" y="180109"/>
                </a:cubicBezTo>
                <a:cubicBezTo>
                  <a:pt x="2026158" y="172608"/>
                  <a:pt x="2006305" y="172276"/>
                  <a:pt x="1988241" y="166254"/>
                </a:cubicBezTo>
                <a:cubicBezTo>
                  <a:pt x="1964648" y="158390"/>
                  <a:pt x="1942060" y="147781"/>
                  <a:pt x="1918969" y="138545"/>
                </a:cubicBezTo>
                <a:cubicBezTo>
                  <a:pt x="1863551" y="143163"/>
                  <a:pt x="1807837" y="145050"/>
                  <a:pt x="1752714" y="152400"/>
                </a:cubicBezTo>
                <a:cubicBezTo>
                  <a:pt x="1738238" y="154330"/>
                  <a:pt x="1725471" y="163390"/>
                  <a:pt x="1711151" y="166254"/>
                </a:cubicBezTo>
                <a:cubicBezTo>
                  <a:pt x="1679130" y="172658"/>
                  <a:pt x="1646496" y="175491"/>
                  <a:pt x="1614169" y="180109"/>
                </a:cubicBezTo>
                <a:cubicBezTo>
                  <a:pt x="1526423" y="170873"/>
                  <a:pt x="1438136" y="165816"/>
                  <a:pt x="1350932" y="152400"/>
                </a:cubicBezTo>
                <a:cubicBezTo>
                  <a:pt x="1317702" y="147288"/>
                  <a:pt x="1286678" y="132392"/>
                  <a:pt x="1253951" y="124691"/>
                </a:cubicBezTo>
                <a:cubicBezTo>
                  <a:pt x="1208106" y="113904"/>
                  <a:pt x="1160911" y="109116"/>
                  <a:pt x="1115405" y="96981"/>
                </a:cubicBezTo>
                <a:cubicBezTo>
                  <a:pt x="908570" y="41824"/>
                  <a:pt x="1211567" y="92905"/>
                  <a:pt x="949151" y="55418"/>
                </a:cubicBezTo>
                <a:cubicBezTo>
                  <a:pt x="930678" y="46182"/>
                  <a:pt x="913856" y="32353"/>
                  <a:pt x="893732" y="27709"/>
                </a:cubicBezTo>
                <a:cubicBezTo>
                  <a:pt x="852983" y="18305"/>
                  <a:pt x="810374" y="20213"/>
                  <a:pt x="769041" y="13854"/>
                </a:cubicBezTo>
                <a:cubicBezTo>
                  <a:pt x="750221" y="10959"/>
                  <a:pt x="732096" y="4618"/>
                  <a:pt x="713623" y="0"/>
                </a:cubicBezTo>
                <a:cubicBezTo>
                  <a:pt x="672059" y="9236"/>
                  <a:pt x="627015" y="8668"/>
                  <a:pt x="588932" y="27709"/>
                </a:cubicBezTo>
                <a:cubicBezTo>
                  <a:pt x="559724" y="42313"/>
                  <a:pt x="543823" y="75015"/>
                  <a:pt x="519660" y="96981"/>
                </a:cubicBezTo>
                <a:cubicBezTo>
                  <a:pt x="492971" y="121244"/>
                  <a:pt x="462037" y="140749"/>
                  <a:pt x="436532" y="166254"/>
                </a:cubicBezTo>
                <a:cubicBezTo>
                  <a:pt x="321345" y="281441"/>
                  <a:pt x="433517" y="200592"/>
                  <a:pt x="339551" y="263236"/>
                </a:cubicBezTo>
                <a:cubicBezTo>
                  <a:pt x="269446" y="438493"/>
                  <a:pt x="291944" y="153210"/>
                  <a:pt x="113810" y="313531"/>
                </a:cubicBezTo>
                <a:cubicBezTo>
                  <a:pt x="92100" y="333070"/>
                  <a:pt x="187264" y="426969"/>
                  <a:pt x="173296" y="457200"/>
                </a:cubicBezTo>
                <a:cubicBezTo>
                  <a:pt x="159328" y="487431"/>
                  <a:pt x="42823" y="466717"/>
                  <a:pt x="30003" y="494920"/>
                </a:cubicBezTo>
                <a:cubicBezTo>
                  <a:pt x="19712" y="517561"/>
                  <a:pt x="113259" y="586509"/>
                  <a:pt x="104023" y="609600"/>
                </a:cubicBezTo>
                <a:cubicBezTo>
                  <a:pt x="99405" y="646545"/>
                  <a:pt x="96829" y="683804"/>
                  <a:pt x="90169" y="720436"/>
                </a:cubicBezTo>
                <a:cubicBezTo>
                  <a:pt x="87557" y="734805"/>
                  <a:pt x="78715" y="747595"/>
                  <a:pt x="76314" y="762000"/>
                </a:cubicBezTo>
                <a:cubicBezTo>
                  <a:pt x="69439" y="803250"/>
                  <a:pt x="67647" y="845195"/>
                  <a:pt x="62460" y="886691"/>
                </a:cubicBezTo>
                <a:cubicBezTo>
                  <a:pt x="58410" y="919094"/>
                  <a:pt x="53223" y="951345"/>
                  <a:pt x="48605" y="983672"/>
                </a:cubicBezTo>
                <a:cubicBezTo>
                  <a:pt x="35699" y="1435383"/>
                  <a:pt x="79640" y="1694872"/>
                  <a:pt x="76314" y="1870363"/>
                </a:cubicBezTo>
                <a:cubicBezTo>
                  <a:pt x="72988" y="2045854"/>
                  <a:pt x="13840" y="2010706"/>
                  <a:pt x="28647" y="2036618"/>
                </a:cubicBezTo>
                <a:cubicBezTo>
                  <a:pt x="24029" y="2078182"/>
                  <a:pt x="2456" y="2033338"/>
                  <a:pt x="260" y="2070497"/>
                </a:cubicBezTo>
                <a:cubicBezTo>
                  <a:pt x="-1936" y="2107656"/>
                  <a:pt x="10401" y="2192142"/>
                  <a:pt x="15471" y="2259571"/>
                </a:cubicBezTo>
                <a:cubicBezTo>
                  <a:pt x="20541" y="2327000"/>
                  <a:pt x="35301" y="2433510"/>
                  <a:pt x="30683" y="2475074"/>
                </a:cubicBezTo>
                <a:cubicBezTo>
                  <a:pt x="39919" y="2553583"/>
                  <a:pt x="119509" y="2578439"/>
                  <a:pt x="145587" y="2604654"/>
                </a:cubicBezTo>
                <a:cubicBezTo>
                  <a:pt x="171665" y="2630869"/>
                  <a:pt x="175377" y="2620589"/>
                  <a:pt x="187151" y="2632363"/>
                </a:cubicBezTo>
                <a:cubicBezTo>
                  <a:pt x="239276" y="2684488"/>
                  <a:pt x="187515" y="2679687"/>
                  <a:pt x="270278" y="2729345"/>
                </a:cubicBezTo>
                <a:cubicBezTo>
                  <a:pt x="295324" y="2744372"/>
                  <a:pt x="326144" y="2746569"/>
                  <a:pt x="353405" y="2757054"/>
                </a:cubicBezTo>
                <a:cubicBezTo>
                  <a:pt x="503492" y="2814780"/>
                  <a:pt x="394131" y="2790582"/>
                  <a:pt x="547369" y="2812472"/>
                </a:cubicBezTo>
                <a:cubicBezTo>
                  <a:pt x="561223" y="2821708"/>
                  <a:pt x="574039" y="2832734"/>
                  <a:pt x="588932" y="2840181"/>
                </a:cubicBezTo>
                <a:cubicBezTo>
                  <a:pt x="615700" y="2853565"/>
                  <a:pt x="676055" y="2863939"/>
                  <a:pt x="699769" y="2867891"/>
                </a:cubicBezTo>
                <a:cubicBezTo>
                  <a:pt x="757103" y="2877447"/>
                  <a:pt x="851578" y="2888599"/>
                  <a:pt x="907587" y="2895600"/>
                </a:cubicBezTo>
                <a:cubicBezTo>
                  <a:pt x="1011764" y="2885182"/>
                  <a:pt x="1063127" y="2899042"/>
                  <a:pt x="1143114" y="2826327"/>
                </a:cubicBezTo>
                <a:cubicBezTo>
                  <a:pt x="1167756" y="2803926"/>
                  <a:pt x="1176602" y="2768262"/>
                  <a:pt x="1198532" y="2743200"/>
                </a:cubicBezTo>
                <a:cubicBezTo>
                  <a:pt x="1209497" y="2730669"/>
                  <a:pt x="1227094" y="2725893"/>
                  <a:pt x="1240096" y="2715491"/>
                </a:cubicBezTo>
                <a:cubicBezTo>
                  <a:pt x="1250296" y="2707331"/>
                  <a:pt x="1256122" y="2693623"/>
                  <a:pt x="1267805" y="2687781"/>
                </a:cubicBezTo>
                <a:cubicBezTo>
                  <a:pt x="1312293" y="2665537"/>
                  <a:pt x="1360169" y="2650836"/>
                  <a:pt x="1406351" y="2632363"/>
                </a:cubicBezTo>
                <a:cubicBezTo>
                  <a:pt x="1429442" y="2623127"/>
                  <a:pt x="1450856" y="2606905"/>
                  <a:pt x="1475623" y="2604654"/>
                </a:cubicBezTo>
                <a:cubicBezTo>
                  <a:pt x="1692576" y="2584932"/>
                  <a:pt x="1577143" y="2594434"/>
                  <a:pt x="1821987" y="2576945"/>
                </a:cubicBezTo>
                <a:cubicBezTo>
                  <a:pt x="1858611" y="2467067"/>
                  <a:pt x="1803277" y="2612421"/>
                  <a:pt x="1877405" y="2493818"/>
                </a:cubicBezTo>
                <a:cubicBezTo>
                  <a:pt x="1890747" y="2472471"/>
                  <a:pt x="1905079" y="2402798"/>
                  <a:pt x="1932823" y="2382981"/>
                </a:cubicBezTo>
                <a:cubicBezTo>
                  <a:pt x="1953060" y="2368526"/>
                  <a:pt x="1979852" y="2366394"/>
                  <a:pt x="2002096" y="2355272"/>
                </a:cubicBezTo>
                <a:cubicBezTo>
                  <a:pt x="2016989" y="2347825"/>
                  <a:pt x="2030194" y="2337357"/>
                  <a:pt x="2043660" y="2327563"/>
                </a:cubicBezTo>
                <a:cubicBezTo>
                  <a:pt x="2112293" y="2277648"/>
                  <a:pt x="2127725" y="2245767"/>
                  <a:pt x="2196060" y="2230581"/>
                </a:cubicBezTo>
                <a:cubicBezTo>
                  <a:pt x="2223482" y="2224487"/>
                  <a:pt x="2251478" y="2221345"/>
                  <a:pt x="2279187" y="2216727"/>
                </a:cubicBezTo>
                <a:cubicBezTo>
                  <a:pt x="2311514" y="2202872"/>
                  <a:pt x="2343513" y="2188225"/>
                  <a:pt x="2376169" y="2175163"/>
                </a:cubicBezTo>
                <a:cubicBezTo>
                  <a:pt x="2389728" y="2169739"/>
                  <a:pt x="2404058" y="2166437"/>
                  <a:pt x="2417732" y="2161309"/>
                </a:cubicBezTo>
                <a:cubicBezTo>
                  <a:pt x="2441018" y="2152577"/>
                  <a:pt x="2487005" y="2133600"/>
                  <a:pt x="2487005" y="2133600"/>
                </a:cubicBezTo>
                <a:lnTo>
                  <a:pt x="2473151" y="2133600"/>
                </a:lnTo>
                <a:lnTo>
                  <a:pt x="2487005" y="214745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>
              <a:latin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52601" y="831271"/>
            <a:ext cx="3837993" cy="2842848"/>
            <a:chOff x="1600199" y="1447800"/>
            <a:chExt cx="5662612" cy="419100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auto">
            <a:xfrm>
              <a:off x="2362199" y="3886200"/>
              <a:ext cx="2443161" cy="9144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Print n x  </a:t>
              </a: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</a:t>
              </a:r>
              <a:r>
                <a:rPr lang="en-US" altLang="en-US" sz="1400" dirty="0" err="1">
                  <a:ea typeface="ＭＳ Ｐゴシック" pitchFamily="32" charset="-128"/>
                </a:rPr>
                <a:t>ni</a:t>
              </a:r>
              <a:endParaRPr lang="en-US" altLang="en-US" sz="1400" dirty="0">
                <a:ea typeface="ＭＳ Ｐゴシック" pitchFamily="32" charset="-128"/>
              </a:endParaRPr>
            </a:p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 = i+1</a:t>
              </a: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4310061" y="1447800"/>
              <a:ext cx="1214438" cy="91916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Input n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1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4881561" y="2366963"/>
              <a:ext cx="223838" cy="376238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grpSp>
          <p:nvGrpSpPr>
            <p:cNvPr id="13321" name="Group 9"/>
            <p:cNvGrpSpPr/>
            <p:nvPr/>
          </p:nvGrpSpPr>
          <p:grpSpPr bwMode="auto">
            <a:xfrm>
              <a:off x="3348036" y="2693986"/>
              <a:ext cx="3116263" cy="1014413"/>
              <a:chOff x="1581" y="1697"/>
              <a:chExt cx="1963" cy="639"/>
            </a:xfrm>
            <a:solidFill>
              <a:srgbClr val="FFC000"/>
            </a:solidFill>
          </p:grpSpPr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581" y="1768"/>
                <a:ext cx="528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TRUE</a:t>
                </a:r>
              </a:p>
            </p:txBody>
          </p:sp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1281" cy="608"/>
              </a:xfrm>
              <a:prstGeom prst="flowChartDecision">
                <a:avLst/>
              </a:prstGeom>
              <a:grpFill/>
              <a:ln w="9360">
                <a:solidFill>
                  <a:schemeClr val="accent4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 dirty="0" err="1">
                    <a:ea typeface="ＭＳ Ｐゴシック" pitchFamily="32" charset="-128"/>
                  </a:rPr>
                  <a:t>i</a:t>
                </a:r>
                <a:r>
                  <a:rPr lang="en-US" altLang="en-US" sz="1200" dirty="0">
                    <a:ea typeface="ＭＳ Ｐゴシック" pitchFamily="32" charset="-128"/>
                  </a:rPr>
                  <a:t> &lt;=10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958" y="1697"/>
                <a:ext cx="586" cy="245"/>
              </a:xfrm>
              <a:prstGeom prst="rect">
                <a:avLst/>
              </a:prstGeom>
              <a:noFill/>
              <a:ln w="9525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FALSE</a:t>
                </a:r>
              </a:p>
            </p:txBody>
          </p:sp>
        </p:grpSp>
        <p:sp>
          <p:nvSpPr>
            <p:cNvPr id="9" name="Up Arrow 8"/>
            <p:cNvSpPr/>
            <p:nvPr/>
          </p:nvSpPr>
          <p:spPr bwMode="auto">
            <a:xfrm>
              <a:off x="1600199" y="2707482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1200">
                <a:latin typeface="Verdana" pitchFamily="34" charset="0"/>
              </a:endParaRPr>
            </a:p>
          </p:txBody>
        </p:sp>
        <p:sp>
          <p:nvSpPr>
            <p:cNvPr id="38" name="Up Arrow 37"/>
            <p:cNvSpPr/>
            <p:nvPr/>
          </p:nvSpPr>
          <p:spPr bwMode="auto">
            <a:xfrm rot="10800000">
              <a:off x="3169729" y="4807529"/>
              <a:ext cx="381000" cy="526471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1200">
                <a:latin typeface="Verdana" pitchFamily="34" charset="0"/>
              </a:endParaRPr>
            </a:p>
          </p:txBody>
        </p:sp>
        <p:sp>
          <p:nvSpPr>
            <p:cNvPr id="39" name="Up Arrow 38"/>
            <p:cNvSpPr/>
            <p:nvPr/>
          </p:nvSpPr>
          <p:spPr bwMode="auto">
            <a:xfrm rot="8168692">
              <a:off x="4374746" y="2654775"/>
              <a:ext cx="265371" cy="350120"/>
            </a:xfrm>
            <a:prstGeom prst="upArrow">
              <a:avLst>
                <a:gd name="adj1" fmla="val 57272"/>
                <a:gd name="adj2" fmla="val 50000"/>
              </a:avLst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1200">
                <a:latin typeface="Verdana" pitchFamily="34" charset="0"/>
              </a:endParaRPr>
            </a:p>
          </p:txBody>
        </p:sp>
        <p:sp>
          <p:nvSpPr>
            <p:cNvPr id="40" name="Up Arrow 39"/>
            <p:cNvSpPr/>
            <p:nvPr/>
          </p:nvSpPr>
          <p:spPr bwMode="auto">
            <a:xfrm rot="16200000">
              <a:off x="2401489" y="4685110"/>
              <a:ext cx="381000" cy="1526380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1200">
                <a:latin typeface="Verdana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 rot="5400000">
              <a:off x="2877740" y="1277540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1200">
                <a:latin typeface="Verdan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791199" y="3886202"/>
              <a:ext cx="1471612" cy="60959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</a:pPr>
              <a:r>
                <a:rPr lang="en-US" sz="1200" dirty="0">
                  <a:latin typeface="Verdana" pitchFamily="34" charset="0"/>
                </a:rPr>
                <a:t>Stop</a:t>
              </a:r>
            </a:p>
            <a:p>
              <a:pPr marL="342900" indent="-342900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45" name="Bent Arrow 44"/>
            <p:cNvSpPr/>
            <p:nvPr/>
          </p:nvSpPr>
          <p:spPr bwMode="auto">
            <a:xfrm rot="5400000">
              <a:off x="3283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799999" rev="10799999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1200">
                <a:latin typeface="Verdana" pitchFamily="34" charset="0"/>
              </a:endParaRPr>
            </a:p>
          </p:txBody>
        </p:sp>
        <p:sp>
          <p:nvSpPr>
            <p:cNvPr id="47" name="Bent Arrow 46"/>
            <p:cNvSpPr/>
            <p:nvPr/>
          </p:nvSpPr>
          <p:spPr bwMode="auto">
            <a:xfrm rot="5400000">
              <a:off x="5950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sz="1200">
                <a:latin typeface="Verdana" pitchFamily="34" charset="0"/>
              </a:endParaRPr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4267201" y="3124201"/>
            <a:ext cx="1170993" cy="121602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2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42399" y="13856"/>
            <a:ext cx="7772400" cy="1014413"/>
          </a:xfrm>
        </p:spPr>
        <p:txBody>
          <a:bodyPr/>
          <a:lstStyle/>
          <a:p>
            <a:r>
              <a:rPr lang="en-US" altLang="en-US" dirty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676400" y="3657600"/>
            <a:ext cx="8915400" cy="2514600"/>
          </a:xfrm>
        </p:spPr>
        <p:txBody>
          <a:bodyPr>
            <a:normAutofit/>
          </a:bodyPr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Evaluate expression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TRUE then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/>
              <a:t>execute statement1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err="1"/>
              <a:t>goto</a:t>
            </a:r>
            <a:r>
              <a:rPr lang="en-US" altLang="en-US" dirty="0"/>
              <a:t> step </a:t>
            </a:r>
            <a:r>
              <a:rPr lang="en-US" altLang="en-US" dirty="0">
                <a:solidFill>
                  <a:srgbClr val="C00000"/>
                </a:solidFill>
              </a:rPr>
              <a:t>1.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FALSE then execute statement2.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8CD2A-6828-431B-96D3-53D596F2B61C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981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b="1" dirty="0">
                <a:ea typeface="ＭＳ Ｐゴシック" pitchFamily="34" charset="-128"/>
              </a:rPr>
              <a:t>while </a:t>
            </a:r>
            <a:r>
              <a:rPr lang="en-US" sz="2800" dirty="0">
                <a:ea typeface="ＭＳ Ｐゴシック" pitchFamily="34" charset="-128"/>
              </a:rPr>
              <a:t>(expression):</a:t>
            </a:r>
          </a:p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	S1</a:t>
            </a:r>
          </a:p>
          <a:p>
            <a:pPr eaLnBrk="0" hangingPunct="0">
              <a:defRPr/>
            </a:pPr>
            <a:r>
              <a:rPr lang="en-US" sz="2800" dirty="0">
                <a:ea typeface="ＭＳ Ｐゴシック" pitchFamily="34" charset="-128"/>
              </a:rPr>
              <a:t>S2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6523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7783514" y="2747964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9042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/>
              <a:t>FALSE</a:t>
            </a:r>
          </a:p>
        </p:txBody>
      </p:sp>
      <p:sp>
        <p:nvSpPr>
          <p:cNvPr id="9" name="Bent-Up Arrow 8"/>
          <p:cNvSpPr/>
          <p:nvPr/>
        </p:nvSpPr>
        <p:spPr bwMode="auto">
          <a:xfrm>
            <a:off x="6019801" y="1143001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6172200" y="990602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6943726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/>
              <a:t>TRUE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781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S1</a:t>
            </a:r>
          </a:p>
        </p:txBody>
      </p:sp>
      <p:sp>
        <p:nvSpPr>
          <p:cNvPr id="13" name="Bent-Up Arrow 12"/>
          <p:cNvSpPr/>
          <p:nvPr/>
        </p:nvSpPr>
        <p:spPr bwMode="auto">
          <a:xfrm>
            <a:off x="9295000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7261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expression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8743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8730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6" grpId="0" bldLvl="0" animBg="1"/>
      <p:bldP spid="7" grpId="0" bldLvl="0" animBg="1"/>
      <p:bldP spid="5127" grpId="0"/>
      <p:bldP spid="9" grpId="0" bldLvl="0" animBg="1"/>
      <p:bldP spid="10" grpId="0" bldLvl="0" animBg="1"/>
      <p:bldP spid="5130" grpId="0"/>
      <p:bldP spid="12" grpId="0" bldLvl="0" animBg="1"/>
      <p:bldP spid="13" grpId="0" bldLvl="0" animBg="1"/>
      <p:bldP spid="5133" grpId="0" bldLvl="0" animBg="1"/>
      <p:bldP spid="2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198438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dirty="0"/>
              <a:t>For Loop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8709D-144D-4D1B-A8A0-CD12F47C6B0A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2057400" y="1067436"/>
            <a:ext cx="7467600" cy="1156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Arial" charset="0"/>
              <a:buChar char="•"/>
              <a:defRPr/>
            </a:pPr>
            <a:r>
              <a:rPr lang="en-US" sz="3200" kern="0" dirty="0">
                <a:cs typeface="Arial" pitchFamily="34" charset="0"/>
              </a:rPr>
              <a:t>Print the sum of the reciprocals of the first 100 natural numbers.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defRPr/>
            </a:pPr>
            <a:endParaRPr lang="en-US" sz="3200" kern="0" dirty="0"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76400" y="2287270"/>
            <a:ext cx="8834120" cy="37325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=0.0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reciprocal sum</a:t>
            </a:r>
          </a:p>
          <a:p>
            <a:pPr eaLnBrk="0" hangingPunct="0">
              <a:defRPr/>
            </a:pPr>
            <a:endParaRPr lang="en-US" sz="3600" b="1" dirty="0">
              <a:solidFill>
                <a:srgbClr val="00B05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for loop</a:t>
            </a:r>
          </a:p>
          <a:p>
            <a:pPr eaLnBrk="0" hangingPunct="0">
              <a:defRPr/>
            </a:pPr>
            <a:r>
              <a:rPr lang="en-US" sz="36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i in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range</a:t>
            </a:r>
            <a:r>
              <a:rPr lang="en-US" sz="36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(1,101):</a:t>
            </a:r>
          </a:p>
          <a:p>
            <a:pPr eaLnBrk="0" hangingPunct="0">
              <a:defRPr/>
            </a:pPr>
            <a:r>
              <a:rPr lang="en-US" sz="36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rsum = rsum + 1.0/i</a:t>
            </a:r>
          </a:p>
          <a:p>
            <a:pPr eaLnBrk="0" hangingPunct="0">
              <a:defRPr/>
            </a:pPr>
            <a:r>
              <a:rPr lang="en-US" sz="36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 ('sum is', </a:t>
            </a:r>
            <a:r>
              <a:rPr lang="en-US" sz="36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20876" y="214314"/>
            <a:ext cx="8747125" cy="471487"/>
          </a:xfrm>
        </p:spPr>
        <p:txBody>
          <a:bodyPr>
            <a:noAutofit/>
          </a:bodyPr>
          <a:lstStyle/>
          <a:p>
            <a:r>
              <a:rPr lang="en-US" altLang="en-US" dirty="0"/>
              <a:t>For loop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1"/>
            <a:ext cx="8534400" cy="4176395"/>
          </a:xfrm>
        </p:spPr>
        <p:txBody>
          <a:bodyPr/>
          <a:lstStyle/>
          <a:p>
            <a:r>
              <a:rPr lang="en-US" altLang="en-US" dirty="0"/>
              <a:t>General form</a:t>
            </a: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BFBC0-6E61-4ABB-883C-127A48874362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828800" y="2590800"/>
            <a:ext cx="8610600" cy="175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>
                <a:ea typeface="ＭＳ Ｐゴシック" pitchFamily="34" charset="-128"/>
              </a:rPr>
              <a:t>for </a:t>
            </a:r>
            <a:r>
              <a:rPr lang="en-US" sz="3600" dirty="0">
                <a:ea typeface="ＭＳ Ｐゴシック" pitchFamily="34" charset="-128"/>
              </a:rPr>
              <a:t>variable </a:t>
            </a:r>
            <a:r>
              <a:rPr lang="en-US" sz="3600" b="1" dirty="0">
                <a:ea typeface="ＭＳ Ｐゴシック" pitchFamily="34" charset="-128"/>
              </a:rPr>
              <a:t>in </a:t>
            </a:r>
            <a:r>
              <a:rPr lang="en-US" sz="3600" dirty="0">
                <a:ea typeface="ＭＳ Ｐゴシック" pitchFamily="34" charset="-128"/>
              </a:rPr>
              <a:t>sequence</a:t>
            </a:r>
            <a:r>
              <a:rPr lang="en-US" sz="3600" b="1" dirty="0"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600" b="1" dirty="0">
                <a:ea typeface="ＭＳ Ｐゴシック" pitchFamily="34" charset="-128"/>
              </a:rPr>
              <a:t>    </a:t>
            </a:r>
            <a:r>
              <a:rPr lang="en-US" sz="3600" dirty="0">
                <a:ea typeface="ＭＳ Ｐゴシック" pitchFamily="34" charset="-128"/>
              </a:rPr>
              <a:t>stmt </a:t>
            </a:r>
          </a:p>
        </p:txBody>
      </p:sp>
    </p:spTree>
    <p:extLst>
      <p:ext uri="{BB962C8B-B14F-4D97-AF65-F5344CB8AC3E}">
        <p14:creationId xmlns:p14="http://schemas.microsoft.com/office/powerpoint/2010/main" val="7037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range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range(s, e, d)</a:t>
            </a:r>
          </a:p>
          <a:p>
            <a:pPr lvl="1"/>
            <a:r>
              <a:rPr lang="en-US" sz="3200" dirty="0"/>
              <a:t>generates the list:</a:t>
            </a:r>
          </a:p>
          <a:p>
            <a:pPr marL="457200" lvl="1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[s, </a:t>
            </a:r>
            <a:r>
              <a:rPr lang="en-US" sz="3200" dirty="0" err="1">
                <a:solidFill>
                  <a:srgbClr val="FF0000"/>
                </a:solidFill>
              </a:rPr>
              <a:t>s+d</a:t>
            </a:r>
            <a:r>
              <a:rPr lang="en-US" sz="3200" dirty="0">
                <a:solidFill>
                  <a:srgbClr val="FF0000"/>
                </a:solidFill>
              </a:rPr>
              <a:t>, s+2*d, …, </a:t>
            </a:r>
            <a:r>
              <a:rPr lang="en-US" sz="3200" dirty="0" err="1">
                <a:solidFill>
                  <a:srgbClr val="FF0000"/>
                </a:solidFill>
              </a:rPr>
              <a:t>s+k</a:t>
            </a:r>
            <a:r>
              <a:rPr lang="en-US" sz="3200" dirty="0">
                <a:solidFill>
                  <a:srgbClr val="FF0000"/>
                </a:solidFill>
              </a:rPr>
              <a:t>*d]</a:t>
            </a:r>
            <a:r>
              <a:rPr lang="en-US" sz="3200" dirty="0"/>
              <a:t> </a:t>
            </a:r>
          </a:p>
          <a:p>
            <a:pPr marL="457200" lvl="1" indent="0" algn="ctr">
              <a:buNone/>
            </a:pPr>
            <a:r>
              <a:rPr lang="en-US" sz="3200" dirty="0"/>
              <a:t>where </a:t>
            </a:r>
            <a:r>
              <a:rPr lang="en-US" sz="3200" dirty="0" err="1">
                <a:solidFill>
                  <a:srgbClr val="FF0000"/>
                </a:solidFill>
              </a:rPr>
              <a:t>s+k</a:t>
            </a:r>
            <a:r>
              <a:rPr lang="en-US" sz="3200" dirty="0">
                <a:solidFill>
                  <a:srgbClr val="FF0000"/>
                </a:solidFill>
              </a:rPr>
              <a:t>*d &lt; e &lt;= s+(k+1)*d</a:t>
            </a:r>
          </a:p>
          <a:p>
            <a:r>
              <a:rPr lang="en-US" sz="3600" dirty="0"/>
              <a:t>range(s, e) is equivalent to range(s, e, 1)</a:t>
            </a:r>
          </a:p>
          <a:p>
            <a:r>
              <a:rPr lang="en-US" sz="3600" dirty="0"/>
              <a:t>range(e) is equivalent to range(0, e)</a:t>
            </a:r>
          </a:p>
          <a:p>
            <a:endParaRPr lang="en-US" sz="3600" dirty="0"/>
          </a:p>
          <a:p>
            <a:pPr marL="457200" lvl="1" indent="0" algn="ctr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FA50F-2936-4F20-B6FE-562F401E9C7D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BAA236F-AC23-4C40-8444-2FA4C75E98C3}"/>
              </a:ext>
            </a:extLst>
          </p:cNvPr>
          <p:cNvSpPr/>
          <p:nvPr/>
        </p:nvSpPr>
        <p:spPr>
          <a:xfrm>
            <a:off x="2743200" y="5410200"/>
            <a:ext cx="7467600" cy="9461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Exercise</a:t>
            </a:r>
            <a:r>
              <a:rPr lang="en-US" sz="3200" dirty="0"/>
              <a:t>: What if d is negative? Use python interpreter to find out.</a:t>
            </a:r>
          </a:p>
        </p:txBody>
      </p:sp>
    </p:spTree>
    <p:extLst>
      <p:ext uri="{BB962C8B-B14F-4D97-AF65-F5344CB8AC3E}">
        <p14:creationId xmlns:p14="http://schemas.microsoft.com/office/powerpoint/2010/main" val="267863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905000" y="2819400"/>
            <a:ext cx="851408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print all odd numbers &lt; 10</a:t>
            </a:r>
          </a:p>
          <a:p>
            <a:r>
              <a:rPr lang="en-US" sz="3200" b="1" dirty="0" err="1"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= 1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while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&lt;= 10:	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  if i%2==0: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even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     continue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  print 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, end=</a:t>
            </a:r>
            <a:r>
              <a:rPr lang="en-US" sz="3200" b="1" i="1" dirty="0">
                <a:latin typeface="Courier New" pitchFamily="49" charset="0"/>
                <a:cs typeface="Courier New" pitchFamily="49" charset="0"/>
                <a:sym typeface="+mn-ea"/>
              </a:rPr>
              <a:t>‘ ‘</a:t>
            </a:r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)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 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= i+1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8001000" cy="1747520"/>
          </a:xfrm>
        </p:spPr>
        <p:txBody>
          <a:bodyPr>
            <a:normAutofit/>
          </a:bodyPr>
          <a:lstStyle/>
          <a:p>
            <a:r>
              <a:rPr lang="en-US" dirty="0"/>
              <a:t>What will be the output of the following program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A995C-7DD7-4A3A-B22F-1F4184608453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905000" y="2819400"/>
            <a:ext cx="851408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print all odd numbers &lt; 10</a:t>
            </a:r>
          </a:p>
          <a:p>
            <a:r>
              <a:rPr lang="en-US" sz="3200" b="1" dirty="0" err="1"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= 1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while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&lt;= 10:	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  if i%2==0: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even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     continue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  print 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, end=</a:t>
            </a:r>
            <a:r>
              <a:rPr lang="en-US" sz="3200" b="1" i="1" dirty="0">
                <a:latin typeface="Courier New" pitchFamily="49" charset="0"/>
                <a:cs typeface="Courier New" pitchFamily="49" charset="0"/>
                <a:sym typeface="+mn-ea"/>
              </a:rPr>
              <a:t>‘ ‘</a:t>
            </a:r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)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 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  <a:sym typeface="+mn-ea"/>
              </a:rPr>
              <a:t> = i+1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Continue and Update Expr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8001000" cy="1747520"/>
          </a:xfrm>
        </p:spPr>
        <p:txBody>
          <a:bodyPr>
            <a:normAutofit/>
          </a:bodyPr>
          <a:lstStyle/>
          <a:p>
            <a:r>
              <a:rPr lang="en-US" dirty="0"/>
              <a:t>Make sure continue does not </a:t>
            </a:r>
            <a:r>
              <a:rPr lang="en-US"/>
              <a:t>bypass update-expression </a:t>
            </a:r>
            <a:r>
              <a:rPr lang="en-US" dirty="0"/>
              <a:t>for while loops</a:t>
            </a:r>
            <a:endParaRPr lang="en-US" sz="3000" b="1" dirty="0" err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B4DE29-ACFA-4CC8-BCE6-F716AEFA5A11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10800000" flipV="1">
            <a:off x="4419602" y="3810000"/>
            <a:ext cx="2717751" cy="2133599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37352" y="3459954"/>
            <a:ext cx="317035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 is not incremented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when even number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encountered.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Infinite loop!!</a:t>
            </a:r>
          </a:p>
        </p:txBody>
      </p:sp>
      <p:pic>
        <p:nvPicPr>
          <p:cNvPr id="2050" name="Picture 2" descr="C:\Users\karkare\AppData\Local\Microsoft\Windows\INetCache\IE\45LGD9AS\MC9002389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676400"/>
            <a:ext cx="1396756" cy="1137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947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in Python have type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They represent sequence of characters</a:t>
            </a:r>
          </a:p>
          <a:p>
            <a:pPr lvl="1"/>
            <a:r>
              <a:rPr lang="en-US" dirty="0"/>
              <a:t>Python does not have a type corresponding to character. </a:t>
            </a:r>
          </a:p>
          <a:p>
            <a:pPr lvl="0"/>
            <a:r>
              <a:rPr lang="en-US" dirty="0"/>
              <a:t>Strings are enclosed in single quotes(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 or double quotes(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Both are equivalent</a:t>
            </a:r>
          </a:p>
          <a:p>
            <a:pPr lvl="0"/>
            <a:r>
              <a:rPr lang="en-US" dirty="0"/>
              <a:t>Backslash (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) is used to escape quotes and special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515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1" y="1225515"/>
            <a:ext cx="8255635" cy="28168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29</a:t>
            </a:fld>
            <a:endParaRPr lang="hi-IN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75773" y="1196117"/>
            <a:ext cx="8496944" cy="51845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847851" y="4061460"/>
            <a:ext cx="8496935" cy="2320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More readable when </a:t>
            </a:r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/>
              <a:t>is used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l="658"/>
          <a:stretch>
            <a:fillRect/>
          </a:stretch>
        </p:blipFill>
        <p:spPr>
          <a:xfrm>
            <a:off x="1954531" y="4970110"/>
            <a:ext cx="5273675" cy="97917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775774" y="2132856"/>
            <a:ext cx="8784723" cy="19286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839200" cy="1143000"/>
          </a:xfrm>
        </p:spPr>
        <p:txBody>
          <a:bodyPr/>
          <a:lstStyle/>
          <a:p>
            <a:r>
              <a:rPr lang="en-US" dirty="0"/>
              <a:t>Compare two integers and print the min.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CED17-1AE7-4D71-806B-AE40A1844B10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</a:t>
            </a:fld>
            <a:endParaRPr lang="en-US" dirty="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6781800" y="1638300"/>
            <a:ext cx="3810000" cy="2362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2755" indent="-452755"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Check if x is less than y.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If so, print x 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Otherwise, print y.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676400" y="1524000"/>
            <a:ext cx="5105400" cy="33528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if</a:t>
            </a: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x &lt; y: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(x)</a:t>
            </a:r>
          </a:p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else:</a:t>
            </a:r>
            <a:endParaRPr lang="en-US" altLang="en-US" sz="3600" dirty="0">
              <a:solidFill>
                <a:srgbClr val="FF0000"/>
              </a:solidFill>
              <a:latin typeface="+mn-lt"/>
            </a:endParaRP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(y)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print (‘is the minimum’)</a:t>
            </a:r>
          </a:p>
        </p:txBody>
      </p:sp>
      <p:sp>
        <p:nvSpPr>
          <p:cNvPr id="6150" name="AutoShape 6"/>
          <p:cNvSpPr/>
          <p:nvPr/>
        </p:nvSpPr>
        <p:spPr bwMode="auto">
          <a:xfrm rot="10800000">
            <a:off x="5638800" y="1676399"/>
            <a:ext cx="1142999" cy="2324101"/>
          </a:xfrm>
          <a:prstGeom prst="leftBrace">
            <a:avLst>
              <a:gd name="adj1" fmla="val 8333"/>
              <a:gd name="adj2" fmla="val 5113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377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String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 gives the length of a string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dirty="0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30</a:t>
            </a:fld>
            <a:endParaRPr lang="hi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05" y="2133601"/>
            <a:ext cx="4946650" cy="42119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03513" y="3282108"/>
            <a:ext cx="8784723" cy="5789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03513" y="3889830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03513" y="4650260"/>
            <a:ext cx="8784723" cy="7229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09964" y="6021290"/>
            <a:ext cx="8784723" cy="360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03512" y="5301208"/>
            <a:ext cx="8784723" cy="900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79977" y="4869160"/>
            <a:ext cx="4176464" cy="1490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\n</a:t>
            </a:r>
            <a:r>
              <a:rPr lang="en-US" sz="3200" dirty="0">
                <a:solidFill>
                  <a:schemeClr val="tx1"/>
                </a:solidFill>
              </a:rPr>
              <a:t> is a </a:t>
            </a:r>
            <a:r>
              <a:rPr lang="en-US" sz="3200" b="1" dirty="0">
                <a:solidFill>
                  <a:schemeClr val="tx1"/>
                </a:solidFill>
              </a:rPr>
              <a:t>single</a:t>
            </a:r>
            <a:r>
              <a:rPr lang="en-US" sz="3200" dirty="0">
                <a:solidFill>
                  <a:schemeClr val="tx1"/>
                </a:solidFill>
              </a:rPr>
              <a:t> character: the special character representing newline</a:t>
            </a:r>
          </a:p>
        </p:txBody>
      </p:sp>
    </p:spTree>
    <p:extLst>
      <p:ext uri="{BB962C8B-B14F-4D97-AF65-F5344CB8AC3E}">
        <p14:creationId xmlns:p14="http://schemas.microsoft.com/office/powerpoint/2010/main" val="30535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600201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In Python,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operations have special meaning when operating on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 is used for concatenation of (two)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3200" dirty="0"/>
              <a:t> is used to repeat a string, an </a:t>
            </a:r>
            <a:r>
              <a:rPr lang="en-US" sz="3200" dirty="0">
                <a:solidFill>
                  <a:srgbClr val="FF0000"/>
                </a:solidFill>
              </a:rPr>
              <a:t>int</a:t>
            </a:r>
            <a:r>
              <a:rPr lang="en-US" sz="3200" dirty="0"/>
              <a:t> number of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Function/Operator Overloading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04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2651761"/>
            <a:ext cx="8286750" cy="37992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32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1" y="1196340"/>
            <a:ext cx="8656955" cy="12293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20083" y="2510092"/>
            <a:ext cx="8784723" cy="10629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20081" y="4262252"/>
            <a:ext cx="8784724" cy="21910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03513" y="3889830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can be indexed </a:t>
            </a:r>
          </a:p>
          <a:p>
            <a:r>
              <a:rPr lang="en-US"/>
              <a:t>First character has index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33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41" y="2709546"/>
            <a:ext cx="3797935" cy="297243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77302" y="3140969"/>
            <a:ext cx="8784723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66168" y="3933058"/>
            <a:ext cx="8784723" cy="8353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03513" y="4840380"/>
            <a:ext cx="8784723" cy="8928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Negative indices start counting from the right</a:t>
            </a:r>
          </a:p>
          <a:p>
            <a:r>
              <a:rPr lang="en-US"/>
              <a:t>Negatives indices start from -1</a:t>
            </a:r>
          </a:p>
          <a:p>
            <a:r>
              <a:rPr lang="en-US"/>
              <a:t>-1 means last, -2 second last,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34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05" y="3285491"/>
            <a:ext cx="3696970" cy="29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3181"/>
            <a:ext cx="8229600" cy="4525963"/>
          </a:xfrm>
        </p:spPr>
        <p:txBody>
          <a:bodyPr/>
          <a:lstStyle/>
          <a:p>
            <a:r>
              <a:rPr lang="en-US"/>
              <a:t>Using an index that is too large or too small results in “</a:t>
            </a:r>
            <a:r>
              <a:rPr lang="en-US">
                <a:solidFill>
                  <a:srgbClr val="FF0000"/>
                </a:solidFill>
              </a:rPr>
              <a:t>index out of range</a:t>
            </a:r>
            <a:r>
              <a:rPr lang="en-US"/>
              <a:t>”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35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60" y="2421255"/>
            <a:ext cx="7247890" cy="393319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03513" y="2360877"/>
            <a:ext cx="8784723" cy="2191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03766" y="4552347"/>
            <a:ext cx="8784723" cy="18020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3181"/>
            <a:ext cx="8229600" cy="4525963"/>
          </a:xfrm>
        </p:spPr>
        <p:txBody>
          <a:bodyPr/>
          <a:lstStyle/>
          <a:p>
            <a:r>
              <a:rPr lang="en-US" dirty="0"/>
              <a:t>To obtain a substring</a:t>
            </a:r>
          </a:p>
          <a:p>
            <a:r>
              <a:rPr lang="en-US" dirty="0">
                <a:solidFill>
                  <a:srgbClr val="FF0000"/>
                </a:solidFill>
              </a:rPr>
              <a:t>s[</a:t>
            </a:r>
            <a:r>
              <a:rPr lang="en-US" dirty="0" err="1">
                <a:solidFill>
                  <a:srgbClr val="FF0000"/>
                </a:solidFill>
              </a:rPr>
              <a:t>start:end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means substring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starting at index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/>
              <a:t>and ending at index </a:t>
            </a:r>
            <a:r>
              <a:rPr lang="en-US" dirty="0">
                <a:solidFill>
                  <a:srgbClr val="FF0000"/>
                </a:solidFill>
              </a:rPr>
              <a:t>end-1</a:t>
            </a:r>
          </a:p>
          <a:p>
            <a:r>
              <a:rPr lang="en-US" dirty="0">
                <a:solidFill>
                  <a:srgbClr val="FF0000"/>
                </a:solidFill>
                <a:sym typeface="+mn-ea"/>
              </a:rPr>
              <a:t>s[0:len(s)] </a:t>
            </a:r>
            <a:r>
              <a:rPr lang="en-US" dirty="0">
                <a:solidFill>
                  <a:schemeClr val="tx1"/>
                </a:solidFill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</a:p>
          <a:p>
            <a:r>
              <a:rPr lang="en-US" dirty="0">
                <a:solidFill>
                  <a:schemeClr val="tx1"/>
                </a:solidFill>
              </a:rPr>
              <a:t>Both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are optional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is omitted, it defaults to 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is omitted, it defaults to the length of string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s[:] </a:t>
            </a:r>
            <a:r>
              <a:rPr lang="en-US" dirty="0">
                <a:solidFill>
                  <a:schemeClr val="tx1"/>
                </a:solidFill>
              </a:rPr>
              <a:t>is same as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s[0:len(s)], </a:t>
            </a:r>
            <a:r>
              <a:rPr lang="en-US" dirty="0">
                <a:solidFill>
                  <a:schemeClr val="tx1"/>
                </a:solidFill>
                <a:sym typeface="+mn-ea"/>
              </a:rPr>
              <a:t>that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779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1128"/>
            <a:ext cx="8229600" cy="1143000"/>
          </a:xfrm>
        </p:spPr>
        <p:txBody>
          <a:bodyPr/>
          <a:lstStyle/>
          <a:p>
            <a:r>
              <a:rPr lang="en-US"/>
              <a:t>Slicing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1996" y="1052830"/>
            <a:ext cx="5164455" cy="53187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37</a:t>
            </a:fld>
            <a:endParaRPr lang="hi-IN"/>
          </a:p>
        </p:txBody>
      </p:sp>
      <p:sp>
        <p:nvSpPr>
          <p:cNvPr id="3" name="Rectangle 2"/>
          <p:cNvSpPr/>
          <p:nvPr/>
        </p:nvSpPr>
        <p:spPr>
          <a:xfrm>
            <a:off x="2063552" y="184482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3552" y="228394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63552" y="27085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63552" y="3140607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63552" y="3550703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63552" y="394103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63552" y="43801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63552" y="480476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63552" y="5157192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63552" y="5567288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63552" y="60057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1128"/>
            <a:ext cx="8229600" cy="1143000"/>
          </a:xfrm>
        </p:spPr>
        <p:txBody>
          <a:bodyPr/>
          <a:lstStyle/>
          <a:p>
            <a:r>
              <a:rPr lang="en-US"/>
              <a:t>More Slicing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405" y="1053466"/>
            <a:ext cx="4244340" cy="2746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38</a:t>
            </a:fld>
            <a:endParaRPr lang="hi-IN"/>
          </a:p>
        </p:txBody>
      </p:sp>
      <p:graphicFrame>
        <p:nvGraphicFramePr>
          <p:cNvPr id="9" name="Table 8"/>
          <p:cNvGraphicFramePr/>
          <p:nvPr/>
        </p:nvGraphicFramePr>
        <p:xfrm>
          <a:off x="2999741" y="4508500"/>
          <a:ext cx="63976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2404745" y="3796031"/>
            <a:ext cx="753491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Understanding Indices for slicing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9408160" y="5085081"/>
            <a:ext cx="102743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/>
            <a:r>
              <a:rPr lang="en-US" sz="3200">
                <a:sym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298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112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Out of Range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342" y="1227851"/>
            <a:ext cx="8640960" cy="4886003"/>
          </a:xfrm>
        </p:spPr>
        <p:txBody>
          <a:bodyPr/>
          <a:lstStyle/>
          <a:p>
            <a:r>
              <a:rPr lang="en-US" dirty="0"/>
              <a:t>Out of range indices are ignored for slicing</a:t>
            </a:r>
          </a:p>
          <a:p>
            <a:r>
              <a:rPr lang="en-US" dirty="0"/>
              <a:t>when start and end have the same sign, if start &gt;=end, empty slice is returned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Dec-23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39</a:t>
            </a:fld>
            <a:endParaRPr lang="hi-IN"/>
          </a:p>
        </p:txBody>
      </p:sp>
      <p:grpSp>
        <p:nvGrpSpPr>
          <p:cNvPr id="8" name="Group 7"/>
          <p:cNvGrpSpPr/>
          <p:nvPr/>
        </p:nvGrpSpPr>
        <p:grpSpPr>
          <a:xfrm>
            <a:off x="1919536" y="2918646"/>
            <a:ext cx="8064896" cy="3174650"/>
            <a:chOff x="179512" y="3456905"/>
            <a:chExt cx="8192166" cy="2996431"/>
          </a:xfrm>
          <a:solidFill>
            <a:schemeClr val="bg1"/>
          </a:solidFill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36023"/>
            <a:stretch/>
          </p:blipFill>
          <p:spPr>
            <a:xfrm>
              <a:off x="179512" y="3456905"/>
              <a:ext cx="4166116" cy="299643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64700"/>
            <a:stretch/>
          </p:blipFill>
          <p:spPr>
            <a:xfrm>
              <a:off x="4350342" y="3906507"/>
              <a:ext cx="4021336" cy="15957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1775520" y="2987338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8894" y="3902086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68465" y="4790854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52773" y="3353843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46147" y="426859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68465" y="5661248"/>
            <a:ext cx="410445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73" y="5232907"/>
            <a:ext cx="3856386" cy="86038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5946147" y="522290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744072" y="2424038"/>
            <a:ext cx="2996006" cy="3381226"/>
            <a:chOff x="6156176" y="2276872"/>
            <a:chExt cx="2996006" cy="3381226"/>
          </a:xfrm>
        </p:grpSpPr>
        <p:sp>
          <p:nvSpPr>
            <p:cNvPr id="23" name="Oval 22"/>
            <p:cNvSpPr/>
            <p:nvPr/>
          </p:nvSpPr>
          <p:spPr>
            <a:xfrm>
              <a:off x="6725614" y="2276872"/>
              <a:ext cx="2426568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Why?</a:t>
              </a:r>
            </a:p>
          </p:txBody>
        </p:sp>
        <p:cxnSp>
          <p:nvCxnSpPr>
            <p:cNvPr id="25" name="Curved Connector 24"/>
            <p:cNvCxnSpPr>
              <a:stCxn id="23" idx="4"/>
            </p:cNvCxnSpPr>
            <p:nvPr/>
          </p:nvCxnSpPr>
          <p:spPr>
            <a:xfrm rot="5400000">
              <a:off x="5814124" y="3533324"/>
              <a:ext cx="2466826" cy="1782722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/>
          <p:nvPr/>
        </p:nvGraphicFramePr>
        <p:xfrm>
          <a:off x="7032105" y="188640"/>
          <a:ext cx="23854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3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88392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28850" y="2762250"/>
            <a:ext cx="4781550" cy="3867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round/>
          </a:ln>
          <a:effectLst/>
        </p:spPr>
        <p:txBody>
          <a:bodyPr/>
          <a:lstStyle>
            <a:lvl1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00050"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    x,y = 6,10</a:t>
            </a:r>
          </a:p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	</a:t>
            </a:r>
          </a:p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	if x &lt; y:</a:t>
            </a:r>
          </a:p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	 	print (x) </a:t>
            </a:r>
          </a:p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    else:   </a:t>
            </a:r>
          </a:p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         print (y)</a:t>
            </a:r>
          </a:p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         print (‘is the min’) 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1628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394576" y="3048001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915400" y="3048001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y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467600" y="3886201"/>
            <a:ext cx="81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6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9147175" y="3886200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10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177088" y="2968625"/>
            <a:ext cx="2493288" cy="463846"/>
          </a:xfrm>
          <a:prstGeom prst="rect">
            <a:avLst/>
          </a:prstGeom>
          <a:solidFill>
            <a:srgbClr val="FFE3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Run the program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2514600" y="38100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2514600" y="43434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2514600" y="4800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2514600" y="61722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7177088" y="5334000"/>
            <a:ext cx="3262312" cy="1219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Output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7291388" y="5879988"/>
            <a:ext cx="436562" cy="586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ea typeface="ＭＳ Ｐゴシック" pitchFamily="32" charset="-128"/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153400" cy="685800"/>
          </a:xfrm>
        </p:spPr>
        <p:txBody>
          <a:bodyPr>
            <a:normAutofit/>
          </a:bodyPr>
          <a:lstStyle/>
          <a:p>
            <a:r>
              <a:rPr lang="en-US" dirty="0"/>
              <a:t>Indentation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1695450"/>
          </a:xfrm>
        </p:spPr>
        <p:txBody>
          <a:bodyPr>
            <a:noAutofit/>
          </a:bodyPr>
          <a:lstStyle/>
          <a:p>
            <a:r>
              <a:rPr lang="en-US" sz="3600" dirty="0"/>
              <a:t>Indentation is </a:t>
            </a:r>
            <a:r>
              <a:rPr lang="en-US" sz="3600" b="1" dirty="0"/>
              <a:t>important</a:t>
            </a:r>
            <a:r>
              <a:rPr lang="en-US" sz="3600" dirty="0"/>
              <a:t> in Python</a:t>
            </a:r>
          </a:p>
          <a:p>
            <a:pPr lvl="1"/>
            <a:r>
              <a:rPr lang="en-US" dirty="0"/>
              <a:t>grouping of statement (block of statements)</a:t>
            </a:r>
          </a:p>
          <a:p>
            <a:pPr lvl="1"/>
            <a:r>
              <a:rPr lang="en-US" dirty="0"/>
              <a:t>no explicit brackets, e.g. { }, to group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89C40-BD40-4FAB-B95D-7C363A07C460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</a:t>
            </a:fld>
            <a:endParaRPr lang="en-US" dirty="0"/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2514600" y="2895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9869691">
            <a:off x="4457510" y="5460408"/>
            <a:ext cx="1808515" cy="622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skipped</a:t>
            </a:r>
          </a:p>
        </p:txBody>
      </p:sp>
    </p:spTree>
    <p:extLst>
      <p:ext uri="{BB962C8B-B14F-4D97-AF65-F5344CB8AC3E}">
        <p14:creationId xmlns:p14="http://schemas.microsoft.com/office/powerpoint/2010/main" val="3447406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0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9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7174" grpId="0" animBg="1"/>
      <p:bldP spid="7182" grpId="0" animBg="1"/>
      <p:bldP spid="7182" grpId="1" animBg="1"/>
      <p:bldP spid="7183" grpId="0" animBg="1"/>
      <p:bldP spid="7183" grpId="1" animBg="1"/>
      <p:bldP spid="7184" grpId="0" animBg="1"/>
      <p:bldP spid="7184" grpId="1" animBg="1"/>
      <p:bldP spid="7185" grpId="0" animBg="1"/>
      <p:bldP spid="20" grpId="0" animBg="1"/>
      <p:bldP spid="21" grpId="0" animBg="1"/>
      <p:bldP spid="24" grpId="0" animBg="1"/>
      <p:bldP spid="24" grpId="1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if statement (no else!)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7772400" cy="5181600"/>
          </a:xfrm>
        </p:spPr>
        <p:txBody>
          <a:bodyPr>
            <a:noAutofit/>
          </a:bodyPr>
          <a:lstStyle/>
          <a:p>
            <a:r>
              <a:rPr lang="en-US" dirty="0"/>
              <a:t>General form of the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 statement</a:t>
            </a:r>
          </a:p>
          <a:p>
            <a:pPr lvl="1"/>
            <a:r>
              <a:rPr lang="en-US" dirty="0"/>
              <a:t>First the expression is evaluated.</a:t>
            </a:r>
          </a:p>
          <a:p>
            <a:pPr lvl="1"/>
            <a:r>
              <a:rPr lang="en-US" dirty="0"/>
              <a:t>If it evaluates to a </a:t>
            </a:r>
            <a:r>
              <a:rPr lang="en-US" b="1" dirty="0">
                <a:solidFill>
                  <a:srgbClr val="FF0000"/>
                </a:solidFill>
              </a:rPr>
              <a:t>true </a:t>
            </a:r>
            <a:r>
              <a:rPr lang="en-US" dirty="0"/>
              <a:t>value, then S1 is executed and then control moves to the S2.</a:t>
            </a:r>
          </a:p>
          <a:p>
            <a:pPr lvl="1"/>
            <a:r>
              <a:rPr lang="en-US" dirty="0"/>
              <a:t>If expression evaluates to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then control moves to the S2 directly.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9BB3F-C0C6-439A-80EB-12F49619B74E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5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3124200" y="1600670"/>
            <a:ext cx="4648200" cy="159973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S2</a:t>
            </a:r>
          </a:p>
        </p:txBody>
      </p:sp>
      <p:sp>
        <p:nvSpPr>
          <p:cNvPr id="19" name="Action Button: Help 18">
            <a:hlinkClick r:id="" action="ppaction://noaction" highlightClick="1"/>
          </p:cNvPr>
          <p:cNvSpPr/>
          <p:nvPr/>
        </p:nvSpPr>
        <p:spPr bwMode="auto">
          <a:xfrm>
            <a:off x="8911672" y="1383269"/>
            <a:ext cx="412984" cy="448991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8354175" y="2926692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8415332" y="1933637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56004" y="2450068"/>
            <a:ext cx="40748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3953" y="3440668"/>
            <a:ext cx="40748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25" name="Bent Arrow 24"/>
          <p:cNvSpPr/>
          <p:nvPr/>
        </p:nvSpPr>
        <p:spPr bwMode="auto">
          <a:xfrm rot="9525154">
            <a:off x="9013535" y="1890638"/>
            <a:ext cx="622245" cy="1599728"/>
          </a:xfrm>
          <a:prstGeom prst="bentArrow">
            <a:avLst>
              <a:gd name="adj1" fmla="val 25000"/>
              <a:gd name="adj2" fmla="val 26222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950299">
            <a:off x="8352182" y="16861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 rot="4012159">
            <a:off x="9249139" y="179658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98840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  <p:bldP spid="21" grpId="0" animBg="1"/>
      <p:bldP spid="25" grpId="0" animBg="1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685800"/>
            <a:ext cx="7772400" cy="5867400"/>
          </a:xfrm>
        </p:spPr>
        <p:txBody>
          <a:bodyPr>
            <a:noAutofit/>
          </a:bodyPr>
          <a:lstStyle/>
          <a:p>
            <a:r>
              <a:rPr lang="en-US" dirty="0"/>
              <a:t>General form of the if-else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if-else statement</a:t>
            </a:r>
          </a:p>
          <a:p>
            <a:pPr lvl="1"/>
            <a:r>
              <a:rPr lang="en-US" dirty="0"/>
              <a:t>First the expression is evaluated.</a:t>
            </a:r>
          </a:p>
          <a:p>
            <a:pPr lvl="1"/>
            <a:r>
              <a:rPr lang="en-US" dirty="0"/>
              <a:t>If it evaluates to a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 value, then S1 is executed and then control moves to S3.</a:t>
            </a:r>
          </a:p>
          <a:p>
            <a:pPr lvl="1"/>
            <a:r>
              <a:rPr lang="en-US" dirty="0"/>
              <a:t>If expression evaluates to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then S2 is executed and then control moves to S3.</a:t>
            </a:r>
          </a:p>
          <a:p>
            <a:pPr lvl="1"/>
            <a:r>
              <a:rPr lang="en-US" dirty="0"/>
              <a:t>S1/S2 can be </a:t>
            </a:r>
            <a:r>
              <a:rPr lang="en-US" b="1" dirty="0"/>
              <a:t>blocks </a:t>
            </a:r>
            <a:r>
              <a:rPr lang="en-US" dirty="0"/>
              <a:t>of statements!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4DC77-6A7A-4A97-97AD-D4C6E459DF4D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6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3124200" y="1307068"/>
            <a:ext cx="4648200" cy="2274332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S2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S3</a:t>
            </a:r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 bwMode="auto">
          <a:xfrm>
            <a:off x="8935742" y="1307068"/>
            <a:ext cx="306625" cy="457672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2700000">
            <a:off x="8378244" y="2850492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8100000">
            <a:off x="8378218" y="1867841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27804" y="2385155"/>
            <a:ext cx="40748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0073" y="2373868"/>
            <a:ext cx="40748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28023" y="3364468"/>
            <a:ext cx="40748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S3</a:t>
            </a: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9001670" y="1862689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8955874" y="2850429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50299">
            <a:off x="8275982" y="16099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 rot="2740178">
            <a:off x="9273209" y="172038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76474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20" grpId="0" animBg="1"/>
      <p:bldP spid="21" grpId="0" animBg="1"/>
      <p:bldP spid="17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if,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47800"/>
            <a:ext cx="8534400" cy="5029200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9AC62-4BDA-42A9-9CD7-D64EDE50C98B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52800" y="2133600"/>
            <a:ext cx="5448300" cy="44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if a &lt;= b: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if a &lt;= c: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…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if b &lt;= c)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else: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</p:txBody>
      </p:sp>
    </p:spTree>
    <p:extLst>
      <p:ext uri="{BB962C8B-B14F-4D97-AF65-F5344CB8AC3E}">
        <p14:creationId xmlns:p14="http://schemas.microsoft.com/office/powerpoint/2010/main" val="3982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Elif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8001000" cy="1828800"/>
          </a:xfrm>
        </p:spPr>
        <p:txBody>
          <a:bodyPr/>
          <a:lstStyle/>
          <a:p>
            <a:r>
              <a:rPr lang="en-US" dirty="0"/>
              <a:t>A special kind of nesting is the chain of if-else-if-else-… statements</a:t>
            </a:r>
          </a:p>
          <a:p>
            <a:r>
              <a:rPr lang="en-US" dirty="0"/>
              <a:t>Can be written elegantly using if-elif-..-else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75EBC-9A00-4400-8C2F-0671E323218B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2514601"/>
            <a:ext cx="34290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 …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last-block-of-stmt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2548614"/>
            <a:ext cx="3886200" cy="385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 …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5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if,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/>
              <a:t>if-else, nested if's, elif.</a:t>
            </a:r>
          </a:p>
          <a:p>
            <a:r>
              <a:rPr lang="en-US" sz="4400" dirty="0"/>
              <a:t>Multiple ways to solve a problem </a:t>
            </a:r>
          </a:p>
          <a:p>
            <a:pPr lvl="1"/>
            <a:r>
              <a:rPr lang="en-US" sz="4000" dirty="0"/>
              <a:t>issues of readability, maintainability</a:t>
            </a:r>
          </a:p>
          <a:p>
            <a:pPr lvl="1"/>
            <a:r>
              <a:rPr lang="en-US" sz="4000" dirty="0"/>
              <a:t>and 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99852-2D71-47D6-AD46-77E3E27B91C8}" type="datetime7">
              <a:rPr lang="en-US" smtClean="0"/>
              <a:t>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</TotalTime>
  <Words>1882</Words>
  <Application>Microsoft Office PowerPoint</Application>
  <PresentationFormat>Widescreen</PresentationFormat>
  <Paragraphs>553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Arial Narrow</vt:lpstr>
      <vt:lpstr>Calibri</vt:lpstr>
      <vt:lpstr>Cambria</vt:lpstr>
      <vt:lpstr>Century Gothic</vt:lpstr>
      <vt:lpstr>Comic Sans MS</vt:lpstr>
      <vt:lpstr>Courier New</vt:lpstr>
      <vt:lpstr>Times New Roman</vt:lpstr>
      <vt:lpstr>Verdana</vt:lpstr>
      <vt:lpstr>Wingdings</vt:lpstr>
      <vt:lpstr>Wingdings 2</vt:lpstr>
      <vt:lpstr>Wingdings 3</vt:lpstr>
      <vt:lpstr>Wisp</vt:lpstr>
      <vt:lpstr>PowerPoint Presentation</vt:lpstr>
      <vt:lpstr>Conditional Statements</vt:lpstr>
      <vt:lpstr>if-else statement</vt:lpstr>
      <vt:lpstr>Indentation</vt:lpstr>
      <vt:lpstr>if statement (no else!)</vt:lpstr>
      <vt:lpstr>if-else statement</vt:lpstr>
      <vt:lpstr>Nested if, if-else</vt:lpstr>
      <vt:lpstr>Elif</vt:lpstr>
      <vt:lpstr>Summary of if, if-else </vt:lpstr>
      <vt:lpstr>Class Quiz</vt:lpstr>
      <vt:lpstr>Short-circuit Evaluation</vt:lpstr>
      <vt:lpstr>3 Factors for Expr Evaluation</vt:lpstr>
      <vt:lpstr>PowerPoint Presentation</vt:lpstr>
      <vt:lpstr>Caution about Using Floats</vt:lpstr>
      <vt:lpstr>Caution about Using Floats</vt:lpstr>
      <vt:lpstr>Comparing Floats</vt:lpstr>
      <vt:lpstr>Programming using Python</vt:lpstr>
      <vt:lpstr>Printing Multiplication Table</vt:lpstr>
      <vt:lpstr>Program…</vt:lpstr>
      <vt:lpstr>Printing Multiplication Table</vt:lpstr>
      <vt:lpstr>Printing Multiplication Table</vt:lpstr>
      <vt:lpstr>While Statement</vt:lpstr>
      <vt:lpstr>For Loop</vt:lpstr>
      <vt:lpstr>For loop in Python</vt:lpstr>
      <vt:lpstr>range</vt:lpstr>
      <vt:lpstr>Quiz</vt:lpstr>
      <vt:lpstr>Continue and Update Expr</vt:lpstr>
      <vt:lpstr>Strings</vt:lpstr>
      <vt:lpstr>Strings</vt:lpstr>
      <vt:lpstr>Length of a String</vt:lpstr>
      <vt:lpstr>Concatenate and Repeat</vt:lpstr>
      <vt:lpstr>Concatenate and Repeat</vt:lpstr>
      <vt:lpstr>Indexing</vt:lpstr>
      <vt:lpstr>Indexing</vt:lpstr>
      <vt:lpstr>Indexing</vt:lpstr>
      <vt:lpstr>Slicing</vt:lpstr>
      <vt:lpstr>Slicing</vt:lpstr>
      <vt:lpstr>More Slicing</vt:lpstr>
      <vt:lpstr>Out of Range Slicing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Sanjaysingh Ranawat</dc:creator>
  <cp:lastModifiedBy>Sanjaysingh Ranawat</cp:lastModifiedBy>
  <cp:revision>1</cp:revision>
  <dcterms:created xsi:type="dcterms:W3CDTF">2023-12-16T10:09:50Z</dcterms:created>
  <dcterms:modified xsi:type="dcterms:W3CDTF">2023-12-16T10:12:19Z</dcterms:modified>
</cp:coreProperties>
</file>