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1740114-2B30-45B7-A9B7-F9A5460CEF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0C1F-CAC7-429A-B153-9E5606A1C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74AEC-93EB-460A-A97A-56039C50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0572-5C5B-4CB2-AF11-FE836110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E34C-9859-4046-81C8-4C403415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B90F-0B09-4DEA-8F7A-8F01DE24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926B-3EDE-4B07-B53D-004D8220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D3AE6-875C-4174-9B15-9BD3AA1D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0D54-9217-4079-BD26-D3864836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5DF38-8B12-4D53-9652-3FD4B5EA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35BF-844F-4529-814E-91336178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F547B-99BE-4F28-B664-A211B1EA3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AE8D5-7944-4A0A-9D4D-F4F934D91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DE73-0087-425F-B018-08B61934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1DF3-DFA1-4C2B-A7EB-4D4E941B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E6C4-D114-48BE-A309-467979F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2B2B-F3A9-4A54-82E5-BD5E7ACF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F913-6CC4-4E33-97B6-357A568C6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9099-8888-481E-ACE3-7CA934B0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DF86-7D2B-4276-B988-BEA5FB1D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ECF0-B14A-4AFB-9BD8-2FE0E869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57BF-AC75-41C8-B909-41B50DE6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00B86-760E-4134-B4A8-84005FD6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F7FF-17C6-40C1-9E24-F9B7673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0F6E-5A3E-4F7A-8D06-9EA2BD36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8F24E-E4EC-4318-AF69-34EEB6B8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9E60-205C-4999-89F7-176EE917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2BFA-A59B-4E94-9A96-671070B58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DC9BA-CFF8-4134-A4BE-5F824DE2C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97D0B-FF31-498F-B3A8-ED094F0D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AE1DC-477E-419A-81D1-7AE0884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3225-DADA-4732-823D-0CFBA567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82D2-4751-40E3-8760-9F866526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E75E-922E-49F6-AEC0-E7A4D0D6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A590-2DFB-49EF-B850-E98336FE0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5203F-363D-42D1-A8CE-A6B6B19E0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A3A52-A90A-4F00-B441-F41996140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067F4-7B70-4DAD-B3C9-9FC56637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44FE4-3FBE-4A04-B266-154C318A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0F0F4-A798-4ED2-9930-6B9BF133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3F83-E9AE-48D4-8B33-4845B0F6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DA86D-FDC0-4707-88FA-5E6C0AF7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3F6E0-D57B-43E9-BB39-6A8FE810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DFBAD-B0F9-4ABA-9875-76D3EADA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231C0-AB6C-4978-9804-E6942B52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EF0FA-1D8E-429B-9F84-24499CA9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D3AAA-A093-499C-9B06-E0C54DB6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625D-BDA7-4D01-B553-3D4B5BBA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F709-CC69-4377-A348-672C31B5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1DD7C-392C-4EF9-9F3F-512818449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85F81-0C92-4D4E-92FA-F642B422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5651-FFDD-4AC2-80EF-3810BF91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85F82-E18D-413D-B306-16D0F00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9B84-41D8-46D7-9833-775856E2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8B595-F12F-4B1D-AA28-1D3632A2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1906C-0D0E-49EB-8B1C-8528AA5A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D826F-99D8-4160-88C6-A3FF6835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EB274-0423-43F2-AD7A-CBCECE78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BDEF7-D5F4-465F-85C4-19DFA442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17DA9-B10E-4A58-8B08-48BDA419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52A8-693C-42AB-B648-5209FEAE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FD20-FB1F-4491-88BE-1068A25B8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31C4-49B3-4937-8622-C2CD79CE9AD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E827-8B39-40C8-98B3-83ECA7E27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D704-CDDE-44C4-ABB7-F5624B681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D8A5-0BE1-4590-899D-7DCD6ED3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7547-6925-4B16-B3C8-CE7BFB071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60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SMART QUIZ APPLICATION IN CLOUD ENVIRONMENT USING AWS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1DC78-468F-40EC-ABB8-7236CFF8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0916" y="3678148"/>
            <a:ext cx="6041206" cy="2948683"/>
          </a:xfrm>
        </p:spPr>
        <p:txBody>
          <a:bodyPr>
            <a:normAutofit/>
          </a:bodyPr>
          <a:lstStyle/>
          <a:p>
            <a:pPr algn="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NAMAN RAJ SHARMA </a:t>
            </a:r>
          </a:p>
        </p:txBody>
      </p:sp>
    </p:spTree>
    <p:extLst>
      <p:ext uri="{BB962C8B-B14F-4D97-AF65-F5344CB8AC3E}">
        <p14:creationId xmlns:p14="http://schemas.microsoft.com/office/powerpoint/2010/main" val="112530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F5C2-173A-4E55-997E-FE9001A6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8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PLAY QUIZ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10BE5-510F-4AE4-B68A-5517F80A9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27" y="618227"/>
            <a:ext cx="8566485" cy="5147305"/>
          </a:xfrm>
        </p:spPr>
      </p:pic>
    </p:spTree>
    <p:extLst>
      <p:ext uri="{BB962C8B-B14F-4D97-AF65-F5344CB8AC3E}">
        <p14:creationId xmlns:p14="http://schemas.microsoft.com/office/powerpoint/2010/main" val="2242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0BE3-2E61-4440-87DE-5687A35A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15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SUBMIT QUESTION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1246F3-16D1-412C-975D-AF6D63FB2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806" y="743641"/>
            <a:ext cx="8470232" cy="5310650"/>
          </a:xfrm>
        </p:spPr>
      </p:pic>
    </p:spTree>
    <p:extLst>
      <p:ext uri="{BB962C8B-B14F-4D97-AF65-F5344CB8AC3E}">
        <p14:creationId xmlns:p14="http://schemas.microsoft.com/office/powerpoint/2010/main" val="260475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CC4B-6557-4575-8A89-DAD12959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37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29FB2-6E08-47CB-8143-5801A2696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682" y="566877"/>
            <a:ext cx="8306602" cy="5544222"/>
          </a:xfrm>
        </p:spPr>
      </p:pic>
    </p:spTree>
    <p:extLst>
      <p:ext uri="{BB962C8B-B14F-4D97-AF65-F5344CB8AC3E}">
        <p14:creationId xmlns:p14="http://schemas.microsoft.com/office/powerpoint/2010/main" val="349758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B5C1-8774-BCB3-FCD1-35E05329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SCREENSHOTS/UI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124E1-EE75-26C8-1D75-022694E92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0" y="1690689"/>
            <a:ext cx="11152006" cy="4586944"/>
          </a:xfrm>
        </p:spPr>
      </p:pic>
    </p:spTree>
    <p:extLst>
      <p:ext uri="{BB962C8B-B14F-4D97-AF65-F5344CB8AC3E}">
        <p14:creationId xmlns:p14="http://schemas.microsoft.com/office/powerpoint/2010/main" val="148135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E011-AF24-379E-E610-0CA4C9B6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C160C-AA87-04CF-26BE-D0430DAAA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23" y="259653"/>
            <a:ext cx="8681790" cy="6590332"/>
          </a:xfrm>
        </p:spPr>
      </p:pic>
    </p:spTree>
    <p:extLst>
      <p:ext uri="{BB962C8B-B14F-4D97-AF65-F5344CB8AC3E}">
        <p14:creationId xmlns:p14="http://schemas.microsoft.com/office/powerpoint/2010/main" val="111774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5371-7A7B-B618-D035-B3A5F8F5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605EC-64CC-4012-133C-1605D5C62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4519"/>
            <a:ext cx="10114052" cy="5298356"/>
          </a:xfrm>
        </p:spPr>
      </p:pic>
    </p:spTree>
    <p:extLst>
      <p:ext uri="{BB962C8B-B14F-4D97-AF65-F5344CB8AC3E}">
        <p14:creationId xmlns:p14="http://schemas.microsoft.com/office/powerpoint/2010/main" val="133864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D612-A28D-2D99-3F75-FE6AA1D4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23754-C63A-448F-FEE3-6B454A35F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23" y="1193705"/>
            <a:ext cx="7007807" cy="5052590"/>
          </a:xfrm>
        </p:spPr>
      </p:pic>
    </p:spTree>
    <p:extLst>
      <p:ext uri="{BB962C8B-B14F-4D97-AF65-F5344CB8AC3E}">
        <p14:creationId xmlns:p14="http://schemas.microsoft.com/office/powerpoint/2010/main" val="158893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ACBA-2F40-4EE0-B324-5DD5AC18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00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315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EE7-9F2D-49BE-AC7B-B0441F87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893B-C171-4F81-80A6-C1FD15EE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“Quiz application ” is a collection of different quizzes likes technical, General knowledge, English Grammar, Quantitative Aptitude.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can access only one quiz at a time.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 limited number of questions and for each correct answer user will be get a credit score.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user friendly application, our application will contain : 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quiz. 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to every question.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Scores.</a:t>
            </a:r>
          </a:p>
        </p:txBody>
      </p:sp>
    </p:spTree>
    <p:extLst>
      <p:ext uri="{BB962C8B-B14F-4D97-AF65-F5344CB8AC3E}">
        <p14:creationId xmlns:p14="http://schemas.microsoft.com/office/powerpoint/2010/main" val="29271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54B-B845-4CEB-A042-B4ADFBDA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D372-D9AC-4EEF-A8B6-CAA53002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quiz application provide a great platform for practice and solving query, which is having a great user interface.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work in this field are available on internet in huge amount like ; many application are available for playing quizzes online and query solving of the users.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application provide a large varieties of questions (Big Domain).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application provides question and answer for quiz ,query box for query solving 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these application provide hug amount of study material for the users. </a:t>
            </a:r>
          </a:p>
        </p:txBody>
      </p:sp>
    </p:spTree>
    <p:extLst>
      <p:ext uri="{BB962C8B-B14F-4D97-AF65-F5344CB8AC3E}">
        <p14:creationId xmlns:p14="http://schemas.microsoft.com/office/powerpoint/2010/main" val="88592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098B-D739-4669-80E6-81457B5C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44BE-5E76-4A2F-A201-F3C4DB76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aim is to develop a application for the users in which a user can attempt any number of quiz related to his/her choice”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have to make interface for Home Page, Registration , Login Page, Question Attempting Forum, Result Page and profile of user and as well as for Admin. These all pages have connectivity with the server and database.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there are applications which only provide limited number of quizzes related to different domain.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application do not have a single platform for quizzes related to Technical, G.K , Aptitude, Grammar, etc. And there is not a application where the users can upload his/her question and answer for others.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develop a application which can resolve all the problems.</a:t>
            </a:r>
          </a:p>
        </p:txBody>
      </p:sp>
    </p:spTree>
    <p:extLst>
      <p:ext uri="{BB962C8B-B14F-4D97-AF65-F5344CB8AC3E}">
        <p14:creationId xmlns:p14="http://schemas.microsoft.com/office/powerpoint/2010/main" val="303221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2B3D-F600-44FA-98A0-1B6A5251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6FC5-6C1F-459B-997F-EB926FBF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238"/>
            <a:ext cx="10515600" cy="57997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 firstly the user need to register or login using user-id and password.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user can choose any of the quiz of his/her choice. There is a instruction window.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start attaining the quiz.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his/her answers are right or wrong and can also see the answer of each.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any feedback he/she can send.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 of the quiz user will get credit score for each of its correct answers.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submit question, after submission of 10 question in each category the quiz list will increase dynamically.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profile will contain it name, age, qualification, gender, mobile number, credit score, etc.</a:t>
            </a:r>
          </a:p>
        </p:txBody>
      </p:sp>
    </p:spTree>
    <p:extLst>
      <p:ext uri="{BB962C8B-B14F-4D97-AF65-F5344CB8AC3E}">
        <p14:creationId xmlns:p14="http://schemas.microsoft.com/office/powerpoint/2010/main" val="250974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C651-52DE-4CDA-9AFC-983C7F7E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FEBE-9827-46D3-A44D-889002AF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769"/>
            <a:ext cx="10515600" cy="2818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“Quiz Application” can be used for educational purpose by many school and also by coaching institute.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by a person for his/her self improvement and knowledge test.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gain knowledge by playing this quiz not only technically but also in various fields like G.K, TECHNICAL and APTITUDE.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also be used by a group for their knowledge sharing among themselves by playing quiz individually.</a:t>
            </a:r>
          </a:p>
        </p:txBody>
      </p:sp>
    </p:spTree>
    <p:extLst>
      <p:ext uri="{BB962C8B-B14F-4D97-AF65-F5344CB8AC3E}">
        <p14:creationId xmlns:p14="http://schemas.microsoft.com/office/powerpoint/2010/main" val="411423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ED37-9E0E-4A88-953A-FA3DAD68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516C-6412-4581-AC89-3270CCB4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618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attempt any type of quiz from the given list.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the quiz attempted by the user will be displayed.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know his/her level of knowledge in the current world.</a:t>
            </a:r>
          </a:p>
        </p:txBody>
      </p:sp>
    </p:spTree>
    <p:extLst>
      <p:ext uri="{BB962C8B-B14F-4D97-AF65-F5344CB8AC3E}">
        <p14:creationId xmlns:p14="http://schemas.microsoft.com/office/powerpoint/2010/main" val="177618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7FAE-7702-4A6B-9DC1-C408A7C9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43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5775C-BD20-424F-8E8C-E65661709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43" y="390418"/>
            <a:ext cx="7191909" cy="5786545"/>
          </a:xfrm>
        </p:spPr>
      </p:pic>
    </p:spTree>
    <p:extLst>
      <p:ext uri="{BB962C8B-B14F-4D97-AF65-F5344CB8AC3E}">
        <p14:creationId xmlns:p14="http://schemas.microsoft.com/office/powerpoint/2010/main" val="8707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2B68-D25B-462D-8BF7-D3BE15C6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EBE99-63A3-49BB-A262-6D4D438B6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044" y="404261"/>
            <a:ext cx="8807116" cy="5772702"/>
          </a:xfrm>
        </p:spPr>
      </p:pic>
    </p:spTree>
    <p:extLst>
      <p:ext uri="{BB962C8B-B14F-4D97-AF65-F5344CB8AC3E}">
        <p14:creationId xmlns:p14="http://schemas.microsoft.com/office/powerpoint/2010/main" val="183616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631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A SMART QUIZ APPLICATION IN CLOUD ENVIRONMENT USING AWS</vt:lpstr>
      <vt:lpstr>ABSTRACT</vt:lpstr>
      <vt:lpstr>INTRODUCTION</vt:lpstr>
      <vt:lpstr>PROBLEM DOMAIN</vt:lpstr>
      <vt:lpstr>SOLUTION DOMAIN</vt:lpstr>
      <vt:lpstr>APPLICATION DOMAIN</vt:lpstr>
      <vt:lpstr>EXPECTED OUTCOME</vt:lpstr>
      <vt:lpstr>USE CASE DIAGRAM</vt:lpstr>
      <vt:lpstr>SEQUENCE DIAGRAM FOR LOGIN</vt:lpstr>
      <vt:lpstr>SEQUENCE DIAGRAM FOR PLAY QUIZ</vt:lpstr>
      <vt:lpstr>SEQUENCE DIAGRAM FOR SUBMIT QUESTION</vt:lpstr>
      <vt:lpstr>DATA FLOW DIAGRAM</vt:lpstr>
      <vt:lpstr>SCREENSHOTS/UI</vt:lpstr>
      <vt:lpstr>Continued…</vt:lpstr>
      <vt:lpstr>Continued…</vt:lpstr>
      <vt:lpstr>Continued…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APPLICATION USING JAVA SWING, AWT AND APPLETS</dc:title>
  <dc:creator>Naman Raj Sharma</dc:creator>
  <cp:lastModifiedBy>Naman Raj Sharma</cp:lastModifiedBy>
  <cp:revision>12</cp:revision>
  <dcterms:created xsi:type="dcterms:W3CDTF">2022-02-27T18:49:06Z</dcterms:created>
  <dcterms:modified xsi:type="dcterms:W3CDTF">2023-02-26T11:52:20Z</dcterms:modified>
</cp:coreProperties>
</file>