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8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7" r:id="rId11"/>
    <p:sldId id="268" r:id="rId12"/>
    <p:sldId id="269" r:id="rId13"/>
    <p:sldId id="270" r:id="rId14"/>
    <p:sldId id="279" r:id="rId15"/>
    <p:sldId id="288" r:id="rId16"/>
    <p:sldId id="282" r:id="rId17"/>
    <p:sldId id="283" r:id="rId18"/>
    <p:sldId id="284" r:id="rId19"/>
    <p:sldId id="285" r:id="rId20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88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CBB67-59D7-48F0-AED5-B04FB1138F15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492F6-22A1-46B1-867F-AE11BE30F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438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775F54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Arial MT"/>
                <a:cs typeface="Arial MT"/>
              </a:defRPr>
            </a:lvl1pPr>
          </a:lstStyle>
          <a:p>
            <a:pPr marR="5080" algn="r">
              <a:lnSpc>
                <a:spcPts val="1580"/>
              </a:lnSpc>
            </a:pPr>
            <a:r>
              <a:rPr spc="-85" dirty="0"/>
              <a:t>VINOD</a:t>
            </a:r>
            <a:r>
              <a:rPr spc="25" dirty="0"/>
              <a:t> </a:t>
            </a:r>
            <a:r>
              <a:rPr spc="-170" dirty="0"/>
              <a:t>KUMAR</a:t>
            </a:r>
            <a:r>
              <a:rPr spc="10" dirty="0"/>
              <a:t> </a:t>
            </a:r>
            <a:r>
              <a:rPr spc="-180" dirty="0"/>
              <a:t>VERMA,</a:t>
            </a:r>
            <a:r>
              <a:rPr spc="20" dirty="0"/>
              <a:t> </a:t>
            </a:r>
            <a:r>
              <a:rPr spc="-155" dirty="0"/>
              <a:t>PGT(CS),</a:t>
            </a:r>
            <a:r>
              <a:rPr spc="-5" dirty="0"/>
              <a:t> </a:t>
            </a:r>
            <a:r>
              <a:rPr spc="-135" dirty="0"/>
              <a:t>KV</a:t>
            </a:r>
            <a:r>
              <a:rPr spc="30" dirty="0"/>
              <a:t> </a:t>
            </a:r>
            <a:r>
              <a:rPr spc="-204" dirty="0"/>
              <a:t>OEF</a:t>
            </a:r>
            <a:r>
              <a:rPr spc="25" dirty="0"/>
              <a:t> </a:t>
            </a:r>
            <a:r>
              <a:rPr spc="-185" dirty="0"/>
              <a:t>KANPUR</a:t>
            </a:r>
            <a:r>
              <a:rPr spc="10" dirty="0"/>
              <a:t> </a:t>
            </a:r>
            <a:r>
              <a:rPr spc="-50" dirty="0"/>
              <a:t>&amp;</a:t>
            </a:r>
          </a:p>
          <a:p>
            <a:pPr marR="5715" algn="r">
              <a:lnSpc>
                <a:spcPct val="100000"/>
              </a:lnSpc>
            </a:pPr>
            <a:r>
              <a:rPr spc="-155" dirty="0"/>
              <a:t>SACHIN</a:t>
            </a:r>
            <a:r>
              <a:rPr spc="20" dirty="0"/>
              <a:t> </a:t>
            </a:r>
            <a:r>
              <a:rPr spc="-165" dirty="0"/>
              <a:t>BHARDWAJ,</a:t>
            </a:r>
            <a:r>
              <a:rPr spc="-20" dirty="0"/>
              <a:t> </a:t>
            </a:r>
            <a:r>
              <a:rPr spc="-155" dirty="0"/>
              <a:t>PGT(CS),</a:t>
            </a:r>
            <a:r>
              <a:rPr spc="-10" dirty="0"/>
              <a:t> </a:t>
            </a:r>
            <a:r>
              <a:rPr spc="-135" dirty="0"/>
              <a:t>KV</a:t>
            </a:r>
            <a:r>
              <a:rPr spc="20" dirty="0"/>
              <a:t> </a:t>
            </a:r>
            <a:r>
              <a:rPr spc="-55" dirty="0"/>
              <a:t>NO.1</a:t>
            </a:r>
            <a:r>
              <a:rPr spc="25" dirty="0"/>
              <a:t> </a:t>
            </a:r>
            <a:r>
              <a:rPr spc="-60" dirty="0"/>
              <a:t>TEZPUR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2246E-22C2-41CB-93C1-2AB478BEA697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75F54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Arial MT"/>
                <a:cs typeface="Arial MT"/>
              </a:defRPr>
            </a:lvl1pPr>
          </a:lstStyle>
          <a:p>
            <a:pPr marR="5080" algn="r">
              <a:lnSpc>
                <a:spcPts val="1580"/>
              </a:lnSpc>
            </a:pPr>
            <a:r>
              <a:rPr spc="-85" dirty="0"/>
              <a:t>VINOD</a:t>
            </a:r>
            <a:r>
              <a:rPr spc="25" dirty="0"/>
              <a:t> </a:t>
            </a:r>
            <a:r>
              <a:rPr spc="-170" dirty="0"/>
              <a:t>KUMAR</a:t>
            </a:r>
            <a:r>
              <a:rPr spc="10" dirty="0"/>
              <a:t> </a:t>
            </a:r>
            <a:r>
              <a:rPr spc="-180" dirty="0"/>
              <a:t>VERMA,</a:t>
            </a:r>
            <a:r>
              <a:rPr spc="20" dirty="0"/>
              <a:t> </a:t>
            </a:r>
            <a:r>
              <a:rPr spc="-155" dirty="0"/>
              <a:t>PGT(CS),</a:t>
            </a:r>
            <a:r>
              <a:rPr spc="-5" dirty="0"/>
              <a:t> </a:t>
            </a:r>
            <a:r>
              <a:rPr spc="-135" dirty="0"/>
              <a:t>KV</a:t>
            </a:r>
            <a:r>
              <a:rPr spc="30" dirty="0"/>
              <a:t> </a:t>
            </a:r>
            <a:r>
              <a:rPr spc="-204" dirty="0"/>
              <a:t>OEF</a:t>
            </a:r>
            <a:r>
              <a:rPr spc="25" dirty="0"/>
              <a:t> </a:t>
            </a:r>
            <a:r>
              <a:rPr spc="-185" dirty="0"/>
              <a:t>KANPUR</a:t>
            </a:r>
            <a:r>
              <a:rPr spc="10" dirty="0"/>
              <a:t> </a:t>
            </a:r>
            <a:r>
              <a:rPr spc="-50" dirty="0"/>
              <a:t>&amp;</a:t>
            </a:r>
          </a:p>
          <a:p>
            <a:pPr marR="5715" algn="r">
              <a:lnSpc>
                <a:spcPct val="100000"/>
              </a:lnSpc>
            </a:pPr>
            <a:r>
              <a:rPr spc="-155" dirty="0"/>
              <a:t>SACHIN</a:t>
            </a:r>
            <a:r>
              <a:rPr spc="20" dirty="0"/>
              <a:t> </a:t>
            </a:r>
            <a:r>
              <a:rPr spc="-165" dirty="0"/>
              <a:t>BHARDWAJ,</a:t>
            </a:r>
            <a:r>
              <a:rPr spc="-20" dirty="0"/>
              <a:t> </a:t>
            </a:r>
            <a:r>
              <a:rPr spc="-155" dirty="0"/>
              <a:t>PGT(CS),</a:t>
            </a:r>
            <a:r>
              <a:rPr spc="-10" dirty="0"/>
              <a:t> </a:t>
            </a:r>
            <a:r>
              <a:rPr spc="-135" dirty="0"/>
              <a:t>KV</a:t>
            </a:r>
            <a:r>
              <a:rPr spc="20" dirty="0"/>
              <a:t> </a:t>
            </a:r>
            <a:r>
              <a:rPr spc="-55" dirty="0"/>
              <a:t>NO.1</a:t>
            </a:r>
            <a:r>
              <a:rPr spc="25" dirty="0"/>
              <a:t> </a:t>
            </a:r>
            <a:r>
              <a:rPr spc="-60" dirty="0"/>
              <a:t>TEZPUR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6C3C-3727-451B-9AD1-ABE670BA323F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75F54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Arial MT"/>
                <a:cs typeface="Arial MT"/>
              </a:defRPr>
            </a:lvl1pPr>
          </a:lstStyle>
          <a:p>
            <a:pPr marR="5080" algn="r">
              <a:lnSpc>
                <a:spcPts val="1580"/>
              </a:lnSpc>
            </a:pPr>
            <a:r>
              <a:rPr spc="-85" dirty="0"/>
              <a:t>VINOD</a:t>
            </a:r>
            <a:r>
              <a:rPr spc="25" dirty="0"/>
              <a:t> </a:t>
            </a:r>
            <a:r>
              <a:rPr spc="-170" dirty="0"/>
              <a:t>KUMAR</a:t>
            </a:r>
            <a:r>
              <a:rPr spc="10" dirty="0"/>
              <a:t> </a:t>
            </a:r>
            <a:r>
              <a:rPr spc="-180" dirty="0"/>
              <a:t>VERMA,</a:t>
            </a:r>
            <a:r>
              <a:rPr spc="20" dirty="0"/>
              <a:t> </a:t>
            </a:r>
            <a:r>
              <a:rPr spc="-155" dirty="0"/>
              <a:t>PGT(CS),</a:t>
            </a:r>
            <a:r>
              <a:rPr spc="-5" dirty="0"/>
              <a:t> </a:t>
            </a:r>
            <a:r>
              <a:rPr spc="-135" dirty="0"/>
              <a:t>KV</a:t>
            </a:r>
            <a:r>
              <a:rPr spc="30" dirty="0"/>
              <a:t> </a:t>
            </a:r>
            <a:r>
              <a:rPr spc="-204" dirty="0"/>
              <a:t>OEF</a:t>
            </a:r>
            <a:r>
              <a:rPr spc="25" dirty="0"/>
              <a:t> </a:t>
            </a:r>
            <a:r>
              <a:rPr spc="-185" dirty="0"/>
              <a:t>KANPUR</a:t>
            </a:r>
            <a:r>
              <a:rPr spc="10" dirty="0"/>
              <a:t> </a:t>
            </a:r>
            <a:r>
              <a:rPr spc="-50" dirty="0"/>
              <a:t>&amp;</a:t>
            </a:r>
          </a:p>
          <a:p>
            <a:pPr marR="5715" algn="r">
              <a:lnSpc>
                <a:spcPct val="100000"/>
              </a:lnSpc>
            </a:pPr>
            <a:r>
              <a:rPr spc="-155" dirty="0"/>
              <a:t>SACHIN</a:t>
            </a:r>
            <a:r>
              <a:rPr spc="20" dirty="0"/>
              <a:t> </a:t>
            </a:r>
            <a:r>
              <a:rPr spc="-165" dirty="0"/>
              <a:t>BHARDWAJ,</a:t>
            </a:r>
            <a:r>
              <a:rPr spc="-20" dirty="0"/>
              <a:t> </a:t>
            </a:r>
            <a:r>
              <a:rPr spc="-155" dirty="0"/>
              <a:t>PGT(CS),</a:t>
            </a:r>
            <a:r>
              <a:rPr spc="-10" dirty="0"/>
              <a:t> </a:t>
            </a:r>
            <a:r>
              <a:rPr spc="-135" dirty="0"/>
              <a:t>KV</a:t>
            </a:r>
            <a:r>
              <a:rPr spc="20" dirty="0"/>
              <a:t> </a:t>
            </a:r>
            <a:r>
              <a:rPr spc="-55" dirty="0"/>
              <a:t>NO.1</a:t>
            </a:r>
            <a:r>
              <a:rPr spc="25" dirty="0"/>
              <a:t> </a:t>
            </a:r>
            <a:r>
              <a:rPr spc="-60" dirty="0"/>
              <a:t>TEZPUR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359AA-0265-463E-A486-094BF1C09053}" type="datetime1">
              <a:rPr lang="en-US" smtClean="0"/>
              <a:t>12/20/2024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75F54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Arial MT"/>
                <a:cs typeface="Arial MT"/>
              </a:defRPr>
            </a:lvl1pPr>
          </a:lstStyle>
          <a:p>
            <a:pPr marR="5080" algn="r">
              <a:lnSpc>
                <a:spcPts val="1580"/>
              </a:lnSpc>
            </a:pPr>
            <a:r>
              <a:rPr spc="-85" dirty="0"/>
              <a:t>VINOD</a:t>
            </a:r>
            <a:r>
              <a:rPr spc="25" dirty="0"/>
              <a:t> </a:t>
            </a:r>
            <a:r>
              <a:rPr spc="-170" dirty="0"/>
              <a:t>KUMAR</a:t>
            </a:r>
            <a:r>
              <a:rPr spc="10" dirty="0"/>
              <a:t> </a:t>
            </a:r>
            <a:r>
              <a:rPr spc="-180" dirty="0"/>
              <a:t>VERMA,</a:t>
            </a:r>
            <a:r>
              <a:rPr spc="20" dirty="0"/>
              <a:t> </a:t>
            </a:r>
            <a:r>
              <a:rPr spc="-155" dirty="0"/>
              <a:t>PGT(CS),</a:t>
            </a:r>
            <a:r>
              <a:rPr spc="-5" dirty="0"/>
              <a:t> </a:t>
            </a:r>
            <a:r>
              <a:rPr spc="-135" dirty="0"/>
              <a:t>KV</a:t>
            </a:r>
            <a:r>
              <a:rPr spc="30" dirty="0"/>
              <a:t> </a:t>
            </a:r>
            <a:r>
              <a:rPr spc="-204" dirty="0"/>
              <a:t>OEF</a:t>
            </a:r>
            <a:r>
              <a:rPr spc="25" dirty="0"/>
              <a:t> </a:t>
            </a:r>
            <a:r>
              <a:rPr spc="-185" dirty="0"/>
              <a:t>KANPUR</a:t>
            </a:r>
            <a:r>
              <a:rPr spc="10" dirty="0"/>
              <a:t> </a:t>
            </a:r>
            <a:r>
              <a:rPr spc="-50" dirty="0"/>
              <a:t>&amp;</a:t>
            </a:r>
          </a:p>
          <a:p>
            <a:pPr marR="5715" algn="r">
              <a:lnSpc>
                <a:spcPct val="100000"/>
              </a:lnSpc>
            </a:pPr>
            <a:r>
              <a:rPr spc="-155" dirty="0"/>
              <a:t>SACHIN</a:t>
            </a:r>
            <a:r>
              <a:rPr spc="20" dirty="0"/>
              <a:t> </a:t>
            </a:r>
            <a:r>
              <a:rPr spc="-165" dirty="0"/>
              <a:t>BHARDWAJ,</a:t>
            </a:r>
            <a:r>
              <a:rPr spc="-20" dirty="0"/>
              <a:t> </a:t>
            </a:r>
            <a:r>
              <a:rPr spc="-155" dirty="0"/>
              <a:t>PGT(CS),</a:t>
            </a:r>
            <a:r>
              <a:rPr spc="-10" dirty="0"/>
              <a:t> </a:t>
            </a:r>
            <a:r>
              <a:rPr spc="-135" dirty="0"/>
              <a:t>KV</a:t>
            </a:r>
            <a:r>
              <a:rPr spc="20" dirty="0"/>
              <a:t> </a:t>
            </a:r>
            <a:r>
              <a:rPr spc="-55" dirty="0"/>
              <a:t>NO.1</a:t>
            </a:r>
            <a:r>
              <a:rPr spc="25" dirty="0"/>
              <a:t> </a:t>
            </a:r>
            <a:r>
              <a:rPr spc="-60" dirty="0"/>
              <a:t>TEZPUR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DE04E-16D4-49B3-9149-4F24F70585E7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Arial MT"/>
                <a:cs typeface="Arial MT"/>
              </a:defRPr>
            </a:lvl1pPr>
          </a:lstStyle>
          <a:p>
            <a:pPr marR="5080" algn="r">
              <a:lnSpc>
                <a:spcPts val="1580"/>
              </a:lnSpc>
            </a:pPr>
            <a:r>
              <a:rPr spc="-85" dirty="0"/>
              <a:t>VINOD</a:t>
            </a:r>
            <a:r>
              <a:rPr spc="25" dirty="0"/>
              <a:t> </a:t>
            </a:r>
            <a:r>
              <a:rPr spc="-170" dirty="0"/>
              <a:t>KUMAR</a:t>
            </a:r>
            <a:r>
              <a:rPr spc="10" dirty="0"/>
              <a:t> </a:t>
            </a:r>
            <a:r>
              <a:rPr spc="-180" dirty="0"/>
              <a:t>VERMA,</a:t>
            </a:r>
            <a:r>
              <a:rPr spc="20" dirty="0"/>
              <a:t> </a:t>
            </a:r>
            <a:r>
              <a:rPr spc="-155" dirty="0"/>
              <a:t>PGT(CS),</a:t>
            </a:r>
            <a:r>
              <a:rPr spc="-5" dirty="0"/>
              <a:t> </a:t>
            </a:r>
            <a:r>
              <a:rPr spc="-135" dirty="0"/>
              <a:t>KV</a:t>
            </a:r>
            <a:r>
              <a:rPr spc="30" dirty="0"/>
              <a:t> </a:t>
            </a:r>
            <a:r>
              <a:rPr spc="-204" dirty="0"/>
              <a:t>OEF</a:t>
            </a:r>
            <a:r>
              <a:rPr spc="25" dirty="0"/>
              <a:t> </a:t>
            </a:r>
            <a:r>
              <a:rPr spc="-185" dirty="0"/>
              <a:t>KANPUR</a:t>
            </a:r>
            <a:r>
              <a:rPr spc="10" dirty="0"/>
              <a:t> </a:t>
            </a:r>
            <a:r>
              <a:rPr spc="-50" dirty="0"/>
              <a:t>&amp;</a:t>
            </a:r>
          </a:p>
          <a:p>
            <a:pPr marR="5715" algn="r">
              <a:lnSpc>
                <a:spcPct val="100000"/>
              </a:lnSpc>
            </a:pPr>
            <a:r>
              <a:rPr spc="-155" dirty="0"/>
              <a:t>SACHIN</a:t>
            </a:r>
            <a:r>
              <a:rPr spc="20" dirty="0"/>
              <a:t> </a:t>
            </a:r>
            <a:r>
              <a:rPr spc="-165" dirty="0"/>
              <a:t>BHARDWAJ,</a:t>
            </a:r>
            <a:r>
              <a:rPr spc="-20" dirty="0"/>
              <a:t> </a:t>
            </a:r>
            <a:r>
              <a:rPr spc="-155" dirty="0"/>
              <a:t>PGT(CS),</a:t>
            </a:r>
            <a:r>
              <a:rPr spc="-10" dirty="0"/>
              <a:t> </a:t>
            </a:r>
            <a:r>
              <a:rPr spc="-135" dirty="0"/>
              <a:t>KV</a:t>
            </a:r>
            <a:r>
              <a:rPr spc="20" dirty="0"/>
              <a:t> </a:t>
            </a:r>
            <a:r>
              <a:rPr spc="-55" dirty="0"/>
              <a:t>NO.1</a:t>
            </a:r>
            <a:r>
              <a:rPr spc="25" dirty="0"/>
              <a:t> </a:t>
            </a:r>
            <a:r>
              <a:rPr spc="-60" dirty="0"/>
              <a:t>TEZPUR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EF7DE-152F-423D-BCE9-F944E745F624}" type="datetime1">
              <a:rPr lang="en-US" smtClean="0"/>
              <a:t>12/20/2024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387" y="343865"/>
            <a:ext cx="776122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775F54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1387" y="1567941"/>
            <a:ext cx="7997190" cy="4194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30020" y="6221150"/>
            <a:ext cx="3840479" cy="585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75F54"/>
                </a:solidFill>
                <a:latin typeface="Arial MT"/>
                <a:cs typeface="Arial MT"/>
              </a:defRPr>
            </a:lvl1pPr>
          </a:lstStyle>
          <a:p>
            <a:pPr marR="5080" algn="r">
              <a:lnSpc>
                <a:spcPts val="1580"/>
              </a:lnSpc>
            </a:pPr>
            <a:r>
              <a:rPr spc="-85" dirty="0"/>
              <a:t>VINOD</a:t>
            </a:r>
            <a:r>
              <a:rPr spc="25" dirty="0"/>
              <a:t> </a:t>
            </a:r>
            <a:r>
              <a:rPr spc="-170" dirty="0"/>
              <a:t>KUMAR</a:t>
            </a:r>
            <a:r>
              <a:rPr spc="10" dirty="0"/>
              <a:t> </a:t>
            </a:r>
            <a:r>
              <a:rPr spc="-180" dirty="0"/>
              <a:t>VERMA,</a:t>
            </a:r>
            <a:r>
              <a:rPr spc="20" dirty="0"/>
              <a:t> </a:t>
            </a:r>
            <a:r>
              <a:rPr spc="-155" dirty="0"/>
              <a:t>PGT(CS),</a:t>
            </a:r>
            <a:r>
              <a:rPr spc="-5" dirty="0"/>
              <a:t> </a:t>
            </a:r>
            <a:r>
              <a:rPr spc="-135" dirty="0"/>
              <a:t>KV</a:t>
            </a:r>
            <a:r>
              <a:rPr spc="30" dirty="0"/>
              <a:t> </a:t>
            </a:r>
            <a:r>
              <a:rPr spc="-204" dirty="0"/>
              <a:t>OEF</a:t>
            </a:r>
            <a:r>
              <a:rPr spc="25" dirty="0"/>
              <a:t> </a:t>
            </a:r>
            <a:r>
              <a:rPr spc="-185" dirty="0"/>
              <a:t>KANPUR</a:t>
            </a:r>
            <a:r>
              <a:rPr spc="10" dirty="0"/>
              <a:t> </a:t>
            </a:r>
            <a:r>
              <a:rPr spc="-50" dirty="0"/>
              <a:t>&amp;</a:t>
            </a:r>
          </a:p>
          <a:p>
            <a:pPr marR="5715" algn="r">
              <a:lnSpc>
                <a:spcPct val="100000"/>
              </a:lnSpc>
            </a:pPr>
            <a:r>
              <a:rPr spc="-155" dirty="0"/>
              <a:t>SACHIN</a:t>
            </a:r>
            <a:r>
              <a:rPr spc="20" dirty="0"/>
              <a:t> </a:t>
            </a:r>
            <a:r>
              <a:rPr spc="-165" dirty="0"/>
              <a:t>BHARDWAJ,</a:t>
            </a:r>
            <a:r>
              <a:rPr spc="-20" dirty="0"/>
              <a:t> </a:t>
            </a:r>
            <a:r>
              <a:rPr spc="-155" dirty="0"/>
              <a:t>PGT(CS),</a:t>
            </a:r>
            <a:r>
              <a:rPr spc="-10" dirty="0"/>
              <a:t> </a:t>
            </a:r>
            <a:r>
              <a:rPr spc="-135" dirty="0"/>
              <a:t>KV</a:t>
            </a:r>
            <a:r>
              <a:rPr spc="20" dirty="0"/>
              <a:t> </a:t>
            </a:r>
            <a:r>
              <a:rPr spc="-55" dirty="0"/>
              <a:t>NO.1</a:t>
            </a:r>
            <a:r>
              <a:rPr spc="25" dirty="0"/>
              <a:t> </a:t>
            </a:r>
            <a:r>
              <a:rPr spc="-60" dirty="0"/>
              <a:t>TEZPUR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D9FD9-B8D1-4BAB-810B-EA648A3EFFC4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4csip.com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4csip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4csip.com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ython4csip.com/" TargetMode="External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4csip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hon4csip.com/" TargetMode="Externa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hyperlink" Target="http://www.python4csip.com/" TargetMode="External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ython4csip.com/" TargetMode="Externa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4csi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://www.python4csip.com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4csi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4csi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4csip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4csip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hyperlink" Target="http://www.python4csip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hyperlink" Target="http://www.python4csip.com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86C5-95F4-21A3-0265-10699B6DCE6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57200" y="1524000"/>
            <a:ext cx="7772400" cy="4616648"/>
          </a:xfrm>
        </p:spPr>
        <p:txBody>
          <a:bodyPr/>
          <a:lstStyle/>
          <a:p>
            <a:pPr algn="ctr"/>
            <a:r>
              <a:rPr lang="en-US" sz="10000" dirty="0"/>
              <a:t> PYTHON</a:t>
            </a:r>
            <a:br>
              <a:rPr lang="en-US" sz="10000" dirty="0"/>
            </a:br>
            <a:r>
              <a:rPr lang="en-US" sz="10000" dirty="0"/>
              <a:t>  MODULES</a:t>
            </a:r>
            <a:br>
              <a:rPr lang="en-US" sz="10000" dirty="0"/>
            </a:br>
            <a:endParaRPr lang="en-IN" sz="10000" dirty="0"/>
          </a:p>
        </p:txBody>
      </p:sp>
    </p:spTree>
    <p:extLst>
      <p:ext uri="{BB962C8B-B14F-4D97-AF65-F5344CB8AC3E}">
        <p14:creationId xmlns:p14="http://schemas.microsoft.com/office/powerpoint/2010/main" val="953707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381D17-CDF3-FABF-2DA3-6BA2810D7914}"/>
              </a:ext>
            </a:extLst>
          </p:cNvPr>
          <p:cNvSpPr txBox="1"/>
          <p:nvPr/>
        </p:nvSpPr>
        <p:spPr>
          <a:xfrm>
            <a:off x="571500" y="1905506"/>
            <a:ext cx="8001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RANDOM </a:t>
            </a:r>
          </a:p>
          <a:p>
            <a:pPr algn="ctr"/>
            <a:r>
              <a:rPr lang="en-US" sz="9600" dirty="0"/>
              <a:t>MODULE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128528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/>
              <a:t>random()</a:t>
            </a:r>
            <a:r>
              <a:rPr spc="-25" dirty="0"/>
              <a:t> </a:t>
            </a:r>
            <a:r>
              <a:rPr spc="-28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612138"/>
            <a:ext cx="7169150" cy="2414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Arial MT"/>
                <a:cs typeface="Arial MT"/>
              </a:rPr>
              <a:t>It</a:t>
            </a:r>
            <a:r>
              <a:rPr sz="2900" spc="-200" dirty="0">
                <a:latin typeface="Arial MT"/>
                <a:cs typeface="Arial MT"/>
              </a:rPr>
              <a:t> </a:t>
            </a:r>
            <a:r>
              <a:rPr sz="2900" spc="-254" dirty="0">
                <a:latin typeface="Arial MT"/>
                <a:cs typeface="Arial MT"/>
              </a:rPr>
              <a:t>is</a:t>
            </a:r>
            <a:r>
              <a:rPr sz="2900" spc="-15" dirty="0">
                <a:latin typeface="Arial MT"/>
                <a:cs typeface="Arial MT"/>
              </a:rPr>
              <a:t> </a:t>
            </a:r>
            <a:r>
              <a:rPr sz="2900" spc="-45" dirty="0">
                <a:latin typeface="Arial MT"/>
                <a:cs typeface="Arial MT"/>
              </a:rPr>
              <a:t>floating</a:t>
            </a:r>
            <a:r>
              <a:rPr sz="2900" spc="-70" dirty="0">
                <a:latin typeface="Arial MT"/>
                <a:cs typeface="Arial MT"/>
              </a:rPr>
              <a:t> </a:t>
            </a:r>
            <a:r>
              <a:rPr sz="2900" spc="-100" dirty="0">
                <a:latin typeface="Arial MT"/>
                <a:cs typeface="Arial MT"/>
              </a:rPr>
              <a:t>point</a:t>
            </a:r>
            <a:r>
              <a:rPr sz="2900" spc="-60" dirty="0">
                <a:latin typeface="Arial MT"/>
                <a:cs typeface="Arial MT"/>
              </a:rPr>
              <a:t> </a:t>
            </a:r>
            <a:r>
              <a:rPr sz="2900" spc="-180" dirty="0">
                <a:latin typeface="Arial MT"/>
                <a:cs typeface="Arial MT"/>
              </a:rPr>
              <a:t>random</a:t>
            </a:r>
            <a:r>
              <a:rPr sz="2900" spc="-40" dirty="0">
                <a:latin typeface="Arial MT"/>
                <a:cs typeface="Arial MT"/>
              </a:rPr>
              <a:t> </a:t>
            </a:r>
            <a:r>
              <a:rPr sz="2900" spc="-235" dirty="0">
                <a:latin typeface="Arial MT"/>
                <a:cs typeface="Arial MT"/>
              </a:rPr>
              <a:t>number</a:t>
            </a:r>
            <a:r>
              <a:rPr sz="2900" spc="-5" dirty="0">
                <a:latin typeface="Arial MT"/>
                <a:cs typeface="Arial MT"/>
              </a:rPr>
              <a:t> </a:t>
            </a:r>
            <a:r>
              <a:rPr sz="2900" spc="-10" dirty="0">
                <a:latin typeface="Arial MT"/>
                <a:cs typeface="Arial MT"/>
              </a:rPr>
              <a:t>generator </a:t>
            </a:r>
            <a:r>
              <a:rPr sz="2900" spc="-160" dirty="0">
                <a:latin typeface="Arial MT"/>
                <a:cs typeface="Arial MT"/>
              </a:rPr>
              <a:t>between</a:t>
            </a:r>
            <a:r>
              <a:rPr sz="2900" spc="-40" dirty="0">
                <a:latin typeface="Arial MT"/>
                <a:cs typeface="Arial MT"/>
              </a:rPr>
              <a:t> </a:t>
            </a:r>
            <a:r>
              <a:rPr sz="2900" spc="-20" dirty="0">
                <a:latin typeface="Arial MT"/>
                <a:cs typeface="Arial MT"/>
              </a:rPr>
              <a:t>0.0</a:t>
            </a:r>
            <a:r>
              <a:rPr sz="2900" spc="-18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to</a:t>
            </a:r>
            <a:r>
              <a:rPr sz="2900" spc="-180" dirty="0">
                <a:latin typeface="Arial MT"/>
                <a:cs typeface="Arial MT"/>
              </a:rPr>
              <a:t> </a:t>
            </a:r>
            <a:r>
              <a:rPr sz="2900" spc="-65" dirty="0">
                <a:latin typeface="Arial MT"/>
                <a:cs typeface="Arial MT"/>
              </a:rPr>
              <a:t>1.0.</a:t>
            </a:r>
            <a:r>
              <a:rPr sz="2900" spc="-100" dirty="0">
                <a:latin typeface="Arial MT"/>
                <a:cs typeface="Arial MT"/>
              </a:rPr>
              <a:t> </a:t>
            </a:r>
            <a:r>
              <a:rPr sz="2900" spc="-175" dirty="0">
                <a:latin typeface="Arial MT"/>
                <a:cs typeface="Arial MT"/>
              </a:rPr>
              <a:t>here</a:t>
            </a:r>
            <a:r>
              <a:rPr sz="2900" spc="-25" dirty="0">
                <a:latin typeface="Arial MT"/>
                <a:cs typeface="Arial MT"/>
              </a:rPr>
              <a:t> </a:t>
            </a:r>
            <a:r>
              <a:rPr sz="2900" spc="-114" dirty="0">
                <a:latin typeface="Arial MT"/>
                <a:cs typeface="Arial MT"/>
              </a:rPr>
              <a:t>lower</a:t>
            </a:r>
            <a:r>
              <a:rPr sz="2900" spc="-80" dirty="0">
                <a:latin typeface="Arial MT"/>
                <a:cs typeface="Arial MT"/>
              </a:rPr>
              <a:t> </a:t>
            </a:r>
            <a:r>
              <a:rPr sz="2900" spc="-95" dirty="0">
                <a:latin typeface="Arial MT"/>
                <a:cs typeface="Arial MT"/>
              </a:rPr>
              <a:t>limit</a:t>
            </a:r>
            <a:r>
              <a:rPr sz="2900" spc="-80" dirty="0">
                <a:latin typeface="Arial MT"/>
                <a:cs typeface="Arial MT"/>
              </a:rPr>
              <a:t> </a:t>
            </a:r>
            <a:r>
              <a:rPr sz="2900" spc="-254" dirty="0">
                <a:latin typeface="Arial MT"/>
                <a:cs typeface="Arial MT"/>
              </a:rPr>
              <a:t>is</a:t>
            </a:r>
            <a:r>
              <a:rPr sz="2900" spc="-10" dirty="0">
                <a:latin typeface="Arial MT"/>
                <a:cs typeface="Arial MT"/>
              </a:rPr>
              <a:t> </a:t>
            </a:r>
            <a:r>
              <a:rPr sz="2900" spc="-195" dirty="0">
                <a:latin typeface="Arial MT"/>
                <a:cs typeface="Arial MT"/>
              </a:rPr>
              <a:t>inclusive </a:t>
            </a:r>
            <a:r>
              <a:rPr sz="2900" spc="-170" dirty="0">
                <a:latin typeface="Arial MT"/>
                <a:cs typeface="Arial MT"/>
              </a:rPr>
              <a:t>where</a:t>
            </a:r>
            <a:r>
              <a:rPr sz="2900" spc="-30" dirty="0">
                <a:latin typeface="Arial MT"/>
                <a:cs typeface="Arial MT"/>
              </a:rPr>
              <a:t> </a:t>
            </a:r>
            <a:r>
              <a:rPr sz="2900" spc="-265" dirty="0">
                <a:latin typeface="Arial MT"/>
                <a:cs typeface="Arial MT"/>
              </a:rPr>
              <a:t>as</a:t>
            </a:r>
            <a:r>
              <a:rPr sz="2900" spc="-25" dirty="0">
                <a:latin typeface="Arial MT"/>
                <a:cs typeface="Arial MT"/>
              </a:rPr>
              <a:t> </a:t>
            </a:r>
            <a:r>
              <a:rPr sz="2900" spc="-100" dirty="0">
                <a:latin typeface="Arial MT"/>
                <a:cs typeface="Arial MT"/>
              </a:rPr>
              <a:t>upper </a:t>
            </a:r>
            <a:r>
              <a:rPr sz="2900" spc="-95" dirty="0">
                <a:latin typeface="Arial MT"/>
                <a:cs typeface="Arial MT"/>
              </a:rPr>
              <a:t>limit</a:t>
            </a:r>
            <a:r>
              <a:rPr sz="2900" spc="-25" dirty="0">
                <a:latin typeface="Arial MT"/>
                <a:cs typeface="Arial MT"/>
              </a:rPr>
              <a:t> </a:t>
            </a:r>
            <a:r>
              <a:rPr sz="2900" spc="-254" dirty="0">
                <a:latin typeface="Arial MT"/>
                <a:cs typeface="Arial MT"/>
              </a:rPr>
              <a:t>is</a:t>
            </a:r>
            <a:r>
              <a:rPr sz="2900" spc="-10" dirty="0">
                <a:latin typeface="Arial MT"/>
                <a:cs typeface="Arial MT"/>
              </a:rPr>
              <a:t> </a:t>
            </a:r>
            <a:r>
              <a:rPr sz="2900" spc="-300" dirty="0">
                <a:latin typeface="Arial MT"/>
                <a:cs typeface="Arial MT"/>
              </a:rPr>
              <a:t>less</a:t>
            </a:r>
            <a:r>
              <a:rPr sz="2900" spc="-20" dirty="0">
                <a:latin typeface="Arial MT"/>
                <a:cs typeface="Arial MT"/>
              </a:rPr>
              <a:t> </a:t>
            </a:r>
            <a:r>
              <a:rPr sz="2900" spc="-195" dirty="0">
                <a:latin typeface="Arial MT"/>
                <a:cs typeface="Arial MT"/>
              </a:rPr>
              <a:t>than</a:t>
            </a:r>
            <a:r>
              <a:rPr sz="2900" spc="-15" dirty="0">
                <a:latin typeface="Arial MT"/>
                <a:cs typeface="Arial MT"/>
              </a:rPr>
              <a:t> </a:t>
            </a:r>
            <a:r>
              <a:rPr sz="2900" spc="-20" dirty="0">
                <a:latin typeface="Arial MT"/>
                <a:cs typeface="Arial MT"/>
              </a:rPr>
              <a:t>1.0.</a:t>
            </a:r>
            <a:endParaRPr sz="2900">
              <a:latin typeface="Arial MT"/>
              <a:cs typeface="Arial MT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75" dirty="0">
                <a:latin typeface="Arial MT"/>
                <a:cs typeface="Arial MT"/>
              </a:rPr>
              <a:t>0&lt;=N&lt;1</a:t>
            </a:r>
            <a:endParaRPr sz="2900">
              <a:latin typeface="Arial MT"/>
              <a:cs typeface="Arial MT"/>
            </a:endParaRPr>
          </a:p>
          <a:p>
            <a:pPr marL="332105" indent="-319405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sz="2900" spc="-125" dirty="0">
                <a:latin typeface="Arial MT"/>
                <a:cs typeface="Arial MT"/>
              </a:rPr>
              <a:t>Examples:</a:t>
            </a:r>
            <a:endParaRPr sz="29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59066" y="4419600"/>
            <a:ext cx="3480435" cy="2057400"/>
            <a:chOff x="559066" y="4419600"/>
            <a:chExt cx="3480435" cy="20574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9066" y="4419600"/>
              <a:ext cx="3376368" cy="20574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667000" y="5825794"/>
              <a:ext cx="1372870" cy="200660"/>
            </a:xfrm>
            <a:custGeom>
              <a:avLst/>
              <a:gdLst/>
              <a:ahLst/>
              <a:cxnLst/>
              <a:rect l="l" t="t" r="r" b="b"/>
              <a:pathLst>
                <a:path w="1372870" h="200660">
                  <a:moveTo>
                    <a:pt x="36571" y="39273"/>
                  </a:moveTo>
                  <a:lnTo>
                    <a:pt x="25017" y="44399"/>
                  </a:lnTo>
                  <a:lnTo>
                    <a:pt x="35112" y="51890"/>
                  </a:lnTo>
                  <a:lnTo>
                    <a:pt x="1370838" y="200317"/>
                  </a:lnTo>
                  <a:lnTo>
                    <a:pt x="1372362" y="187693"/>
                  </a:lnTo>
                  <a:lnTo>
                    <a:pt x="36571" y="39273"/>
                  </a:lnTo>
                  <a:close/>
                </a:path>
                <a:path w="1372870" h="200660">
                  <a:moveTo>
                    <a:pt x="93725" y="0"/>
                  </a:moveTo>
                  <a:lnTo>
                    <a:pt x="0" y="41605"/>
                  </a:lnTo>
                  <a:lnTo>
                    <a:pt x="82296" y="102781"/>
                  </a:lnTo>
                  <a:lnTo>
                    <a:pt x="86359" y="102184"/>
                  </a:lnTo>
                  <a:lnTo>
                    <a:pt x="88391" y="99377"/>
                  </a:lnTo>
                  <a:lnTo>
                    <a:pt x="90550" y="96558"/>
                  </a:lnTo>
                  <a:lnTo>
                    <a:pt x="89915" y="92583"/>
                  </a:lnTo>
                  <a:lnTo>
                    <a:pt x="35112" y="51890"/>
                  </a:lnTo>
                  <a:lnTo>
                    <a:pt x="11810" y="49301"/>
                  </a:lnTo>
                  <a:lnTo>
                    <a:pt x="13207" y="36677"/>
                  </a:lnTo>
                  <a:lnTo>
                    <a:pt x="42423" y="36677"/>
                  </a:lnTo>
                  <a:lnTo>
                    <a:pt x="98932" y="11607"/>
                  </a:lnTo>
                  <a:lnTo>
                    <a:pt x="100329" y="7861"/>
                  </a:lnTo>
                  <a:lnTo>
                    <a:pt x="97535" y="1447"/>
                  </a:lnTo>
                  <a:lnTo>
                    <a:pt x="93725" y="0"/>
                  </a:lnTo>
                  <a:close/>
                </a:path>
                <a:path w="1372870" h="200660">
                  <a:moveTo>
                    <a:pt x="13207" y="36677"/>
                  </a:moveTo>
                  <a:lnTo>
                    <a:pt x="11867" y="48793"/>
                  </a:lnTo>
                  <a:lnTo>
                    <a:pt x="11810" y="49301"/>
                  </a:lnTo>
                  <a:lnTo>
                    <a:pt x="35112" y="51890"/>
                  </a:lnTo>
                  <a:lnTo>
                    <a:pt x="30939" y="48793"/>
                  </a:lnTo>
                  <a:lnTo>
                    <a:pt x="15112" y="48793"/>
                  </a:lnTo>
                  <a:lnTo>
                    <a:pt x="16256" y="37896"/>
                  </a:lnTo>
                  <a:lnTo>
                    <a:pt x="24180" y="37896"/>
                  </a:lnTo>
                  <a:lnTo>
                    <a:pt x="13207" y="36677"/>
                  </a:lnTo>
                  <a:close/>
                </a:path>
                <a:path w="1372870" h="200660">
                  <a:moveTo>
                    <a:pt x="16256" y="37896"/>
                  </a:moveTo>
                  <a:lnTo>
                    <a:pt x="15112" y="48793"/>
                  </a:lnTo>
                  <a:lnTo>
                    <a:pt x="25017" y="44399"/>
                  </a:lnTo>
                  <a:lnTo>
                    <a:pt x="16256" y="37896"/>
                  </a:lnTo>
                  <a:close/>
                </a:path>
                <a:path w="1372870" h="200660">
                  <a:moveTo>
                    <a:pt x="25017" y="44399"/>
                  </a:moveTo>
                  <a:lnTo>
                    <a:pt x="15112" y="48793"/>
                  </a:lnTo>
                  <a:lnTo>
                    <a:pt x="30939" y="48793"/>
                  </a:lnTo>
                  <a:lnTo>
                    <a:pt x="25017" y="44399"/>
                  </a:lnTo>
                  <a:close/>
                </a:path>
                <a:path w="1372870" h="200660">
                  <a:moveTo>
                    <a:pt x="24180" y="37896"/>
                  </a:moveTo>
                  <a:lnTo>
                    <a:pt x="16256" y="37896"/>
                  </a:lnTo>
                  <a:lnTo>
                    <a:pt x="25017" y="44399"/>
                  </a:lnTo>
                  <a:lnTo>
                    <a:pt x="36571" y="39273"/>
                  </a:lnTo>
                  <a:lnTo>
                    <a:pt x="24180" y="37896"/>
                  </a:lnTo>
                  <a:close/>
                </a:path>
                <a:path w="1372870" h="200660">
                  <a:moveTo>
                    <a:pt x="42423" y="36677"/>
                  </a:moveTo>
                  <a:lnTo>
                    <a:pt x="13207" y="36677"/>
                  </a:lnTo>
                  <a:lnTo>
                    <a:pt x="36571" y="39273"/>
                  </a:lnTo>
                  <a:lnTo>
                    <a:pt x="42423" y="36677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181475" y="5705475"/>
            <a:ext cx="2152650" cy="476250"/>
            <a:chOff x="4181475" y="5705475"/>
            <a:chExt cx="2152650" cy="476250"/>
          </a:xfrm>
        </p:grpSpPr>
        <p:sp>
          <p:nvSpPr>
            <p:cNvPr id="8" name="object 8"/>
            <p:cNvSpPr/>
            <p:nvPr/>
          </p:nvSpPr>
          <p:spPr>
            <a:xfrm>
              <a:off x="4191000" y="5715000"/>
              <a:ext cx="2133600" cy="457200"/>
            </a:xfrm>
            <a:custGeom>
              <a:avLst/>
              <a:gdLst/>
              <a:ahLst/>
              <a:cxnLst/>
              <a:rect l="l" t="t" r="r" b="b"/>
              <a:pathLst>
                <a:path w="2133600" h="457200">
                  <a:moveTo>
                    <a:pt x="2057400" y="0"/>
                  </a:moveTo>
                  <a:lnTo>
                    <a:pt x="76200" y="0"/>
                  </a:lnTo>
                  <a:lnTo>
                    <a:pt x="46559" y="5987"/>
                  </a:lnTo>
                  <a:lnTo>
                    <a:pt x="22336" y="22317"/>
                  </a:lnTo>
                  <a:lnTo>
                    <a:pt x="5994" y="46537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94" y="410662"/>
                  </a:lnTo>
                  <a:lnTo>
                    <a:pt x="22336" y="434882"/>
                  </a:lnTo>
                  <a:lnTo>
                    <a:pt x="46559" y="451212"/>
                  </a:lnTo>
                  <a:lnTo>
                    <a:pt x="76200" y="457200"/>
                  </a:lnTo>
                  <a:lnTo>
                    <a:pt x="2057400" y="457200"/>
                  </a:lnTo>
                  <a:lnTo>
                    <a:pt x="2087040" y="451212"/>
                  </a:lnTo>
                  <a:lnTo>
                    <a:pt x="2111263" y="434882"/>
                  </a:lnTo>
                  <a:lnTo>
                    <a:pt x="2127605" y="410662"/>
                  </a:lnTo>
                  <a:lnTo>
                    <a:pt x="2133600" y="381000"/>
                  </a:lnTo>
                  <a:lnTo>
                    <a:pt x="2133600" y="76200"/>
                  </a:lnTo>
                  <a:lnTo>
                    <a:pt x="2127605" y="46537"/>
                  </a:lnTo>
                  <a:lnTo>
                    <a:pt x="2111263" y="22317"/>
                  </a:lnTo>
                  <a:lnTo>
                    <a:pt x="2087040" y="5987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91000" y="5715000"/>
              <a:ext cx="2133600" cy="457200"/>
            </a:xfrm>
            <a:custGeom>
              <a:avLst/>
              <a:gdLst/>
              <a:ahLst/>
              <a:cxnLst/>
              <a:rect l="l" t="t" r="r" b="b"/>
              <a:pathLst>
                <a:path w="2133600" h="457200">
                  <a:moveTo>
                    <a:pt x="0" y="76200"/>
                  </a:moveTo>
                  <a:lnTo>
                    <a:pt x="5994" y="46537"/>
                  </a:lnTo>
                  <a:lnTo>
                    <a:pt x="22336" y="22317"/>
                  </a:lnTo>
                  <a:lnTo>
                    <a:pt x="46559" y="5987"/>
                  </a:lnTo>
                  <a:lnTo>
                    <a:pt x="76200" y="0"/>
                  </a:lnTo>
                  <a:lnTo>
                    <a:pt x="2057400" y="0"/>
                  </a:lnTo>
                  <a:lnTo>
                    <a:pt x="2087040" y="5987"/>
                  </a:lnTo>
                  <a:lnTo>
                    <a:pt x="2111263" y="22317"/>
                  </a:lnTo>
                  <a:lnTo>
                    <a:pt x="2127605" y="46537"/>
                  </a:lnTo>
                  <a:lnTo>
                    <a:pt x="2133600" y="76200"/>
                  </a:lnTo>
                  <a:lnTo>
                    <a:pt x="2133600" y="381000"/>
                  </a:lnTo>
                  <a:lnTo>
                    <a:pt x="2127605" y="410662"/>
                  </a:lnTo>
                  <a:lnTo>
                    <a:pt x="2111263" y="434882"/>
                  </a:lnTo>
                  <a:lnTo>
                    <a:pt x="2087040" y="451212"/>
                  </a:lnTo>
                  <a:lnTo>
                    <a:pt x="2057400" y="457200"/>
                  </a:lnTo>
                  <a:lnTo>
                    <a:pt x="76200" y="457200"/>
                  </a:lnTo>
                  <a:lnTo>
                    <a:pt x="46559" y="451212"/>
                  </a:lnTo>
                  <a:lnTo>
                    <a:pt x="22336" y="434882"/>
                  </a:lnTo>
                  <a:lnTo>
                    <a:pt x="5994" y="410662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326763" y="5782767"/>
            <a:ext cx="1862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Output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90" dirty="0">
                <a:solidFill>
                  <a:srgbClr val="FFFFFF"/>
                </a:solidFill>
                <a:latin typeface="Arial MT"/>
                <a:cs typeface="Arial MT"/>
              </a:rPr>
              <a:t>less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Arial MT"/>
                <a:cs typeface="Arial MT"/>
              </a:rPr>
              <a:t>than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82177" y="-50860"/>
            <a:ext cx="3083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12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more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updates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visit: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  <a:hlinkClick r:id="rId3"/>
              </a:rPr>
              <a:t>www.python4csip.com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/>
              <a:t>random()</a:t>
            </a:r>
            <a:r>
              <a:rPr spc="-25" dirty="0"/>
              <a:t> </a:t>
            </a:r>
            <a:r>
              <a:rPr spc="-28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612138"/>
            <a:ext cx="7957820" cy="2716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254635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455" dirty="0">
                <a:latin typeface="Arial MT"/>
                <a:cs typeface="Arial MT"/>
              </a:rPr>
              <a:t>To</a:t>
            </a:r>
            <a:r>
              <a:rPr sz="2900" spc="-10" dirty="0">
                <a:latin typeface="Arial MT"/>
                <a:cs typeface="Arial MT"/>
              </a:rPr>
              <a:t> </a:t>
            </a:r>
            <a:r>
              <a:rPr sz="2900" spc="-120" dirty="0">
                <a:latin typeface="Arial MT"/>
                <a:cs typeface="Arial MT"/>
              </a:rPr>
              <a:t>generate</a:t>
            </a:r>
            <a:r>
              <a:rPr sz="2900" spc="-30" dirty="0">
                <a:latin typeface="Arial MT"/>
                <a:cs typeface="Arial MT"/>
              </a:rPr>
              <a:t> </a:t>
            </a:r>
            <a:r>
              <a:rPr sz="2900" spc="-180" dirty="0">
                <a:latin typeface="Arial MT"/>
                <a:cs typeface="Arial MT"/>
              </a:rPr>
              <a:t>random</a:t>
            </a:r>
            <a:r>
              <a:rPr sz="2900" spc="-25" dirty="0">
                <a:latin typeface="Arial MT"/>
                <a:cs typeface="Arial MT"/>
              </a:rPr>
              <a:t> </a:t>
            </a:r>
            <a:r>
              <a:rPr sz="2900" spc="-235" dirty="0">
                <a:latin typeface="Arial MT"/>
                <a:cs typeface="Arial MT"/>
              </a:rPr>
              <a:t>number</a:t>
            </a:r>
            <a:r>
              <a:rPr sz="2900" spc="5" dirty="0">
                <a:latin typeface="Arial MT"/>
                <a:cs typeface="Arial MT"/>
              </a:rPr>
              <a:t> </a:t>
            </a:r>
            <a:r>
              <a:rPr sz="2900" spc="-160" dirty="0">
                <a:latin typeface="Arial MT"/>
                <a:cs typeface="Arial MT"/>
              </a:rPr>
              <a:t>between</a:t>
            </a:r>
            <a:r>
              <a:rPr sz="2900" spc="-10" dirty="0">
                <a:latin typeface="Arial MT"/>
                <a:cs typeface="Arial MT"/>
              </a:rPr>
              <a:t> </a:t>
            </a:r>
            <a:r>
              <a:rPr sz="2900" spc="-155" dirty="0">
                <a:latin typeface="Arial MT"/>
                <a:cs typeface="Arial MT"/>
              </a:rPr>
              <a:t>given</a:t>
            </a:r>
            <a:r>
              <a:rPr sz="2900" spc="-5" dirty="0">
                <a:latin typeface="Arial MT"/>
                <a:cs typeface="Arial MT"/>
              </a:rPr>
              <a:t> </a:t>
            </a:r>
            <a:r>
              <a:rPr sz="2900" spc="-70" dirty="0">
                <a:latin typeface="Arial MT"/>
                <a:cs typeface="Arial MT"/>
              </a:rPr>
              <a:t>range </a:t>
            </a:r>
            <a:r>
              <a:rPr sz="2900" dirty="0">
                <a:latin typeface="Arial MT"/>
                <a:cs typeface="Arial MT"/>
              </a:rPr>
              <a:t>of</a:t>
            </a:r>
            <a:r>
              <a:rPr sz="2900" spc="80" dirty="0">
                <a:latin typeface="Arial MT"/>
                <a:cs typeface="Arial MT"/>
              </a:rPr>
              <a:t> </a:t>
            </a:r>
            <a:r>
              <a:rPr sz="2900" spc="-220" dirty="0">
                <a:latin typeface="Arial MT"/>
                <a:cs typeface="Arial MT"/>
              </a:rPr>
              <a:t>values</a:t>
            </a:r>
            <a:r>
              <a:rPr sz="2900" spc="5" dirty="0">
                <a:latin typeface="Arial MT"/>
                <a:cs typeface="Arial MT"/>
              </a:rPr>
              <a:t> </a:t>
            </a:r>
            <a:r>
              <a:rPr sz="2900" spc="-254" dirty="0">
                <a:latin typeface="Arial MT"/>
                <a:cs typeface="Arial MT"/>
              </a:rPr>
              <a:t>using</a:t>
            </a:r>
            <a:r>
              <a:rPr sz="2900" spc="-5" dirty="0">
                <a:latin typeface="Arial MT"/>
                <a:cs typeface="Arial MT"/>
              </a:rPr>
              <a:t> </a:t>
            </a:r>
            <a:r>
              <a:rPr sz="2900" spc="-185" dirty="0">
                <a:latin typeface="Arial MT"/>
                <a:cs typeface="Arial MT"/>
              </a:rPr>
              <a:t>random(),</a:t>
            </a:r>
            <a:r>
              <a:rPr sz="2900" spc="-35" dirty="0">
                <a:latin typeface="Arial MT"/>
                <a:cs typeface="Arial MT"/>
              </a:rPr>
              <a:t> </a:t>
            </a:r>
            <a:r>
              <a:rPr sz="2900" spc="-165" dirty="0">
                <a:latin typeface="Arial MT"/>
                <a:cs typeface="Arial MT"/>
              </a:rPr>
              <a:t>the</a:t>
            </a:r>
            <a:r>
              <a:rPr sz="2900" spc="5" dirty="0">
                <a:latin typeface="Arial MT"/>
                <a:cs typeface="Arial MT"/>
              </a:rPr>
              <a:t> </a:t>
            </a:r>
            <a:r>
              <a:rPr sz="2900" spc="-95" dirty="0">
                <a:latin typeface="Arial MT"/>
                <a:cs typeface="Arial MT"/>
              </a:rPr>
              <a:t>following</a:t>
            </a:r>
            <a:r>
              <a:rPr sz="2900" spc="-5" dirty="0">
                <a:latin typeface="Arial MT"/>
                <a:cs typeface="Arial MT"/>
              </a:rPr>
              <a:t> </a:t>
            </a:r>
            <a:r>
              <a:rPr sz="2900" spc="-10" dirty="0">
                <a:latin typeface="Arial MT"/>
                <a:cs typeface="Arial MT"/>
              </a:rPr>
              <a:t>format </a:t>
            </a:r>
            <a:r>
              <a:rPr sz="2900" spc="-235" dirty="0">
                <a:latin typeface="Arial MT"/>
                <a:cs typeface="Arial MT"/>
              </a:rPr>
              <a:t>should</a:t>
            </a:r>
            <a:r>
              <a:rPr sz="2900" spc="-10" dirty="0">
                <a:latin typeface="Arial MT"/>
                <a:cs typeface="Arial MT"/>
              </a:rPr>
              <a:t> </a:t>
            </a:r>
            <a:r>
              <a:rPr sz="2900" spc="-20" dirty="0">
                <a:latin typeface="Arial MT"/>
                <a:cs typeface="Arial MT"/>
              </a:rPr>
              <a:t>be</a:t>
            </a:r>
            <a:r>
              <a:rPr sz="2900" spc="-140" dirty="0">
                <a:latin typeface="Arial MT"/>
                <a:cs typeface="Arial MT"/>
              </a:rPr>
              <a:t> </a:t>
            </a:r>
            <a:r>
              <a:rPr sz="2900" spc="-40" dirty="0">
                <a:latin typeface="Arial MT"/>
                <a:cs typeface="Arial MT"/>
              </a:rPr>
              <a:t>used:</a:t>
            </a:r>
            <a:endParaRPr sz="2900">
              <a:latin typeface="Arial MT"/>
              <a:cs typeface="Arial MT"/>
            </a:endParaRPr>
          </a:p>
          <a:p>
            <a:pPr marL="378460">
              <a:lnSpc>
                <a:spcPct val="100000"/>
              </a:lnSpc>
              <a:spcBef>
                <a:spcPts val="610"/>
              </a:spcBef>
            </a:pPr>
            <a:r>
              <a:rPr sz="1800" spc="360" dirty="0">
                <a:solidFill>
                  <a:srgbClr val="93B6D2"/>
                </a:solidFill>
                <a:latin typeface="Arial MT"/>
                <a:cs typeface="Arial MT"/>
              </a:rPr>
              <a:t>🞑</a:t>
            </a:r>
            <a:r>
              <a:rPr sz="1800" spc="70" dirty="0">
                <a:solidFill>
                  <a:srgbClr val="93B6D2"/>
                </a:solidFill>
                <a:latin typeface="Arial MT"/>
                <a:cs typeface="Arial MT"/>
              </a:rPr>
              <a:t> </a:t>
            </a:r>
            <a:r>
              <a:rPr sz="2600" spc="-170" dirty="0">
                <a:latin typeface="Arial MT"/>
                <a:cs typeface="Arial MT"/>
              </a:rPr>
              <a:t>Lower_range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210" dirty="0">
                <a:latin typeface="Arial MT"/>
                <a:cs typeface="Arial MT"/>
              </a:rPr>
              <a:t>+</a:t>
            </a:r>
            <a:r>
              <a:rPr sz="2600" spc="50" dirty="0">
                <a:latin typeface="Arial MT"/>
                <a:cs typeface="Arial MT"/>
              </a:rPr>
              <a:t> </a:t>
            </a:r>
            <a:r>
              <a:rPr sz="2600" spc="-175" dirty="0">
                <a:latin typeface="Arial MT"/>
                <a:cs typeface="Arial MT"/>
              </a:rPr>
              <a:t>random()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120" dirty="0">
                <a:latin typeface="Arial MT"/>
                <a:cs typeface="Arial MT"/>
              </a:rPr>
              <a:t>*</a:t>
            </a:r>
            <a:r>
              <a:rPr sz="2600" spc="40" dirty="0">
                <a:latin typeface="Arial MT"/>
                <a:cs typeface="Arial MT"/>
              </a:rPr>
              <a:t> </a:t>
            </a:r>
            <a:r>
              <a:rPr sz="2600" spc="-114" dirty="0">
                <a:latin typeface="Arial MT"/>
                <a:cs typeface="Arial MT"/>
              </a:rPr>
              <a:t>(upper_range-</a:t>
            </a:r>
            <a:r>
              <a:rPr sz="2600" spc="-145" dirty="0">
                <a:latin typeface="Arial MT"/>
                <a:cs typeface="Arial MT"/>
              </a:rPr>
              <a:t>lower_range)</a:t>
            </a:r>
            <a:endParaRPr sz="2600">
              <a:latin typeface="Arial MT"/>
              <a:cs typeface="Arial MT"/>
            </a:endParaRPr>
          </a:p>
          <a:p>
            <a:pPr marL="378460">
              <a:lnSpc>
                <a:spcPct val="100000"/>
              </a:lnSpc>
              <a:spcBef>
                <a:spcPts val="605"/>
              </a:spcBef>
            </a:pPr>
            <a:r>
              <a:rPr sz="1800" spc="360" dirty="0">
                <a:solidFill>
                  <a:srgbClr val="93B6D2"/>
                </a:solidFill>
                <a:latin typeface="Arial MT"/>
                <a:cs typeface="Arial MT"/>
              </a:rPr>
              <a:t>🞑</a:t>
            </a:r>
            <a:r>
              <a:rPr sz="1800" spc="-100" dirty="0">
                <a:solidFill>
                  <a:srgbClr val="93B6D2"/>
                </a:solidFill>
                <a:latin typeface="Arial MT"/>
                <a:cs typeface="Arial MT"/>
              </a:rPr>
              <a:t> </a:t>
            </a:r>
            <a:r>
              <a:rPr sz="2600" spc="-225" dirty="0">
                <a:latin typeface="Arial MT"/>
                <a:cs typeface="Arial MT"/>
              </a:rPr>
              <a:t>For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120" dirty="0">
                <a:latin typeface="Arial MT"/>
                <a:cs typeface="Arial MT"/>
              </a:rPr>
              <a:t>example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114" dirty="0">
                <a:latin typeface="Arial MT"/>
                <a:cs typeface="Arial MT"/>
              </a:rPr>
              <a:t>generate</a:t>
            </a:r>
            <a:r>
              <a:rPr sz="2600" spc="-65" dirty="0">
                <a:latin typeface="Arial MT"/>
                <a:cs typeface="Arial MT"/>
              </a:rPr>
              <a:t> </a:t>
            </a:r>
            <a:r>
              <a:rPr sz="2600" spc="-215" dirty="0">
                <a:latin typeface="Arial MT"/>
                <a:cs typeface="Arial MT"/>
              </a:rPr>
              <a:t>number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145" dirty="0">
                <a:latin typeface="Arial MT"/>
                <a:cs typeface="Arial MT"/>
              </a:rPr>
              <a:t>between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10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50:</a:t>
            </a:r>
            <a:endParaRPr sz="2600">
              <a:latin typeface="Arial MT"/>
              <a:cs typeface="Arial MT"/>
            </a:endParaRPr>
          </a:p>
          <a:p>
            <a:pPr marL="926465" lvl="1" indent="-227965">
              <a:lnSpc>
                <a:spcPct val="100000"/>
              </a:lnSpc>
              <a:spcBef>
                <a:spcPts val="525"/>
              </a:spcBef>
              <a:buClr>
                <a:srgbClr val="DD8046"/>
              </a:buClr>
              <a:buSzPct val="73913"/>
              <a:buFont typeface="Wingdings"/>
              <a:buChar char=""/>
              <a:tabLst>
                <a:tab pos="926465" algn="l"/>
              </a:tabLst>
            </a:pPr>
            <a:r>
              <a:rPr sz="2300" dirty="0">
                <a:latin typeface="Arial MT"/>
                <a:cs typeface="Arial MT"/>
              </a:rPr>
              <a:t>10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spc="185" dirty="0">
                <a:latin typeface="Arial MT"/>
                <a:cs typeface="Arial MT"/>
              </a:rPr>
              <a:t>+</a:t>
            </a:r>
            <a:r>
              <a:rPr sz="2300" spc="-5" dirty="0">
                <a:latin typeface="Arial MT"/>
                <a:cs typeface="Arial MT"/>
              </a:rPr>
              <a:t> </a:t>
            </a:r>
            <a:r>
              <a:rPr sz="2300" spc="-145" dirty="0">
                <a:latin typeface="Arial MT"/>
                <a:cs typeface="Arial MT"/>
              </a:rPr>
              <a:t>random()</a:t>
            </a:r>
            <a:r>
              <a:rPr sz="2300" dirty="0">
                <a:latin typeface="Arial MT"/>
                <a:cs typeface="Arial MT"/>
              </a:rPr>
              <a:t> </a:t>
            </a:r>
            <a:r>
              <a:rPr sz="2300" spc="105" dirty="0">
                <a:latin typeface="Arial MT"/>
                <a:cs typeface="Arial MT"/>
              </a:rPr>
              <a:t>*</a:t>
            </a:r>
            <a:r>
              <a:rPr sz="2300" spc="-5" dirty="0">
                <a:latin typeface="Arial MT"/>
                <a:cs typeface="Arial MT"/>
              </a:rPr>
              <a:t> </a:t>
            </a:r>
            <a:r>
              <a:rPr sz="2300" spc="-20" dirty="0">
                <a:latin typeface="Arial MT"/>
                <a:cs typeface="Arial MT"/>
              </a:rPr>
              <a:t>(40)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82177" y="-50860"/>
            <a:ext cx="3083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12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more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updates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visit: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  <a:hlinkClick r:id="rId2"/>
              </a:rPr>
              <a:t>www.python4csip.com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0" dirty="0"/>
              <a:t>randint()</a:t>
            </a:r>
            <a:r>
              <a:rPr spc="-75" dirty="0"/>
              <a:t> </a:t>
            </a:r>
            <a:r>
              <a:rPr spc="-280" dirty="0"/>
              <a:t>function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7531" rIns="0" bIns="0" rtlCol="0">
            <a:spAutoFit/>
          </a:bodyPr>
          <a:lstStyle/>
          <a:p>
            <a:pPr marL="332740" marR="635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  <a:tab pos="1783714" algn="l"/>
                <a:tab pos="2708910" algn="l"/>
                <a:tab pos="3307715" algn="l"/>
                <a:tab pos="4953635" algn="l"/>
                <a:tab pos="6385560" algn="l"/>
                <a:tab pos="7778750" algn="l"/>
              </a:tabLst>
            </a:pPr>
            <a:r>
              <a:rPr spc="-10" dirty="0"/>
              <a:t>Another</a:t>
            </a:r>
            <a:r>
              <a:rPr dirty="0"/>
              <a:t>	</a:t>
            </a:r>
            <a:r>
              <a:rPr spc="-25" dirty="0"/>
              <a:t>way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-10" dirty="0"/>
              <a:t>generate</a:t>
            </a:r>
            <a:r>
              <a:rPr dirty="0"/>
              <a:t>	</a:t>
            </a:r>
            <a:r>
              <a:rPr spc="-10" dirty="0"/>
              <a:t>random</a:t>
            </a:r>
            <a:r>
              <a:rPr dirty="0"/>
              <a:t>	</a:t>
            </a:r>
            <a:r>
              <a:rPr spc="-10" dirty="0"/>
              <a:t>number</a:t>
            </a:r>
            <a:r>
              <a:rPr dirty="0"/>
              <a:t>	</a:t>
            </a:r>
            <a:r>
              <a:rPr spc="-280" dirty="0"/>
              <a:t>is </a:t>
            </a:r>
            <a:r>
              <a:rPr spc="-130" dirty="0"/>
              <a:t>randint()</a:t>
            </a:r>
            <a:r>
              <a:rPr spc="-70" dirty="0"/>
              <a:t> </a:t>
            </a:r>
            <a:r>
              <a:rPr spc="-180" dirty="0"/>
              <a:t>function,</a:t>
            </a:r>
            <a:r>
              <a:rPr spc="-20" dirty="0"/>
              <a:t> </a:t>
            </a:r>
            <a:r>
              <a:rPr spc="-90" dirty="0"/>
              <a:t>but</a:t>
            </a:r>
            <a:r>
              <a:rPr spc="-25" dirty="0"/>
              <a:t> </a:t>
            </a:r>
            <a:r>
              <a:rPr dirty="0"/>
              <a:t>it</a:t>
            </a:r>
            <a:r>
              <a:rPr spc="-30" dirty="0"/>
              <a:t> </a:t>
            </a:r>
            <a:r>
              <a:rPr spc="-125" dirty="0"/>
              <a:t>generate</a:t>
            </a:r>
            <a:r>
              <a:rPr spc="-45" dirty="0"/>
              <a:t> </a:t>
            </a:r>
            <a:r>
              <a:rPr spc="-105" dirty="0"/>
              <a:t>integer</a:t>
            </a:r>
            <a:r>
              <a:rPr spc="-40" dirty="0"/>
              <a:t> </a:t>
            </a:r>
            <a:r>
              <a:rPr spc="-110" dirty="0"/>
              <a:t>numbers.</a:t>
            </a:r>
          </a:p>
          <a:p>
            <a:pPr marL="332740" marR="13970" indent="-320675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pc="-254" dirty="0"/>
              <a:t>Both</a:t>
            </a:r>
            <a:r>
              <a:rPr spc="60" dirty="0"/>
              <a:t> </a:t>
            </a:r>
            <a:r>
              <a:rPr spc="-50" dirty="0"/>
              <a:t>the</a:t>
            </a:r>
            <a:r>
              <a:rPr spc="65" dirty="0"/>
              <a:t> </a:t>
            </a:r>
            <a:r>
              <a:rPr spc="-90" dirty="0"/>
              <a:t>given</a:t>
            </a:r>
            <a:r>
              <a:rPr spc="60" dirty="0"/>
              <a:t> </a:t>
            </a:r>
            <a:r>
              <a:rPr spc="-55" dirty="0"/>
              <a:t>range</a:t>
            </a:r>
            <a:r>
              <a:rPr spc="70" dirty="0"/>
              <a:t> </a:t>
            </a:r>
            <a:r>
              <a:rPr spc="-160" dirty="0"/>
              <a:t>values</a:t>
            </a:r>
            <a:r>
              <a:rPr spc="65" dirty="0"/>
              <a:t> </a:t>
            </a:r>
            <a:r>
              <a:rPr dirty="0"/>
              <a:t>are</a:t>
            </a:r>
            <a:r>
              <a:rPr spc="55" dirty="0"/>
              <a:t> </a:t>
            </a:r>
            <a:r>
              <a:rPr spc="-185" dirty="0"/>
              <a:t>inclusive</a:t>
            </a:r>
            <a:r>
              <a:rPr spc="75" dirty="0"/>
              <a:t> </a:t>
            </a:r>
            <a:r>
              <a:rPr spc="-50" dirty="0"/>
              <a:t>i.e.</a:t>
            </a:r>
            <a:r>
              <a:rPr spc="60" dirty="0"/>
              <a:t> </a:t>
            </a:r>
            <a:r>
              <a:rPr spc="65" dirty="0"/>
              <a:t>if</a:t>
            </a:r>
            <a:r>
              <a:rPr spc="120" dirty="0"/>
              <a:t> </a:t>
            </a:r>
            <a:r>
              <a:rPr spc="-95" dirty="0"/>
              <a:t>we </a:t>
            </a:r>
            <a:r>
              <a:rPr spc="-120" dirty="0"/>
              <a:t>generate</a:t>
            </a:r>
            <a:r>
              <a:rPr spc="-25" dirty="0"/>
              <a:t> </a:t>
            </a:r>
            <a:r>
              <a:rPr spc="-180" dirty="0"/>
              <a:t>random</a:t>
            </a:r>
            <a:r>
              <a:rPr spc="-20" dirty="0"/>
              <a:t> </a:t>
            </a:r>
            <a:r>
              <a:rPr spc="-235" dirty="0"/>
              <a:t>number</a:t>
            </a:r>
            <a:r>
              <a:rPr spc="5" dirty="0"/>
              <a:t> </a:t>
            </a:r>
            <a:r>
              <a:rPr spc="-260" dirty="0"/>
              <a:t>as</a:t>
            </a:r>
            <a:r>
              <a:rPr spc="5" dirty="0"/>
              <a:t> </a:t>
            </a:r>
            <a:r>
              <a:rPr spc="-50" dirty="0"/>
              <a:t>:</a:t>
            </a:r>
          </a:p>
          <a:p>
            <a:pPr marL="378460">
              <a:lnSpc>
                <a:spcPct val="100000"/>
              </a:lnSpc>
              <a:spcBef>
                <a:spcPts val="625"/>
              </a:spcBef>
            </a:pPr>
            <a:r>
              <a:rPr sz="1800" spc="360" dirty="0">
                <a:solidFill>
                  <a:srgbClr val="93B6D2"/>
                </a:solidFill>
              </a:rPr>
              <a:t>🞑</a:t>
            </a:r>
            <a:r>
              <a:rPr sz="1800" spc="30" dirty="0">
                <a:solidFill>
                  <a:srgbClr val="93B6D2"/>
                </a:solidFill>
              </a:rPr>
              <a:t> </a:t>
            </a:r>
            <a:r>
              <a:rPr sz="2600" spc="-25" dirty="0"/>
              <a:t>randint(20,70)</a:t>
            </a:r>
            <a:endParaRPr sz="2600"/>
          </a:p>
          <a:p>
            <a:pPr marL="927100" marR="5080" lvl="1" indent="-228600">
              <a:lnSpc>
                <a:spcPct val="100000"/>
              </a:lnSpc>
              <a:spcBef>
                <a:spcPts val="520"/>
              </a:spcBef>
              <a:buClr>
                <a:srgbClr val="DD8046"/>
              </a:buClr>
              <a:buSzPct val="73913"/>
              <a:buFont typeface="Wingdings"/>
              <a:buChar char=""/>
              <a:tabLst>
                <a:tab pos="927100" algn="l"/>
              </a:tabLst>
            </a:pPr>
            <a:r>
              <a:rPr sz="2300" spc="-40" dirty="0">
                <a:latin typeface="Arial MT"/>
                <a:cs typeface="Arial MT"/>
              </a:rPr>
              <a:t>In</a:t>
            </a:r>
            <a:r>
              <a:rPr sz="2300" spc="105" dirty="0">
                <a:latin typeface="Arial MT"/>
                <a:cs typeface="Arial MT"/>
              </a:rPr>
              <a:t> </a:t>
            </a:r>
            <a:r>
              <a:rPr sz="2300" spc="-35" dirty="0">
                <a:latin typeface="Arial MT"/>
                <a:cs typeface="Arial MT"/>
              </a:rPr>
              <a:t>above</a:t>
            </a:r>
            <a:r>
              <a:rPr sz="2300" spc="114" dirty="0">
                <a:latin typeface="Arial MT"/>
                <a:cs typeface="Arial MT"/>
              </a:rPr>
              <a:t> </a:t>
            </a:r>
            <a:r>
              <a:rPr sz="2300" spc="-70" dirty="0">
                <a:latin typeface="Arial MT"/>
                <a:cs typeface="Arial MT"/>
              </a:rPr>
              <a:t>example</a:t>
            </a:r>
            <a:r>
              <a:rPr sz="2300" spc="110" dirty="0">
                <a:latin typeface="Arial MT"/>
                <a:cs typeface="Arial MT"/>
              </a:rPr>
              <a:t> </a:t>
            </a:r>
            <a:r>
              <a:rPr sz="2300" spc="-95" dirty="0">
                <a:latin typeface="Arial MT"/>
                <a:cs typeface="Arial MT"/>
              </a:rPr>
              <a:t>random</a:t>
            </a:r>
            <a:r>
              <a:rPr sz="2300" spc="110" dirty="0">
                <a:latin typeface="Arial MT"/>
                <a:cs typeface="Arial MT"/>
              </a:rPr>
              <a:t> </a:t>
            </a:r>
            <a:r>
              <a:rPr sz="2300" spc="-135" dirty="0">
                <a:latin typeface="Arial MT"/>
                <a:cs typeface="Arial MT"/>
              </a:rPr>
              <a:t>number</a:t>
            </a:r>
            <a:r>
              <a:rPr sz="2300" spc="110" dirty="0">
                <a:latin typeface="Arial MT"/>
                <a:cs typeface="Arial MT"/>
              </a:rPr>
              <a:t> </a:t>
            </a:r>
            <a:r>
              <a:rPr sz="2300" spc="-85" dirty="0">
                <a:latin typeface="Arial MT"/>
                <a:cs typeface="Arial MT"/>
              </a:rPr>
              <a:t>between</a:t>
            </a:r>
            <a:r>
              <a:rPr sz="2300" spc="114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20</a:t>
            </a:r>
            <a:r>
              <a:rPr sz="2300" spc="11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to</a:t>
            </a:r>
            <a:r>
              <a:rPr sz="2300" spc="11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70</a:t>
            </a:r>
            <a:r>
              <a:rPr sz="2300" spc="105" dirty="0">
                <a:latin typeface="Arial MT"/>
                <a:cs typeface="Arial MT"/>
              </a:rPr>
              <a:t> </a:t>
            </a:r>
            <a:r>
              <a:rPr sz="2300" spc="-20" dirty="0">
                <a:latin typeface="Arial MT"/>
                <a:cs typeface="Arial MT"/>
              </a:rPr>
              <a:t>will </a:t>
            </a:r>
            <a:r>
              <a:rPr sz="2300" dirty="0">
                <a:latin typeface="Arial MT"/>
                <a:cs typeface="Arial MT"/>
              </a:rPr>
              <a:t>be</a:t>
            </a:r>
            <a:r>
              <a:rPr sz="2300" spc="-75" dirty="0">
                <a:latin typeface="Arial MT"/>
                <a:cs typeface="Arial MT"/>
              </a:rPr>
              <a:t> </a:t>
            </a:r>
            <a:r>
              <a:rPr sz="2300" spc="-125" dirty="0">
                <a:latin typeface="Arial MT"/>
                <a:cs typeface="Arial MT"/>
              </a:rPr>
              <a:t>taken.</a:t>
            </a:r>
            <a:r>
              <a:rPr sz="2300" spc="-35" dirty="0">
                <a:latin typeface="Arial MT"/>
                <a:cs typeface="Arial MT"/>
              </a:rPr>
              <a:t> </a:t>
            </a:r>
            <a:r>
              <a:rPr sz="2300" spc="-130" dirty="0">
                <a:latin typeface="Arial MT"/>
                <a:cs typeface="Arial MT"/>
              </a:rPr>
              <a:t>(including</a:t>
            </a:r>
            <a:r>
              <a:rPr sz="2300" spc="-3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20</a:t>
            </a:r>
            <a:r>
              <a:rPr sz="2300" spc="-40" dirty="0">
                <a:latin typeface="Arial MT"/>
                <a:cs typeface="Arial MT"/>
              </a:rPr>
              <a:t> </a:t>
            </a:r>
            <a:r>
              <a:rPr sz="2300" spc="-70" dirty="0">
                <a:latin typeface="Arial MT"/>
                <a:cs typeface="Arial MT"/>
              </a:rPr>
              <a:t>and</a:t>
            </a:r>
            <a:r>
              <a:rPr sz="2300" spc="-4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70</a:t>
            </a:r>
            <a:r>
              <a:rPr sz="2300" spc="-50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also)</a:t>
            </a:r>
            <a:endParaRPr sz="23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600" y="4419600"/>
            <a:ext cx="3048000" cy="19812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82177" y="-50860"/>
            <a:ext cx="3083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12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more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updates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visit: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  <a:hlinkClick r:id="rId3"/>
              </a:rPr>
              <a:t>www.python4csip.com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4" dirty="0"/>
              <a:t>randrange()</a:t>
            </a:r>
            <a:r>
              <a:rPr spc="-30" dirty="0"/>
              <a:t> </a:t>
            </a:r>
            <a:r>
              <a:rPr spc="-280" dirty="0"/>
              <a:t>function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2126" y="1708749"/>
            <a:ext cx="8497570" cy="2861945"/>
            <a:chOff x="462126" y="1708749"/>
            <a:chExt cx="8497570" cy="28619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126" y="1708749"/>
              <a:ext cx="6025938" cy="14752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" y="1856511"/>
              <a:ext cx="5514086" cy="9628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0404" y="1842516"/>
              <a:ext cx="2679192" cy="27279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5663" y="2139696"/>
              <a:ext cx="2366772" cy="220522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24599" y="1856486"/>
              <a:ext cx="2590800" cy="2639695"/>
            </a:xfrm>
            <a:custGeom>
              <a:avLst/>
              <a:gdLst/>
              <a:ahLst/>
              <a:cxnLst/>
              <a:rect l="l" t="t" r="r" b="b"/>
              <a:pathLst>
                <a:path w="2590800" h="2639695">
                  <a:moveTo>
                    <a:pt x="2159000" y="0"/>
                  </a:moveTo>
                  <a:lnTo>
                    <a:pt x="0" y="0"/>
                  </a:lnTo>
                  <a:lnTo>
                    <a:pt x="0" y="2207514"/>
                  </a:lnTo>
                  <a:lnTo>
                    <a:pt x="431800" y="2639314"/>
                  </a:lnTo>
                  <a:lnTo>
                    <a:pt x="2590800" y="2639314"/>
                  </a:lnTo>
                  <a:lnTo>
                    <a:pt x="2590800" y="431800"/>
                  </a:lnTo>
                  <a:lnTo>
                    <a:pt x="2159000" y="0"/>
                  </a:lnTo>
                  <a:close/>
                </a:path>
              </a:pathLst>
            </a:custGeom>
            <a:solidFill>
              <a:srgbClr val="EEC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24599" y="1856486"/>
              <a:ext cx="2590800" cy="2639695"/>
            </a:xfrm>
            <a:custGeom>
              <a:avLst/>
              <a:gdLst/>
              <a:ahLst/>
              <a:cxnLst/>
              <a:rect l="l" t="t" r="r" b="b"/>
              <a:pathLst>
                <a:path w="2590800" h="2639695">
                  <a:moveTo>
                    <a:pt x="0" y="0"/>
                  </a:moveTo>
                  <a:lnTo>
                    <a:pt x="2159000" y="0"/>
                  </a:lnTo>
                  <a:lnTo>
                    <a:pt x="2590800" y="431800"/>
                  </a:lnTo>
                  <a:lnTo>
                    <a:pt x="2590800" y="2639314"/>
                  </a:lnTo>
                  <a:lnTo>
                    <a:pt x="431800" y="2639314"/>
                  </a:lnTo>
                  <a:lnTo>
                    <a:pt x="0" y="2207514"/>
                  </a:lnTo>
                  <a:lnTo>
                    <a:pt x="0" y="0"/>
                  </a:lnTo>
                  <a:close/>
                </a:path>
              </a:pathLst>
            </a:custGeom>
            <a:ln w="9994">
              <a:solidFill>
                <a:srgbClr val="DD80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620382" y="2191639"/>
            <a:ext cx="197548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It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will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generate </a:t>
            </a:r>
            <a:r>
              <a:rPr sz="1800" spc="-120" dirty="0">
                <a:latin typeface="Arial MT"/>
                <a:cs typeface="Arial MT"/>
              </a:rPr>
              <a:t>random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number </a:t>
            </a:r>
            <a:r>
              <a:rPr sz="1800" spc="-100" dirty="0">
                <a:latin typeface="Arial MT"/>
                <a:cs typeface="Arial MT"/>
              </a:rPr>
              <a:t>between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29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85" dirty="0">
                <a:latin typeface="Arial MT"/>
                <a:cs typeface="Arial MT"/>
              </a:rPr>
              <a:t>with </a:t>
            </a:r>
            <a:r>
              <a:rPr sz="1800" spc="-90" dirty="0">
                <a:latin typeface="Arial MT"/>
                <a:cs typeface="Arial MT"/>
              </a:rPr>
              <a:t>stepping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2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80" dirty="0">
                <a:latin typeface="Arial MT"/>
                <a:cs typeface="Arial MT"/>
              </a:rPr>
              <a:t>i.e.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it </a:t>
            </a:r>
            <a:r>
              <a:rPr sz="1800" dirty="0">
                <a:latin typeface="Arial MT"/>
                <a:cs typeface="Arial MT"/>
              </a:rPr>
              <a:t>will</a:t>
            </a:r>
            <a:r>
              <a:rPr sz="1800" spc="-125" dirty="0">
                <a:latin typeface="Arial MT"/>
                <a:cs typeface="Arial MT"/>
              </a:rPr>
              <a:t> </a:t>
            </a:r>
            <a:r>
              <a:rPr sz="1800" spc="-75" dirty="0">
                <a:latin typeface="Arial MT"/>
                <a:cs typeface="Arial MT"/>
              </a:rPr>
              <a:t>generate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10" dirty="0">
                <a:latin typeface="Arial MT"/>
                <a:cs typeface="Arial MT"/>
              </a:rPr>
              <a:t>number </a:t>
            </a:r>
            <a:r>
              <a:rPr sz="1800" spc="-80" dirty="0">
                <a:latin typeface="Arial MT"/>
                <a:cs typeface="Arial MT"/>
              </a:rPr>
              <a:t>with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gap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2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i.e.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Arial MT"/>
                <a:cs typeface="Arial MT"/>
              </a:rPr>
              <a:t>1,3,5,7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70" dirty="0">
                <a:latin typeface="Arial MT"/>
                <a:cs typeface="Arial MT"/>
              </a:rPr>
              <a:t>and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215" dirty="0">
                <a:latin typeface="Arial MT"/>
                <a:cs typeface="Arial MT"/>
              </a:rPr>
              <a:t>so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on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62138" y="4971505"/>
            <a:ext cx="7522845" cy="1253490"/>
            <a:chOff x="462138" y="4971505"/>
            <a:chExt cx="7522845" cy="125349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2138" y="4971505"/>
              <a:ext cx="7522486" cy="125298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600" y="5119255"/>
              <a:ext cx="7010400" cy="74122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982177" y="-50860"/>
            <a:ext cx="3083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12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more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updates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visit: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  <a:hlinkClick r:id="rId8"/>
              </a:rPr>
              <a:t>www.python4csip.com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18B581-C917-9F17-BC3B-584CC207F745}"/>
              </a:ext>
            </a:extLst>
          </p:cNvPr>
          <p:cNvSpPr txBox="1"/>
          <p:nvPr/>
        </p:nvSpPr>
        <p:spPr>
          <a:xfrm>
            <a:off x="533400" y="1905506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STATISTICAL</a:t>
            </a:r>
          </a:p>
          <a:p>
            <a:pPr algn="ctr"/>
            <a:r>
              <a:rPr lang="en-US" sz="9600" dirty="0"/>
              <a:t>MODULE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3993816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39630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0" dirty="0"/>
              <a:t>Statistical</a:t>
            </a:r>
            <a:r>
              <a:rPr spc="-30" dirty="0"/>
              <a:t> </a:t>
            </a:r>
            <a:r>
              <a:rPr spc="-190" dirty="0"/>
              <a:t>Module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612138"/>
            <a:ext cx="2299335" cy="1352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 algn="just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345" dirty="0">
                <a:latin typeface="Arial MT"/>
                <a:cs typeface="Arial MT"/>
              </a:rPr>
              <a:t>This</a:t>
            </a:r>
            <a:r>
              <a:rPr sz="2900" spc="445" dirty="0">
                <a:latin typeface="Arial MT"/>
                <a:cs typeface="Arial MT"/>
              </a:rPr>
              <a:t>  </a:t>
            </a:r>
            <a:r>
              <a:rPr sz="2900" spc="-135" dirty="0">
                <a:latin typeface="Arial MT"/>
                <a:cs typeface="Arial MT"/>
              </a:rPr>
              <a:t>module </a:t>
            </a:r>
            <a:r>
              <a:rPr sz="2900" spc="-165" dirty="0">
                <a:latin typeface="Arial MT"/>
                <a:cs typeface="Arial MT"/>
              </a:rPr>
              <a:t>mathematical </a:t>
            </a:r>
            <a:r>
              <a:rPr sz="2900" spc="-10" dirty="0">
                <a:latin typeface="Arial MT"/>
                <a:cs typeface="Arial MT"/>
              </a:rPr>
              <a:t>data.</a:t>
            </a:r>
            <a:endParaRPr sz="2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5862" y="1612138"/>
            <a:ext cx="5452110" cy="910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09" marR="5080" indent="-17145">
              <a:lnSpc>
                <a:spcPct val="100000"/>
              </a:lnSpc>
              <a:spcBef>
                <a:spcPts val="105"/>
              </a:spcBef>
              <a:tabLst>
                <a:tab pos="1493520" algn="l"/>
                <a:tab pos="1584960" algn="l"/>
                <a:tab pos="2099945" algn="l"/>
                <a:tab pos="3139440" algn="l"/>
                <a:tab pos="3488054" algn="l"/>
                <a:tab pos="3879215" algn="l"/>
              </a:tabLst>
            </a:pPr>
            <a:r>
              <a:rPr sz="2900" spc="-10" dirty="0">
                <a:latin typeface="Arial MT"/>
                <a:cs typeface="Arial MT"/>
              </a:rPr>
              <a:t>provides</a:t>
            </a:r>
            <a:r>
              <a:rPr sz="2900" dirty="0">
                <a:latin typeface="Arial MT"/>
                <a:cs typeface="Arial MT"/>
              </a:rPr>
              <a:t>		</a:t>
            </a:r>
            <a:r>
              <a:rPr sz="2900" spc="-10" dirty="0">
                <a:latin typeface="Arial MT"/>
                <a:cs typeface="Arial MT"/>
              </a:rPr>
              <a:t>functions</a:t>
            </a:r>
            <a:r>
              <a:rPr sz="2900" dirty="0">
                <a:latin typeface="Arial MT"/>
                <a:cs typeface="Arial MT"/>
              </a:rPr>
              <a:t>	</a:t>
            </a:r>
            <a:r>
              <a:rPr sz="2900" spc="-25" dirty="0">
                <a:latin typeface="Arial MT"/>
                <a:cs typeface="Arial MT"/>
              </a:rPr>
              <a:t>for</a:t>
            </a:r>
            <a:r>
              <a:rPr sz="2900" dirty="0">
                <a:latin typeface="Arial MT"/>
                <a:cs typeface="Arial MT"/>
              </a:rPr>
              <a:t>	</a:t>
            </a:r>
            <a:r>
              <a:rPr sz="2900" spc="-140" dirty="0">
                <a:latin typeface="Arial MT"/>
                <a:cs typeface="Arial MT"/>
              </a:rPr>
              <a:t>calculating </a:t>
            </a:r>
            <a:r>
              <a:rPr sz="2900" spc="-10" dirty="0">
                <a:latin typeface="Arial MT"/>
                <a:cs typeface="Arial MT"/>
              </a:rPr>
              <a:t>statistics</a:t>
            </a:r>
            <a:r>
              <a:rPr sz="2900" dirty="0">
                <a:latin typeface="Arial MT"/>
                <a:cs typeface="Arial MT"/>
              </a:rPr>
              <a:t>	</a:t>
            </a:r>
            <a:r>
              <a:rPr sz="2900" spc="-25" dirty="0">
                <a:latin typeface="Arial MT"/>
                <a:cs typeface="Arial MT"/>
              </a:rPr>
              <a:t>of</a:t>
            </a:r>
            <a:r>
              <a:rPr sz="2900" dirty="0">
                <a:latin typeface="Arial MT"/>
                <a:cs typeface="Arial MT"/>
              </a:rPr>
              <a:t>	</a:t>
            </a:r>
            <a:r>
              <a:rPr sz="2900" spc="-265" dirty="0">
                <a:latin typeface="Arial MT"/>
                <a:cs typeface="Arial MT"/>
              </a:rPr>
              <a:t>numeric</a:t>
            </a:r>
            <a:r>
              <a:rPr sz="2900" dirty="0">
                <a:latin typeface="Arial MT"/>
                <a:cs typeface="Arial MT"/>
              </a:rPr>
              <a:t>	</a:t>
            </a:r>
            <a:r>
              <a:rPr sz="2900" spc="-200" dirty="0">
                <a:latin typeface="Arial MT"/>
                <a:cs typeface="Arial MT"/>
              </a:rPr>
              <a:t>(Real-</a:t>
            </a:r>
            <a:r>
              <a:rPr sz="2900" spc="-145" dirty="0">
                <a:latin typeface="Arial MT"/>
                <a:cs typeface="Arial MT"/>
              </a:rPr>
              <a:t>valued)</a:t>
            </a:r>
            <a:endParaRPr sz="29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7" y="2939230"/>
            <a:ext cx="7960995" cy="197675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9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5" dirty="0">
                <a:latin typeface="Arial MT"/>
                <a:cs typeface="Arial MT"/>
              </a:rPr>
              <a:t>We</a:t>
            </a:r>
            <a:r>
              <a:rPr sz="2900" spc="-145" dirty="0">
                <a:latin typeface="Arial MT"/>
                <a:cs typeface="Arial MT"/>
              </a:rPr>
              <a:t> </a:t>
            </a:r>
            <a:r>
              <a:rPr sz="2900" spc="-25" dirty="0">
                <a:latin typeface="Arial MT"/>
                <a:cs typeface="Arial MT"/>
              </a:rPr>
              <a:t>will</a:t>
            </a:r>
            <a:r>
              <a:rPr sz="2900" spc="-160" dirty="0">
                <a:latin typeface="Arial MT"/>
                <a:cs typeface="Arial MT"/>
              </a:rPr>
              <a:t> </a:t>
            </a:r>
            <a:r>
              <a:rPr sz="2900" spc="-10" dirty="0">
                <a:latin typeface="Arial MT"/>
                <a:cs typeface="Arial MT"/>
              </a:rPr>
              <a:t>deal</a:t>
            </a:r>
            <a:r>
              <a:rPr sz="2900" spc="-60" dirty="0">
                <a:latin typeface="Arial MT"/>
                <a:cs typeface="Arial MT"/>
              </a:rPr>
              <a:t> </a:t>
            </a:r>
            <a:r>
              <a:rPr sz="2900" spc="-125" dirty="0">
                <a:latin typeface="Arial MT"/>
                <a:cs typeface="Arial MT"/>
              </a:rPr>
              <a:t>with</a:t>
            </a:r>
            <a:r>
              <a:rPr sz="2900" spc="-6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3</a:t>
            </a:r>
            <a:r>
              <a:rPr sz="2900" spc="-60" dirty="0">
                <a:latin typeface="Arial MT"/>
                <a:cs typeface="Arial MT"/>
              </a:rPr>
              <a:t> </a:t>
            </a:r>
            <a:r>
              <a:rPr sz="2900" spc="-185" dirty="0">
                <a:latin typeface="Arial MT"/>
                <a:cs typeface="Arial MT"/>
              </a:rPr>
              <a:t>basic</a:t>
            </a:r>
            <a:r>
              <a:rPr sz="2900" spc="-30" dirty="0">
                <a:latin typeface="Arial MT"/>
                <a:cs typeface="Arial MT"/>
              </a:rPr>
              <a:t> </a:t>
            </a:r>
            <a:r>
              <a:rPr sz="2900" spc="-180" dirty="0">
                <a:latin typeface="Arial MT"/>
                <a:cs typeface="Arial MT"/>
              </a:rPr>
              <a:t>function</a:t>
            </a:r>
            <a:r>
              <a:rPr sz="2900" spc="-20" dirty="0">
                <a:latin typeface="Arial MT"/>
                <a:cs typeface="Arial MT"/>
              </a:rPr>
              <a:t> </a:t>
            </a:r>
            <a:r>
              <a:rPr sz="2900" spc="-175" dirty="0">
                <a:latin typeface="Arial MT"/>
                <a:cs typeface="Arial MT"/>
              </a:rPr>
              <a:t>under</a:t>
            </a:r>
            <a:r>
              <a:rPr sz="2900" spc="-25" dirty="0">
                <a:latin typeface="Arial MT"/>
                <a:cs typeface="Arial MT"/>
              </a:rPr>
              <a:t> </a:t>
            </a:r>
            <a:r>
              <a:rPr sz="2900" spc="-220" dirty="0">
                <a:latin typeface="Arial MT"/>
                <a:cs typeface="Arial MT"/>
              </a:rPr>
              <a:t>this</a:t>
            </a:r>
            <a:r>
              <a:rPr sz="2900" spc="-20" dirty="0">
                <a:latin typeface="Arial MT"/>
                <a:cs typeface="Arial MT"/>
              </a:rPr>
              <a:t> </a:t>
            </a:r>
            <a:r>
              <a:rPr sz="2900" spc="-135" dirty="0">
                <a:latin typeface="Arial MT"/>
                <a:cs typeface="Arial MT"/>
              </a:rPr>
              <a:t>module</a:t>
            </a:r>
            <a:endParaRPr sz="2900">
              <a:latin typeface="Arial MT"/>
              <a:cs typeface="Arial MT"/>
            </a:endParaRPr>
          </a:p>
          <a:p>
            <a:pPr marL="378460">
              <a:lnSpc>
                <a:spcPct val="100000"/>
              </a:lnSpc>
              <a:spcBef>
                <a:spcPts val="630"/>
              </a:spcBef>
            </a:pPr>
            <a:r>
              <a:rPr sz="1800" spc="360" dirty="0">
                <a:solidFill>
                  <a:srgbClr val="93B6D2"/>
                </a:solidFill>
                <a:latin typeface="Arial MT"/>
                <a:cs typeface="Arial MT"/>
              </a:rPr>
              <a:t>🞑</a:t>
            </a:r>
            <a:r>
              <a:rPr sz="1800" spc="30" dirty="0">
                <a:solidFill>
                  <a:srgbClr val="93B6D2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Mean</a:t>
            </a:r>
            <a:endParaRPr sz="2600">
              <a:latin typeface="Arial MT"/>
              <a:cs typeface="Arial MT"/>
            </a:endParaRPr>
          </a:p>
          <a:p>
            <a:pPr marL="378460">
              <a:lnSpc>
                <a:spcPct val="100000"/>
              </a:lnSpc>
              <a:spcBef>
                <a:spcPts val="600"/>
              </a:spcBef>
            </a:pPr>
            <a:r>
              <a:rPr sz="1800" spc="360" dirty="0">
                <a:solidFill>
                  <a:srgbClr val="93B6D2"/>
                </a:solidFill>
                <a:latin typeface="Arial MT"/>
                <a:cs typeface="Arial MT"/>
              </a:rPr>
              <a:t>🞑</a:t>
            </a:r>
            <a:r>
              <a:rPr sz="1800" spc="30" dirty="0">
                <a:solidFill>
                  <a:srgbClr val="93B6D2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Median</a:t>
            </a:r>
            <a:endParaRPr sz="2600">
              <a:latin typeface="Arial MT"/>
              <a:cs typeface="Arial MT"/>
            </a:endParaRPr>
          </a:p>
          <a:p>
            <a:pPr marL="378460">
              <a:lnSpc>
                <a:spcPct val="100000"/>
              </a:lnSpc>
              <a:spcBef>
                <a:spcPts val="600"/>
              </a:spcBef>
            </a:pPr>
            <a:r>
              <a:rPr sz="1800" spc="360" dirty="0">
                <a:solidFill>
                  <a:srgbClr val="93B6D2"/>
                </a:solidFill>
                <a:latin typeface="Arial MT"/>
                <a:cs typeface="Arial MT"/>
              </a:rPr>
              <a:t>🞑</a:t>
            </a:r>
            <a:r>
              <a:rPr sz="1800" spc="30" dirty="0">
                <a:solidFill>
                  <a:srgbClr val="93B6D2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mode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82177" y="-50860"/>
            <a:ext cx="3083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12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more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updates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visit: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  <a:hlinkClick r:id="rId2"/>
              </a:rPr>
              <a:t>www.python4csip.com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0" dirty="0"/>
              <a:t>Mean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612138"/>
            <a:ext cx="7112634" cy="910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350" dirty="0">
                <a:latin typeface="Arial MT"/>
                <a:cs typeface="Arial MT"/>
              </a:rPr>
              <a:t>The</a:t>
            </a:r>
            <a:r>
              <a:rPr sz="2900" spc="-5" dirty="0">
                <a:latin typeface="Arial MT"/>
                <a:cs typeface="Arial MT"/>
              </a:rPr>
              <a:t> </a:t>
            </a:r>
            <a:r>
              <a:rPr sz="2900" spc="-254" dirty="0">
                <a:latin typeface="Arial MT"/>
                <a:cs typeface="Arial MT"/>
              </a:rPr>
              <a:t>mean</a:t>
            </a:r>
            <a:r>
              <a:rPr sz="2900" spc="-5" dirty="0">
                <a:latin typeface="Arial MT"/>
                <a:cs typeface="Arial MT"/>
              </a:rPr>
              <a:t> </a:t>
            </a:r>
            <a:r>
              <a:rPr sz="2900" spc="-254" dirty="0">
                <a:latin typeface="Arial MT"/>
                <a:cs typeface="Arial MT"/>
              </a:rPr>
              <a:t>is</a:t>
            </a:r>
            <a:r>
              <a:rPr sz="2900" spc="-5" dirty="0">
                <a:latin typeface="Arial MT"/>
                <a:cs typeface="Arial MT"/>
              </a:rPr>
              <a:t> </a:t>
            </a:r>
            <a:r>
              <a:rPr sz="2900" spc="-165" dirty="0">
                <a:latin typeface="Arial MT"/>
                <a:cs typeface="Arial MT"/>
              </a:rPr>
              <a:t>the</a:t>
            </a:r>
            <a:r>
              <a:rPr sz="2900" spc="-35" dirty="0">
                <a:latin typeface="Arial MT"/>
                <a:cs typeface="Arial MT"/>
              </a:rPr>
              <a:t> </a:t>
            </a:r>
            <a:r>
              <a:rPr sz="2900" spc="-100" dirty="0">
                <a:latin typeface="Arial MT"/>
                <a:cs typeface="Arial MT"/>
              </a:rPr>
              <a:t>average </a:t>
            </a:r>
            <a:r>
              <a:rPr sz="2900" dirty="0">
                <a:latin typeface="Arial MT"/>
                <a:cs typeface="Arial MT"/>
              </a:rPr>
              <a:t>of</a:t>
            </a:r>
            <a:r>
              <a:rPr sz="2900" spc="2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all</a:t>
            </a:r>
            <a:r>
              <a:rPr sz="2900" spc="-25" dirty="0">
                <a:latin typeface="Arial MT"/>
                <a:cs typeface="Arial MT"/>
              </a:rPr>
              <a:t> </a:t>
            </a:r>
            <a:r>
              <a:rPr sz="2900" spc="-275" dirty="0">
                <a:latin typeface="Arial MT"/>
                <a:cs typeface="Arial MT"/>
              </a:rPr>
              <a:t>numbers</a:t>
            </a:r>
            <a:r>
              <a:rPr sz="2900" spc="-20" dirty="0">
                <a:latin typeface="Arial MT"/>
                <a:cs typeface="Arial MT"/>
              </a:rPr>
              <a:t> </a:t>
            </a:r>
            <a:r>
              <a:rPr sz="2900" spc="-105" dirty="0">
                <a:latin typeface="Arial MT"/>
                <a:cs typeface="Arial MT"/>
              </a:rPr>
              <a:t>and</a:t>
            </a:r>
            <a:r>
              <a:rPr sz="2900" spc="-30" dirty="0">
                <a:latin typeface="Arial MT"/>
                <a:cs typeface="Arial MT"/>
              </a:rPr>
              <a:t> </a:t>
            </a:r>
            <a:r>
              <a:rPr sz="2900" spc="-280" dirty="0">
                <a:latin typeface="Arial MT"/>
                <a:cs typeface="Arial MT"/>
              </a:rPr>
              <a:t>is </a:t>
            </a:r>
            <a:r>
              <a:rPr sz="2900" spc="-285" dirty="0">
                <a:latin typeface="Arial MT"/>
                <a:cs typeface="Arial MT"/>
              </a:rPr>
              <a:t>sometimes</a:t>
            </a:r>
            <a:r>
              <a:rPr sz="2900" spc="-30" dirty="0">
                <a:latin typeface="Arial MT"/>
                <a:cs typeface="Arial MT"/>
              </a:rPr>
              <a:t> </a:t>
            </a:r>
            <a:r>
              <a:rPr sz="2900" spc="-90" dirty="0">
                <a:latin typeface="Arial MT"/>
                <a:cs typeface="Arial MT"/>
              </a:rPr>
              <a:t>called</a:t>
            </a:r>
            <a:r>
              <a:rPr sz="2900" spc="-20" dirty="0">
                <a:latin typeface="Arial MT"/>
                <a:cs typeface="Arial MT"/>
              </a:rPr>
              <a:t> </a:t>
            </a:r>
            <a:r>
              <a:rPr sz="2900" spc="-170" dirty="0">
                <a:latin typeface="Arial MT"/>
                <a:cs typeface="Arial MT"/>
              </a:rPr>
              <a:t>the</a:t>
            </a:r>
            <a:r>
              <a:rPr sz="2900" dirty="0">
                <a:latin typeface="Arial MT"/>
                <a:cs typeface="Arial MT"/>
              </a:rPr>
              <a:t> </a:t>
            </a:r>
            <a:r>
              <a:rPr sz="2900" spc="-145" dirty="0">
                <a:latin typeface="Arial MT"/>
                <a:cs typeface="Arial MT"/>
              </a:rPr>
              <a:t>arithmetic</a:t>
            </a:r>
            <a:r>
              <a:rPr sz="2900" spc="-30" dirty="0">
                <a:latin typeface="Arial MT"/>
                <a:cs typeface="Arial MT"/>
              </a:rPr>
              <a:t> </a:t>
            </a:r>
            <a:r>
              <a:rPr sz="2900" spc="-10" dirty="0">
                <a:latin typeface="Arial MT"/>
                <a:cs typeface="Arial MT"/>
              </a:rPr>
              <a:t>mean.</a:t>
            </a:r>
            <a:endParaRPr sz="29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3159" y="2671901"/>
            <a:ext cx="7935595" cy="2803525"/>
            <a:chOff x="843159" y="2671901"/>
            <a:chExt cx="7935595" cy="28035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3159" y="2671901"/>
              <a:ext cx="7935457" cy="2036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599" y="2819399"/>
              <a:ext cx="7423404" cy="15240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5533" y="4718736"/>
              <a:ext cx="6165333" cy="7565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29839" y="4853939"/>
              <a:ext cx="4297679" cy="55930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00200" y="4724400"/>
              <a:ext cx="6096000" cy="685800"/>
            </a:xfrm>
            <a:custGeom>
              <a:avLst/>
              <a:gdLst/>
              <a:ahLst/>
              <a:cxnLst/>
              <a:rect l="l" t="t" r="r" b="b"/>
              <a:pathLst>
                <a:path w="6096000" h="685800">
                  <a:moveTo>
                    <a:pt x="598170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14300" y="685800"/>
                  </a:lnTo>
                  <a:lnTo>
                    <a:pt x="6096000" y="685800"/>
                  </a:lnTo>
                  <a:lnTo>
                    <a:pt x="6096000" y="114300"/>
                  </a:lnTo>
                  <a:lnTo>
                    <a:pt x="5981700" y="0"/>
                  </a:lnTo>
                  <a:close/>
                </a:path>
              </a:pathLst>
            </a:custGeom>
            <a:solidFill>
              <a:srgbClr val="EEC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00200" y="4724400"/>
              <a:ext cx="6096000" cy="685800"/>
            </a:xfrm>
            <a:custGeom>
              <a:avLst/>
              <a:gdLst/>
              <a:ahLst/>
              <a:cxnLst/>
              <a:rect l="l" t="t" r="r" b="b"/>
              <a:pathLst>
                <a:path w="6096000" h="685800">
                  <a:moveTo>
                    <a:pt x="0" y="0"/>
                  </a:moveTo>
                  <a:lnTo>
                    <a:pt x="5981700" y="0"/>
                  </a:lnTo>
                  <a:lnTo>
                    <a:pt x="6096000" y="114300"/>
                  </a:lnTo>
                  <a:lnTo>
                    <a:pt x="6096000" y="685800"/>
                  </a:lnTo>
                  <a:lnTo>
                    <a:pt x="114300" y="685800"/>
                  </a:lnTo>
                  <a:lnTo>
                    <a:pt x="0" y="571500"/>
                  </a:lnTo>
                  <a:lnTo>
                    <a:pt x="0" y="0"/>
                  </a:lnTo>
                  <a:close/>
                </a:path>
              </a:pathLst>
            </a:custGeom>
            <a:ln w="9994">
              <a:solidFill>
                <a:srgbClr val="DD80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94177" y="4906136"/>
            <a:ext cx="3904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55,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165" dirty="0">
                <a:latin typeface="Arial MT"/>
                <a:cs typeface="Arial MT"/>
              </a:rPr>
              <a:t>is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1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60" dirty="0">
                <a:latin typeface="Arial MT"/>
                <a:cs typeface="Arial MT"/>
              </a:rPr>
              <a:t>average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75" dirty="0">
                <a:latin typeface="Arial MT"/>
                <a:cs typeface="Arial MT"/>
              </a:rPr>
              <a:t>numbers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95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105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list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82177" y="-50860"/>
            <a:ext cx="3083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12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more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updates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visit: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  <a:hlinkClick r:id="rId6"/>
              </a:rPr>
              <a:t>www.python4csip.com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Median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95527" y="2366772"/>
            <a:ext cx="5008245" cy="3970020"/>
            <a:chOff x="795527" y="2366772"/>
            <a:chExt cx="5008245" cy="39700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5527" y="2366772"/>
              <a:ext cx="5007864" cy="20650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599" y="2562225"/>
              <a:ext cx="4419600" cy="14763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9827" y="4300727"/>
              <a:ext cx="4893564" cy="203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4900" y="4495800"/>
              <a:ext cx="4305300" cy="144780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985138" y="2557227"/>
            <a:ext cx="2584450" cy="1546860"/>
            <a:chOff x="5985138" y="2557227"/>
            <a:chExt cx="2584450" cy="154686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85138" y="2557671"/>
              <a:ext cx="2583922" cy="15460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18860" y="2674620"/>
              <a:ext cx="2378964" cy="138226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019800" y="2562225"/>
              <a:ext cx="2514600" cy="1476375"/>
            </a:xfrm>
            <a:custGeom>
              <a:avLst/>
              <a:gdLst/>
              <a:ahLst/>
              <a:cxnLst/>
              <a:rect l="l" t="t" r="r" b="b"/>
              <a:pathLst>
                <a:path w="2514600" h="1476375">
                  <a:moveTo>
                    <a:pt x="2268474" y="0"/>
                  </a:moveTo>
                  <a:lnTo>
                    <a:pt x="0" y="0"/>
                  </a:lnTo>
                  <a:lnTo>
                    <a:pt x="0" y="1230249"/>
                  </a:lnTo>
                  <a:lnTo>
                    <a:pt x="246126" y="1476375"/>
                  </a:lnTo>
                  <a:lnTo>
                    <a:pt x="2514600" y="1476375"/>
                  </a:lnTo>
                  <a:lnTo>
                    <a:pt x="2514600" y="246126"/>
                  </a:lnTo>
                  <a:lnTo>
                    <a:pt x="2268474" y="0"/>
                  </a:lnTo>
                  <a:close/>
                </a:path>
              </a:pathLst>
            </a:custGeom>
            <a:solidFill>
              <a:srgbClr val="EEC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19800" y="2562225"/>
              <a:ext cx="2514600" cy="1476375"/>
            </a:xfrm>
            <a:custGeom>
              <a:avLst/>
              <a:gdLst/>
              <a:ahLst/>
              <a:cxnLst/>
              <a:rect l="l" t="t" r="r" b="b"/>
              <a:pathLst>
                <a:path w="2514600" h="1476375">
                  <a:moveTo>
                    <a:pt x="0" y="0"/>
                  </a:moveTo>
                  <a:lnTo>
                    <a:pt x="2268474" y="0"/>
                  </a:lnTo>
                  <a:lnTo>
                    <a:pt x="2514600" y="246126"/>
                  </a:lnTo>
                  <a:lnTo>
                    <a:pt x="2514600" y="1476375"/>
                  </a:lnTo>
                  <a:lnTo>
                    <a:pt x="246126" y="1476375"/>
                  </a:lnTo>
                  <a:lnTo>
                    <a:pt x="0" y="1230249"/>
                  </a:lnTo>
                  <a:lnTo>
                    <a:pt x="0" y="0"/>
                  </a:lnTo>
                  <a:close/>
                </a:path>
              </a:pathLst>
            </a:custGeom>
            <a:ln w="9994">
              <a:solidFill>
                <a:srgbClr val="DD80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91387" y="1612138"/>
            <a:ext cx="7579995" cy="2238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387985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350" dirty="0">
                <a:latin typeface="Arial MT"/>
                <a:cs typeface="Arial MT"/>
              </a:rPr>
              <a:t>The</a:t>
            </a:r>
            <a:r>
              <a:rPr sz="2900" spc="-5" dirty="0">
                <a:latin typeface="Arial MT"/>
                <a:cs typeface="Arial MT"/>
              </a:rPr>
              <a:t> </a:t>
            </a:r>
            <a:r>
              <a:rPr sz="2900" spc="-180" dirty="0">
                <a:latin typeface="Arial MT"/>
                <a:cs typeface="Arial MT"/>
              </a:rPr>
              <a:t>median</a:t>
            </a:r>
            <a:r>
              <a:rPr sz="2900" spc="-20" dirty="0">
                <a:latin typeface="Arial MT"/>
                <a:cs typeface="Arial MT"/>
              </a:rPr>
              <a:t> </a:t>
            </a:r>
            <a:r>
              <a:rPr sz="2900" spc="-254" dirty="0">
                <a:latin typeface="Arial MT"/>
                <a:cs typeface="Arial MT"/>
              </a:rPr>
              <a:t>is</a:t>
            </a:r>
            <a:r>
              <a:rPr sz="2900" spc="-5" dirty="0">
                <a:latin typeface="Arial MT"/>
                <a:cs typeface="Arial MT"/>
              </a:rPr>
              <a:t> </a:t>
            </a:r>
            <a:r>
              <a:rPr sz="2900" spc="-170" dirty="0">
                <a:latin typeface="Arial MT"/>
                <a:cs typeface="Arial MT"/>
              </a:rPr>
              <a:t>the</a:t>
            </a:r>
            <a:r>
              <a:rPr sz="2900" spc="-30" dirty="0">
                <a:latin typeface="Arial MT"/>
                <a:cs typeface="Arial MT"/>
              </a:rPr>
              <a:t> </a:t>
            </a:r>
            <a:r>
              <a:rPr sz="2900" spc="-100" dirty="0">
                <a:latin typeface="Arial MT"/>
                <a:cs typeface="Arial MT"/>
              </a:rPr>
              <a:t>middle</a:t>
            </a:r>
            <a:r>
              <a:rPr sz="2900" spc="-65" dirty="0">
                <a:latin typeface="Arial MT"/>
                <a:cs typeface="Arial MT"/>
              </a:rPr>
              <a:t> </a:t>
            </a:r>
            <a:r>
              <a:rPr sz="2900" spc="-235" dirty="0">
                <a:latin typeface="Arial MT"/>
                <a:cs typeface="Arial MT"/>
              </a:rPr>
              <a:t>number</a:t>
            </a:r>
            <a:r>
              <a:rPr sz="2900" spc="-5" dirty="0">
                <a:latin typeface="Arial MT"/>
                <a:cs typeface="Arial MT"/>
              </a:rPr>
              <a:t> </a:t>
            </a:r>
            <a:r>
              <a:rPr sz="2900" spc="-170" dirty="0">
                <a:latin typeface="Arial MT"/>
                <a:cs typeface="Arial MT"/>
              </a:rPr>
              <a:t>in</a:t>
            </a:r>
            <a:r>
              <a:rPr sz="2900" spc="-2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a</a:t>
            </a:r>
            <a:r>
              <a:rPr sz="2900" spc="-20" dirty="0">
                <a:latin typeface="Arial MT"/>
                <a:cs typeface="Arial MT"/>
              </a:rPr>
              <a:t> </a:t>
            </a:r>
            <a:r>
              <a:rPr sz="2900" spc="-114" dirty="0">
                <a:latin typeface="Arial MT"/>
                <a:cs typeface="Arial MT"/>
              </a:rPr>
              <a:t>group</a:t>
            </a:r>
            <a:r>
              <a:rPr sz="2900" spc="-35" dirty="0">
                <a:latin typeface="Arial MT"/>
                <a:cs typeface="Arial MT"/>
              </a:rPr>
              <a:t> </a:t>
            </a:r>
            <a:r>
              <a:rPr sz="2900" spc="-25" dirty="0">
                <a:latin typeface="Arial MT"/>
                <a:cs typeface="Arial MT"/>
              </a:rPr>
              <a:t>of </a:t>
            </a:r>
            <a:r>
              <a:rPr sz="2900" spc="-135" dirty="0">
                <a:latin typeface="Arial MT"/>
                <a:cs typeface="Arial MT"/>
              </a:rPr>
              <a:t>numbers.</a:t>
            </a:r>
            <a:endParaRPr sz="2900">
              <a:latin typeface="Arial MT"/>
              <a:cs typeface="Arial MT"/>
            </a:endParaRPr>
          </a:p>
          <a:p>
            <a:pPr marL="5605145" marR="5080" indent="-5080" algn="ctr">
              <a:lnSpc>
                <a:spcPct val="100000"/>
              </a:lnSpc>
              <a:spcBef>
                <a:spcPts val="1814"/>
              </a:spcBef>
            </a:pPr>
            <a:r>
              <a:rPr sz="1800" spc="-10" dirty="0">
                <a:latin typeface="Arial MT"/>
                <a:cs typeface="Arial MT"/>
              </a:rPr>
              <a:t>With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odd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150" dirty="0">
                <a:latin typeface="Arial MT"/>
                <a:cs typeface="Arial MT"/>
              </a:rPr>
              <a:t>number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of </a:t>
            </a:r>
            <a:r>
              <a:rPr sz="1800" spc="-150" dirty="0">
                <a:latin typeface="Arial MT"/>
                <a:cs typeface="Arial MT"/>
              </a:rPr>
              <a:t>elements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will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10" dirty="0">
                <a:latin typeface="Arial MT"/>
                <a:cs typeface="Arial MT"/>
              </a:rPr>
              <a:t>simply </a:t>
            </a:r>
            <a:r>
              <a:rPr sz="1800" spc="-85" dirty="0">
                <a:latin typeface="Arial MT"/>
                <a:cs typeface="Arial MT"/>
              </a:rPr>
              <a:t>return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14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middle </a:t>
            </a:r>
            <a:r>
              <a:rPr sz="1800" spc="-100" dirty="0">
                <a:latin typeface="Arial MT"/>
                <a:cs typeface="Arial MT"/>
              </a:rPr>
              <a:t>position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value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985138" y="4476363"/>
            <a:ext cx="2584450" cy="1837689"/>
            <a:chOff x="5985138" y="4476363"/>
            <a:chExt cx="2584450" cy="1837689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85138" y="4476363"/>
              <a:ext cx="2583922" cy="183719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82284" y="4602480"/>
              <a:ext cx="2452116" cy="165658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019800" y="4481449"/>
              <a:ext cx="2514600" cy="1767205"/>
            </a:xfrm>
            <a:custGeom>
              <a:avLst/>
              <a:gdLst/>
              <a:ahLst/>
              <a:cxnLst/>
              <a:rect l="l" t="t" r="r" b="b"/>
              <a:pathLst>
                <a:path w="2514600" h="1767204">
                  <a:moveTo>
                    <a:pt x="2220087" y="0"/>
                  </a:moveTo>
                  <a:lnTo>
                    <a:pt x="0" y="0"/>
                  </a:lnTo>
                  <a:lnTo>
                    <a:pt x="0" y="1472463"/>
                  </a:lnTo>
                  <a:lnTo>
                    <a:pt x="294513" y="1766951"/>
                  </a:lnTo>
                  <a:lnTo>
                    <a:pt x="2514600" y="1766951"/>
                  </a:lnTo>
                  <a:lnTo>
                    <a:pt x="2514600" y="294513"/>
                  </a:lnTo>
                  <a:lnTo>
                    <a:pt x="2220087" y="0"/>
                  </a:lnTo>
                  <a:close/>
                </a:path>
              </a:pathLst>
            </a:custGeom>
            <a:solidFill>
              <a:srgbClr val="EEC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19800" y="4481449"/>
              <a:ext cx="2514600" cy="1767205"/>
            </a:xfrm>
            <a:custGeom>
              <a:avLst/>
              <a:gdLst/>
              <a:ahLst/>
              <a:cxnLst/>
              <a:rect l="l" t="t" r="r" b="b"/>
              <a:pathLst>
                <a:path w="2514600" h="1767204">
                  <a:moveTo>
                    <a:pt x="0" y="0"/>
                  </a:moveTo>
                  <a:lnTo>
                    <a:pt x="2220087" y="0"/>
                  </a:lnTo>
                  <a:lnTo>
                    <a:pt x="2514600" y="294513"/>
                  </a:lnTo>
                  <a:lnTo>
                    <a:pt x="2514600" y="1766951"/>
                  </a:lnTo>
                  <a:lnTo>
                    <a:pt x="294513" y="1766951"/>
                  </a:lnTo>
                  <a:lnTo>
                    <a:pt x="0" y="1472463"/>
                  </a:lnTo>
                  <a:lnTo>
                    <a:pt x="0" y="0"/>
                  </a:lnTo>
                  <a:close/>
                </a:path>
              </a:pathLst>
            </a:custGeom>
            <a:ln w="9994">
              <a:solidFill>
                <a:srgbClr val="DD80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247003" y="4655311"/>
            <a:ext cx="206121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985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With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50" dirty="0">
                <a:latin typeface="Arial MT"/>
                <a:cs typeface="Arial MT"/>
              </a:rPr>
              <a:t>even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50" dirty="0">
                <a:latin typeface="Arial MT"/>
                <a:cs typeface="Arial MT"/>
              </a:rPr>
              <a:t>number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of </a:t>
            </a:r>
            <a:r>
              <a:rPr sz="1800" spc="-110" dirty="0">
                <a:latin typeface="Arial MT"/>
                <a:cs typeface="Arial MT"/>
              </a:rPr>
              <a:t>elements,</a:t>
            </a:r>
            <a:r>
              <a:rPr sz="1800" spc="2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will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-90" dirty="0">
                <a:latin typeface="Arial MT"/>
                <a:cs typeface="Arial MT"/>
              </a:rPr>
              <a:t>return </a:t>
            </a:r>
            <a:r>
              <a:rPr sz="1800" spc="-105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60" dirty="0">
                <a:latin typeface="Arial MT"/>
                <a:cs typeface="Arial MT"/>
              </a:rPr>
              <a:t>average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value </a:t>
            </a:r>
            <a:r>
              <a:rPr sz="1800" dirty="0">
                <a:latin typeface="Arial MT"/>
                <a:cs typeface="Arial MT"/>
              </a:rPr>
              <a:t>at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5" dirty="0">
                <a:latin typeface="Arial MT"/>
                <a:cs typeface="Arial MT"/>
              </a:rPr>
              <a:t>mid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145" dirty="0">
                <a:latin typeface="Arial MT"/>
                <a:cs typeface="Arial MT"/>
              </a:rPr>
              <a:t>+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80" dirty="0">
                <a:latin typeface="Arial MT"/>
                <a:cs typeface="Arial MT"/>
              </a:rPr>
              <a:t>mid-</a:t>
            </a:r>
            <a:r>
              <a:rPr sz="1800" dirty="0">
                <a:latin typeface="Arial MT"/>
                <a:cs typeface="Arial MT"/>
              </a:rPr>
              <a:t>1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i.e. </a:t>
            </a:r>
            <a:r>
              <a:rPr sz="1800" dirty="0">
                <a:latin typeface="Arial MT"/>
                <a:cs typeface="Arial MT"/>
              </a:rPr>
              <a:t>(50+60)/2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145" dirty="0">
                <a:latin typeface="Arial MT"/>
                <a:cs typeface="Arial MT"/>
              </a:rPr>
              <a:t>=</a:t>
            </a:r>
            <a:r>
              <a:rPr sz="1800" spc="12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55.0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82177" y="-50860"/>
            <a:ext cx="3083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12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more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updates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visit: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  <a:hlinkClick r:id="rId10"/>
              </a:rPr>
              <a:t>www.python4csip.com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13252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Mode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612138"/>
            <a:ext cx="7988934" cy="910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350" dirty="0">
                <a:latin typeface="Arial MT"/>
                <a:cs typeface="Arial MT"/>
              </a:rPr>
              <a:t>The</a:t>
            </a:r>
            <a:r>
              <a:rPr sz="2900" spc="-5" dirty="0">
                <a:latin typeface="Arial MT"/>
                <a:cs typeface="Arial MT"/>
              </a:rPr>
              <a:t> </a:t>
            </a:r>
            <a:r>
              <a:rPr sz="2900" spc="-220" dirty="0">
                <a:latin typeface="Arial MT"/>
                <a:cs typeface="Arial MT"/>
              </a:rPr>
              <a:t>mode</a:t>
            </a:r>
            <a:r>
              <a:rPr sz="2900" spc="-5" dirty="0">
                <a:latin typeface="Arial MT"/>
                <a:cs typeface="Arial MT"/>
              </a:rPr>
              <a:t> </a:t>
            </a:r>
            <a:r>
              <a:rPr sz="2900" spc="-254" dirty="0">
                <a:latin typeface="Arial MT"/>
                <a:cs typeface="Arial MT"/>
              </a:rPr>
              <a:t>is</a:t>
            </a:r>
            <a:r>
              <a:rPr sz="2900" spc="-15" dirty="0">
                <a:latin typeface="Arial MT"/>
                <a:cs typeface="Arial MT"/>
              </a:rPr>
              <a:t> </a:t>
            </a:r>
            <a:r>
              <a:rPr sz="2900" spc="-165" dirty="0">
                <a:latin typeface="Arial MT"/>
                <a:cs typeface="Arial MT"/>
              </a:rPr>
              <a:t>the</a:t>
            </a:r>
            <a:r>
              <a:rPr sz="2900" spc="-35" dirty="0">
                <a:latin typeface="Arial MT"/>
                <a:cs typeface="Arial MT"/>
              </a:rPr>
              <a:t> </a:t>
            </a:r>
            <a:r>
              <a:rPr sz="2900" spc="-240" dirty="0">
                <a:latin typeface="Arial MT"/>
                <a:cs typeface="Arial MT"/>
              </a:rPr>
              <a:t>number</a:t>
            </a:r>
            <a:r>
              <a:rPr sz="2900" spc="-5" dirty="0">
                <a:latin typeface="Arial MT"/>
                <a:cs typeface="Arial MT"/>
              </a:rPr>
              <a:t> </a:t>
            </a:r>
            <a:r>
              <a:rPr sz="2900" spc="-70" dirty="0">
                <a:latin typeface="Arial MT"/>
                <a:cs typeface="Arial MT"/>
              </a:rPr>
              <a:t>that</a:t>
            </a:r>
            <a:r>
              <a:rPr sz="2900" spc="-120" dirty="0">
                <a:latin typeface="Arial MT"/>
                <a:cs typeface="Arial MT"/>
              </a:rPr>
              <a:t> </a:t>
            </a:r>
            <a:r>
              <a:rPr sz="2900" spc="-285" dirty="0">
                <a:latin typeface="Arial MT"/>
                <a:cs typeface="Arial MT"/>
              </a:rPr>
              <a:t>occurs</a:t>
            </a:r>
            <a:r>
              <a:rPr sz="2900" spc="-20" dirty="0">
                <a:latin typeface="Arial MT"/>
                <a:cs typeface="Arial MT"/>
              </a:rPr>
              <a:t> </a:t>
            </a:r>
            <a:r>
              <a:rPr sz="2900" spc="-300" dirty="0">
                <a:latin typeface="Arial MT"/>
                <a:cs typeface="Arial MT"/>
              </a:rPr>
              <a:t>most</a:t>
            </a:r>
            <a:r>
              <a:rPr sz="2900" spc="-20" dirty="0">
                <a:latin typeface="Arial MT"/>
                <a:cs typeface="Arial MT"/>
              </a:rPr>
              <a:t> </a:t>
            </a:r>
            <a:r>
              <a:rPr sz="2900" spc="-95" dirty="0">
                <a:latin typeface="Arial MT"/>
                <a:cs typeface="Arial MT"/>
              </a:rPr>
              <a:t>often</a:t>
            </a:r>
            <a:r>
              <a:rPr sz="2900" spc="-30" dirty="0">
                <a:latin typeface="Arial MT"/>
                <a:cs typeface="Arial MT"/>
              </a:rPr>
              <a:t> </a:t>
            </a:r>
            <a:r>
              <a:rPr sz="2900" spc="-85" dirty="0">
                <a:latin typeface="Arial MT"/>
                <a:cs typeface="Arial MT"/>
              </a:rPr>
              <a:t>within </a:t>
            </a:r>
            <a:r>
              <a:rPr sz="2900" dirty="0">
                <a:latin typeface="Arial MT"/>
                <a:cs typeface="Arial MT"/>
              </a:rPr>
              <a:t>a</a:t>
            </a:r>
            <a:r>
              <a:rPr sz="2900" spc="-75" dirty="0">
                <a:latin typeface="Arial MT"/>
                <a:cs typeface="Arial MT"/>
              </a:rPr>
              <a:t> </a:t>
            </a:r>
            <a:r>
              <a:rPr sz="2900" spc="-220" dirty="0">
                <a:latin typeface="Arial MT"/>
                <a:cs typeface="Arial MT"/>
              </a:rPr>
              <a:t>set</a:t>
            </a:r>
            <a:r>
              <a:rPr sz="2900" spc="-2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of</a:t>
            </a:r>
            <a:r>
              <a:rPr sz="2900" spc="60" dirty="0">
                <a:latin typeface="Arial MT"/>
                <a:cs typeface="Arial MT"/>
              </a:rPr>
              <a:t> </a:t>
            </a:r>
            <a:r>
              <a:rPr sz="2900" spc="-260" dirty="0">
                <a:latin typeface="Arial MT"/>
                <a:cs typeface="Arial MT"/>
              </a:rPr>
              <a:t>numbers</a:t>
            </a:r>
            <a:r>
              <a:rPr sz="2900" spc="-25" dirty="0">
                <a:latin typeface="Arial MT"/>
                <a:cs typeface="Arial MT"/>
              </a:rPr>
              <a:t> </a:t>
            </a:r>
            <a:r>
              <a:rPr sz="2900" spc="-114" dirty="0">
                <a:latin typeface="Arial MT"/>
                <a:cs typeface="Arial MT"/>
              </a:rPr>
              <a:t>i.e.</a:t>
            </a:r>
            <a:r>
              <a:rPr sz="2900" spc="-20" dirty="0">
                <a:latin typeface="Arial MT"/>
                <a:cs typeface="Arial MT"/>
              </a:rPr>
              <a:t> </a:t>
            </a:r>
            <a:r>
              <a:rPr sz="2900" spc="-285" dirty="0">
                <a:latin typeface="Arial MT"/>
                <a:cs typeface="Arial MT"/>
              </a:rPr>
              <a:t>most</a:t>
            </a:r>
            <a:r>
              <a:rPr sz="2900" spc="-5" dirty="0">
                <a:latin typeface="Arial MT"/>
                <a:cs typeface="Arial MT"/>
              </a:rPr>
              <a:t> </a:t>
            </a:r>
            <a:r>
              <a:rPr sz="2900" spc="-345" dirty="0">
                <a:latin typeface="Arial MT"/>
                <a:cs typeface="Arial MT"/>
              </a:rPr>
              <a:t>common</a:t>
            </a:r>
            <a:r>
              <a:rPr sz="2900" spc="-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data</a:t>
            </a:r>
            <a:r>
              <a:rPr sz="2900" spc="-50" dirty="0">
                <a:latin typeface="Arial MT"/>
                <a:cs typeface="Arial MT"/>
              </a:rPr>
              <a:t> </a:t>
            </a:r>
            <a:r>
              <a:rPr sz="2900" spc="-170" dirty="0">
                <a:latin typeface="Arial MT"/>
                <a:cs typeface="Arial MT"/>
              </a:rPr>
              <a:t>in</a:t>
            </a:r>
            <a:r>
              <a:rPr sz="2900" spc="-15" dirty="0">
                <a:latin typeface="Arial MT"/>
                <a:cs typeface="Arial MT"/>
              </a:rPr>
              <a:t> </a:t>
            </a:r>
            <a:r>
              <a:rPr sz="2900" spc="-10" dirty="0">
                <a:latin typeface="Arial MT"/>
                <a:cs typeface="Arial MT"/>
              </a:rPr>
              <a:t>list.</a:t>
            </a:r>
            <a:endParaRPr sz="29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9329" y="2976701"/>
            <a:ext cx="4474845" cy="2036445"/>
            <a:chOff x="919329" y="2976701"/>
            <a:chExt cx="4474845" cy="20364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9329" y="2976701"/>
              <a:ext cx="4474502" cy="2036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799" y="3124199"/>
              <a:ext cx="3962400" cy="15240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756540" y="3118509"/>
            <a:ext cx="2127250" cy="1595120"/>
            <a:chOff x="5756540" y="3118509"/>
            <a:chExt cx="2127250" cy="15951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6540" y="3118509"/>
              <a:ext cx="2126718" cy="159481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791200" y="3124200"/>
              <a:ext cx="2057400" cy="1524000"/>
            </a:xfrm>
            <a:custGeom>
              <a:avLst/>
              <a:gdLst/>
              <a:ahLst/>
              <a:cxnLst/>
              <a:rect l="l" t="t" r="r" b="b"/>
              <a:pathLst>
                <a:path w="2057400" h="1524000">
                  <a:moveTo>
                    <a:pt x="1803400" y="0"/>
                  </a:moveTo>
                  <a:lnTo>
                    <a:pt x="0" y="0"/>
                  </a:lnTo>
                  <a:lnTo>
                    <a:pt x="0" y="1270000"/>
                  </a:lnTo>
                  <a:lnTo>
                    <a:pt x="254000" y="1524000"/>
                  </a:lnTo>
                  <a:lnTo>
                    <a:pt x="2057400" y="1524000"/>
                  </a:lnTo>
                  <a:lnTo>
                    <a:pt x="2057400" y="254000"/>
                  </a:lnTo>
                  <a:lnTo>
                    <a:pt x="1803400" y="0"/>
                  </a:lnTo>
                  <a:close/>
                </a:path>
              </a:pathLst>
            </a:custGeom>
            <a:solidFill>
              <a:srgbClr val="EEC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91200" y="3124200"/>
              <a:ext cx="2057400" cy="1524000"/>
            </a:xfrm>
            <a:custGeom>
              <a:avLst/>
              <a:gdLst/>
              <a:ahLst/>
              <a:cxnLst/>
              <a:rect l="l" t="t" r="r" b="b"/>
              <a:pathLst>
                <a:path w="2057400" h="1524000">
                  <a:moveTo>
                    <a:pt x="0" y="0"/>
                  </a:moveTo>
                  <a:lnTo>
                    <a:pt x="1803400" y="0"/>
                  </a:lnTo>
                  <a:lnTo>
                    <a:pt x="2057400" y="254000"/>
                  </a:lnTo>
                  <a:lnTo>
                    <a:pt x="2057400" y="1524000"/>
                  </a:lnTo>
                  <a:lnTo>
                    <a:pt x="254000" y="1524000"/>
                  </a:lnTo>
                  <a:lnTo>
                    <a:pt x="0" y="1270000"/>
                  </a:lnTo>
                  <a:lnTo>
                    <a:pt x="0" y="0"/>
                  </a:lnTo>
                  <a:close/>
                </a:path>
              </a:pathLst>
            </a:custGeom>
            <a:ln w="9994">
              <a:solidFill>
                <a:srgbClr val="DD80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073266" y="3587572"/>
            <a:ext cx="14954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 MT"/>
                <a:cs typeface="Arial MT"/>
              </a:rPr>
              <a:t>Here,</a:t>
            </a:r>
            <a:r>
              <a:rPr sz="1800" dirty="0">
                <a:latin typeface="Arial MT"/>
                <a:cs typeface="Arial MT"/>
              </a:rPr>
              <a:t> 10</a:t>
            </a:r>
            <a:r>
              <a:rPr sz="1800" spc="480" dirty="0">
                <a:latin typeface="Arial MT"/>
                <a:cs typeface="Arial MT"/>
              </a:rPr>
              <a:t> </a:t>
            </a:r>
            <a:r>
              <a:rPr sz="1800" spc="-165" dirty="0">
                <a:latin typeface="Arial MT"/>
                <a:cs typeface="Arial MT"/>
              </a:rPr>
              <a:t>occurs</a:t>
            </a:r>
            <a:endParaRPr sz="1800">
              <a:latin typeface="Arial MT"/>
              <a:cs typeface="Arial MT"/>
            </a:endParaRPr>
          </a:p>
          <a:p>
            <a:pPr marL="91440">
              <a:lnSpc>
                <a:spcPct val="100000"/>
              </a:lnSpc>
            </a:pPr>
            <a:r>
              <a:rPr sz="1800" spc="-195" dirty="0">
                <a:latin typeface="Arial MT"/>
                <a:cs typeface="Arial MT"/>
              </a:rPr>
              <a:t>most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95" dirty="0">
                <a:latin typeface="Arial MT"/>
                <a:cs typeface="Arial MT"/>
              </a:rPr>
              <a:t>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5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list.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82177" y="-50860"/>
            <a:ext cx="3083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12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more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updates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visit: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  <a:hlinkClick r:id="rId5"/>
              </a:rPr>
              <a:t>www.python4csip.com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5206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What</a:t>
            </a:r>
            <a:r>
              <a:rPr spc="-220" dirty="0"/>
              <a:t> </a:t>
            </a:r>
            <a:r>
              <a:rPr spc="-385" dirty="0"/>
              <a:t>is</a:t>
            </a:r>
            <a:r>
              <a:rPr spc="-10" dirty="0"/>
              <a:t> </a:t>
            </a:r>
            <a:r>
              <a:rPr spc="-345" dirty="0"/>
              <a:t>Python</a:t>
            </a:r>
            <a:r>
              <a:rPr spc="-35" dirty="0"/>
              <a:t> </a:t>
            </a:r>
            <a:r>
              <a:rPr spc="-195" dirty="0"/>
              <a:t>Module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72514"/>
            <a:ext cx="1875789" cy="11779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31470" marR="5080" indent="-319405" algn="just">
              <a:lnSpc>
                <a:spcPct val="90000"/>
              </a:lnSpc>
              <a:spcBef>
                <a:spcPts val="42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740" algn="l"/>
              </a:tabLst>
            </a:pPr>
            <a:r>
              <a:rPr sz="2700" dirty="0">
                <a:latin typeface="Arial MT"/>
                <a:cs typeface="Arial MT"/>
              </a:rPr>
              <a:t>A</a:t>
            </a:r>
            <a:r>
              <a:rPr sz="2700" spc="250" dirty="0">
                <a:latin typeface="Arial MT"/>
                <a:cs typeface="Arial MT"/>
              </a:rPr>
              <a:t>  </a:t>
            </a:r>
            <a:r>
              <a:rPr sz="2700" spc="-114" dirty="0">
                <a:latin typeface="Arial MT"/>
                <a:cs typeface="Arial MT"/>
              </a:rPr>
              <a:t>Module 	</a:t>
            </a:r>
            <a:r>
              <a:rPr sz="2700" spc="-180" dirty="0">
                <a:latin typeface="Arial MT"/>
                <a:cs typeface="Arial MT"/>
              </a:rPr>
              <a:t>(docstrings) 	</a:t>
            </a:r>
            <a:r>
              <a:rPr sz="2700" spc="-185" dirty="0">
                <a:latin typeface="Arial MT"/>
                <a:cs typeface="Arial MT"/>
              </a:rPr>
              <a:t>statements.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5142" y="1572514"/>
            <a:ext cx="5893435" cy="80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080"/>
              </a:lnSpc>
              <a:spcBef>
                <a:spcPts val="100"/>
              </a:spcBef>
              <a:tabLst>
                <a:tab pos="478790" algn="l"/>
                <a:tab pos="944880" algn="l"/>
                <a:tab pos="1658620" algn="l"/>
                <a:tab pos="3312795" algn="l"/>
                <a:tab pos="4500245" algn="l"/>
              </a:tabLst>
            </a:pPr>
            <a:r>
              <a:rPr sz="2700" spc="-25" dirty="0">
                <a:latin typeface="Arial MT"/>
                <a:cs typeface="Arial MT"/>
              </a:rPr>
              <a:t>is</a:t>
            </a:r>
            <a:r>
              <a:rPr sz="2700" dirty="0">
                <a:latin typeface="Arial MT"/>
                <a:cs typeface="Arial MT"/>
              </a:rPr>
              <a:t>	</a:t>
            </a:r>
            <a:r>
              <a:rPr sz="2700" spc="-50" dirty="0">
                <a:latin typeface="Arial MT"/>
                <a:cs typeface="Arial MT"/>
              </a:rPr>
              <a:t>a</a:t>
            </a:r>
            <a:r>
              <a:rPr sz="2700" dirty="0">
                <a:latin typeface="Arial MT"/>
                <a:cs typeface="Arial MT"/>
              </a:rPr>
              <a:t>	</a:t>
            </a:r>
            <a:r>
              <a:rPr sz="2700" spc="-20" dirty="0">
                <a:latin typeface="Arial MT"/>
                <a:cs typeface="Arial MT"/>
              </a:rPr>
              <a:t>file</a:t>
            </a:r>
            <a:r>
              <a:rPr sz="2700" dirty="0">
                <a:latin typeface="Arial MT"/>
                <a:cs typeface="Arial MT"/>
              </a:rPr>
              <a:t>	</a:t>
            </a:r>
            <a:r>
              <a:rPr sz="2700" spc="-10" dirty="0">
                <a:latin typeface="Arial MT"/>
                <a:cs typeface="Arial MT"/>
              </a:rPr>
              <a:t>containing</a:t>
            </a:r>
            <a:r>
              <a:rPr sz="2700" dirty="0">
                <a:latin typeface="Arial MT"/>
                <a:cs typeface="Arial MT"/>
              </a:rPr>
              <a:t>	</a:t>
            </a:r>
            <a:r>
              <a:rPr sz="2700" spc="-10" dirty="0">
                <a:latin typeface="Arial MT"/>
                <a:cs typeface="Arial MT"/>
              </a:rPr>
              <a:t>Python</a:t>
            </a:r>
            <a:r>
              <a:rPr sz="2700" dirty="0">
                <a:latin typeface="Arial MT"/>
                <a:cs typeface="Arial MT"/>
              </a:rPr>
              <a:t>	</a:t>
            </a:r>
            <a:r>
              <a:rPr sz="2700" spc="-120" dirty="0">
                <a:latin typeface="Arial MT"/>
                <a:cs typeface="Arial MT"/>
              </a:rPr>
              <a:t>definitions</a:t>
            </a:r>
            <a:endParaRPr sz="2700" dirty="0">
              <a:latin typeface="Arial MT"/>
              <a:cs typeface="Arial MT"/>
            </a:endParaRPr>
          </a:p>
          <a:p>
            <a:pPr marL="170815">
              <a:lnSpc>
                <a:spcPts val="3080"/>
              </a:lnSpc>
              <a:tabLst>
                <a:tab pos="656590" algn="l"/>
                <a:tab pos="2289175" algn="l"/>
                <a:tab pos="4027804" algn="l"/>
                <a:tab pos="5349240" algn="l"/>
              </a:tabLst>
            </a:pPr>
            <a:r>
              <a:rPr sz="2700" spc="-50" dirty="0">
                <a:latin typeface="Arial MT"/>
                <a:cs typeface="Arial MT"/>
              </a:rPr>
              <a:t>,</a:t>
            </a:r>
            <a:r>
              <a:rPr lang="en-IN" sz="2700" dirty="0">
                <a:latin typeface="Arial MT"/>
                <a:cs typeface="Arial MT"/>
              </a:rPr>
              <a:t>	</a:t>
            </a:r>
            <a:r>
              <a:rPr sz="2700" spc="-10" dirty="0">
                <a:latin typeface="Arial MT"/>
                <a:cs typeface="Arial MT"/>
              </a:rPr>
              <a:t>functions,</a:t>
            </a:r>
            <a:r>
              <a:rPr lang="en-IN" sz="2700" dirty="0">
                <a:latin typeface="Arial MT"/>
                <a:cs typeface="Arial MT"/>
              </a:rPr>
              <a:t>	</a:t>
            </a:r>
            <a:r>
              <a:rPr sz="2700" spc="-10" dirty="0">
                <a:latin typeface="Arial MT"/>
                <a:cs typeface="Arial MT"/>
              </a:rPr>
              <a:t>variables,</a:t>
            </a:r>
            <a:r>
              <a:rPr lang="en-IN" sz="2700" dirty="0">
                <a:latin typeface="Arial MT"/>
                <a:cs typeface="Arial MT"/>
              </a:rPr>
              <a:t>	</a:t>
            </a:r>
            <a:r>
              <a:rPr sz="2700" spc="-285" dirty="0">
                <a:latin typeface="Arial MT"/>
                <a:cs typeface="Arial MT"/>
              </a:rPr>
              <a:t>classes</a:t>
            </a:r>
            <a:r>
              <a:rPr sz="2700" dirty="0">
                <a:latin typeface="Arial MT"/>
                <a:cs typeface="Arial MT"/>
              </a:rPr>
              <a:t>	</a:t>
            </a:r>
            <a:r>
              <a:rPr sz="2700" spc="-95" dirty="0">
                <a:latin typeface="Arial MT"/>
                <a:cs typeface="Arial MT"/>
              </a:rPr>
              <a:t>and</a:t>
            </a:r>
            <a:endParaRPr sz="27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7" y="2773807"/>
            <a:ext cx="7971790" cy="30543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32740" marR="5080" indent="-320675">
              <a:lnSpc>
                <a:spcPts val="2920"/>
              </a:lnSpc>
              <a:spcBef>
                <a:spcPts val="459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740" algn="l"/>
              </a:tabLst>
            </a:pPr>
            <a:r>
              <a:rPr sz="2700" spc="-170" dirty="0">
                <a:latin typeface="Arial MT"/>
                <a:cs typeface="Arial MT"/>
              </a:rPr>
              <a:t>Act</a:t>
            </a:r>
            <a:r>
              <a:rPr sz="2700" spc="-2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of</a:t>
            </a:r>
            <a:r>
              <a:rPr sz="2700" spc="20" dirty="0">
                <a:latin typeface="Arial MT"/>
                <a:cs typeface="Arial MT"/>
              </a:rPr>
              <a:t> </a:t>
            </a:r>
            <a:r>
              <a:rPr sz="2700" spc="-70" dirty="0">
                <a:latin typeface="Arial MT"/>
                <a:cs typeface="Arial MT"/>
              </a:rPr>
              <a:t>partitioning</a:t>
            </a:r>
            <a:r>
              <a:rPr sz="2700" spc="-3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a</a:t>
            </a:r>
            <a:r>
              <a:rPr sz="2700" spc="-35" dirty="0">
                <a:latin typeface="Arial MT"/>
                <a:cs typeface="Arial MT"/>
              </a:rPr>
              <a:t> </a:t>
            </a:r>
            <a:r>
              <a:rPr sz="2700" spc="-110" dirty="0">
                <a:latin typeface="Arial MT"/>
                <a:cs typeface="Arial MT"/>
              </a:rPr>
              <a:t>program</a:t>
            </a:r>
            <a:r>
              <a:rPr sz="2700" spc="-55" dirty="0">
                <a:latin typeface="Arial MT"/>
                <a:cs typeface="Arial MT"/>
              </a:rPr>
              <a:t> </a:t>
            </a:r>
            <a:r>
              <a:rPr sz="2700" spc="-110" dirty="0">
                <a:latin typeface="Arial MT"/>
                <a:cs typeface="Arial MT"/>
              </a:rPr>
              <a:t>into</a:t>
            </a:r>
            <a:r>
              <a:rPr sz="2700" spc="-30" dirty="0">
                <a:latin typeface="Arial MT"/>
                <a:cs typeface="Arial MT"/>
              </a:rPr>
              <a:t> </a:t>
            </a:r>
            <a:r>
              <a:rPr sz="2700" spc="-10" dirty="0">
                <a:latin typeface="Arial MT"/>
                <a:cs typeface="Arial MT"/>
              </a:rPr>
              <a:t>individual </a:t>
            </a:r>
            <a:r>
              <a:rPr sz="2700" spc="-235" dirty="0">
                <a:latin typeface="Arial MT"/>
                <a:cs typeface="Arial MT"/>
              </a:rPr>
              <a:t>components(modules)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240" dirty="0">
                <a:latin typeface="Arial MT"/>
                <a:cs typeface="Arial MT"/>
              </a:rPr>
              <a:t>is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spc="-85" dirty="0">
                <a:latin typeface="Arial MT"/>
                <a:cs typeface="Arial MT"/>
              </a:rPr>
              <a:t>called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125" dirty="0">
                <a:latin typeface="Arial MT"/>
                <a:cs typeface="Arial MT"/>
              </a:rPr>
              <a:t>modularity.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180" dirty="0">
                <a:latin typeface="Arial MT"/>
                <a:cs typeface="Arial MT"/>
              </a:rPr>
              <a:t>A</a:t>
            </a:r>
            <a:r>
              <a:rPr sz="2700" spc="-5" dirty="0">
                <a:latin typeface="Arial MT"/>
                <a:cs typeface="Arial MT"/>
              </a:rPr>
              <a:t> </a:t>
            </a:r>
            <a:r>
              <a:rPr sz="2700" spc="-185" dirty="0">
                <a:latin typeface="Arial MT"/>
                <a:cs typeface="Arial MT"/>
              </a:rPr>
              <a:t>module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spc="-240" dirty="0">
                <a:latin typeface="Arial MT"/>
                <a:cs typeface="Arial MT"/>
              </a:rPr>
              <a:t>is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spc="-50" dirty="0">
                <a:latin typeface="Arial MT"/>
                <a:cs typeface="Arial MT"/>
              </a:rPr>
              <a:t>a </a:t>
            </a:r>
            <a:r>
              <a:rPr sz="2700" spc="-105" dirty="0">
                <a:latin typeface="Arial MT"/>
                <a:cs typeface="Arial MT"/>
              </a:rPr>
              <a:t>separate</a:t>
            </a:r>
            <a:r>
              <a:rPr sz="2700" spc="-55" dirty="0">
                <a:latin typeface="Arial MT"/>
                <a:cs typeface="Arial MT"/>
              </a:rPr>
              <a:t> </a:t>
            </a:r>
            <a:r>
              <a:rPr sz="2700" spc="-175" dirty="0">
                <a:latin typeface="Arial MT"/>
                <a:cs typeface="Arial MT"/>
              </a:rPr>
              <a:t>unit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spc="-150" dirty="0">
                <a:latin typeface="Arial MT"/>
                <a:cs typeface="Arial MT"/>
              </a:rPr>
              <a:t>in</a:t>
            </a:r>
            <a:r>
              <a:rPr sz="2700" spc="-20" dirty="0">
                <a:latin typeface="Arial MT"/>
                <a:cs typeface="Arial MT"/>
              </a:rPr>
              <a:t> </a:t>
            </a:r>
            <a:r>
              <a:rPr sz="2700" spc="-10" dirty="0">
                <a:latin typeface="Arial MT"/>
                <a:cs typeface="Arial MT"/>
              </a:rPr>
              <a:t>itself.</a:t>
            </a:r>
            <a:endParaRPr sz="2700">
              <a:latin typeface="Arial MT"/>
              <a:cs typeface="Arial MT"/>
            </a:endParaRPr>
          </a:p>
          <a:p>
            <a:pPr marL="378460">
              <a:lnSpc>
                <a:spcPct val="100000"/>
              </a:lnSpc>
              <a:spcBef>
                <a:spcPts val="275"/>
              </a:spcBef>
            </a:pPr>
            <a:r>
              <a:rPr sz="1650" spc="330" dirty="0">
                <a:solidFill>
                  <a:srgbClr val="93B6D2"/>
                </a:solidFill>
                <a:latin typeface="Arial MT"/>
                <a:cs typeface="Arial MT"/>
              </a:rPr>
              <a:t>🞑</a:t>
            </a:r>
            <a:r>
              <a:rPr sz="1650" spc="45" dirty="0">
                <a:solidFill>
                  <a:srgbClr val="93B6D2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90" dirty="0">
                <a:latin typeface="Arial MT"/>
                <a:cs typeface="Arial MT"/>
              </a:rPr>
              <a:t>reduces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45" dirty="0">
                <a:latin typeface="Arial MT"/>
                <a:cs typeface="Arial MT"/>
              </a:rPr>
              <a:t>its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14" dirty="0">
                <a:latin typeface="Arial MT"/>
                <a:cs typeface="Arial MT"/>
              </a:rPr>
              <a:t>complexity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280" dirty="0">
                <a:latin typeface="Arial MT"/>
                <a:cs typeface="Arial MT"/>
              </a:rPr>
              <a:t>some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degree</a:t>
            </a:r>
            <a:endParaRPr sz="2400">
              <a:latin typeface="Arial MT"/>
              <a:cs typeface="Arial MT"/>
            </a:endParaRPr>
          </a:p>
          <a:p>
            <a:pPr marL="652780" marR="120014" indent="-274320">
              <a:lnSpc>
                <a:spcPts val="2590"/>
              </a:lnSpc>
              <a:spcBef>
                <a:spcPts val="640"/>
              </a:spcBef>
            </a:pPr>
            <a:r>
              <a:rPr sz="1650" spc="330" dirty="0">
                <a:solidFill>
                  <a:srgbClr val="93B6D2"/>
                </a:solidFill>
                <a:latin typeface="Arial MT"/>
                <a:cs typeface="Arial MT"/>
              </a:rPr>
              <a:t>🞑</a:t>
            </a:r>
            <a:r>
              <a:rPr sz="1650" spc="200" dirty="0">
                <a:solidFill>
                  <a:srgbClr val="93B6D2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 </a:t>
            </a:r>
            <a:r>
              <a:rPr sz="2400" spc="-150" dirty="0">
                <a:latin typeface="Arial MT"/>
                <a:cs typeface="Arial MT"/>
              </a:rPr>
              <a:t>creates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35" dirty="0">
                <a:latin typeface="Arial MT"/>
                <a:cs typeface="Arial MT"/>
              </a:rPr>
              <a:t>numbers</a:t>
            </a:r>
            <a:r>
              <a:rPr sz="2400" dirty="0">
                <a:latin typeface="Arial MT"/>
                <a:cs typeface="Arial MT"/>
              </a:rPr>
              <a:t> of</a:t>
            </a:r>
            <a:r>
              <a:rPr sz="2400" spc="65" dirty="0">
                <a:latin typeface="Arial MT"/>
                <a:cs typeface="Arial MT"/>
              </a:rPr>
              <a:t> </a:t>
            </a:r>
            <a:r>
              <a:rPr sz="2400" spc="-85" dirty="0">
                <a:latin typeface="Arial MT"/>
                <a:cs typeface="Arial MT"/>
              </a:rPr>
              <a:t>well-</a:t>
            </a:r>
            <a:r>
              <a:rPr sz="2400" spc="-75" dirty="0">
                <a:latin typeface="Arial MT"/>
                <a:cs typeface="Arial MT"/>
              </a:rPr>
              <a:t>defined,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90" dirty="0">
                <a:latin typeface="Arial MT"/>
                <a:cs typeface="Arial MT"/>
              </a:rPr>
              <a:t>documented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55" dirty="0">
                <a:latin typeface="Arial MT"/>
                <a:cs typeface="Arial MT"/>
              </a:rPr>
              <a:t>boundaries </a:t>
            </a:r>
            <a:r>
              <a:rPr sz="2400" spc="-135" dirty="0">
                <a:latin typeface="Arial MT"/>
                <a:cs typeface="Arial MT"/>
              </a:rPr>
              <a:t>within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program.</a:t>
            </a:r>
            <a:endParaRPr sz="2400">
              <a:latin typeface="Arial MT"/>
              <a:cs typeface="Arial MT"/>
            </a:endParaRPr>
          </a:p>
          <a:p>
            <a:pPr marL="378460">
              <a:lnSpc>
                <a:spcPts val="2735"/>
              </a:lnSpc>
              <a:spcBef>
                <a:spcPts val="280"/>
              </a:spcBef>
            </a:pPr>
            <a:r>
              <a:rPr sz="1650" spc="345" dirty="0">
                <a:solidFill>
                  <a:srgbClr val="93B6D2"/>
                </a:solidFill>
                <a:latin typeface="Arial MT"/>
                <a:cs typeface="Arial MT"/>
              </a:rPr>
              <a:t>🞑</a:t>
            </a:r>
            <a:r>
              <a:rPr sz="1650" spc="170" dirty="0">
                <a:solidFill>
                  <a:srgbClr val="93B6D2"/>
                </a:solidFill>
                <a:latin typeface="Arial MT"/>
                <a:cs typeface="Arial MT"/>
              </a:rPr>
              <a:t> </a:t>
            </a:r>
            <a:r>
              <a:rPr sz="2400" spc="-195" dirty="0">
                <a:latin typeface="Arial MT"/>
                <a:cs typeface="Arial MT"/>
              </a:rPr>
              <a:t>Its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00" dirty="0">
                <a:latin typeface="Arial MT"/>
                <a:cs typeface="Arial MT"/>
              </a:rPr>
              <a:t>contents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95" dirty="0">
                <a:latin typeface="Arial MT"/>
                <a:cs typeface="Arial MT"/>
              </a:rPr>
              <a:t>can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75" dirty="0">
                <a:latin typeface="Arial MT"/>
                <a:cs typeface="Arial MT"/>
              </a:rPr>
              <a:t>reused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145" dirty="0">
                <a:latin typeface="Arial MT"/>
                <a:cs typeface="Arial MT"/>
              </a:rPr>
              <a:t>in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114" dirty="0">
                <a:latin typeface="Arial MT"/>
                <a:cs typeface="Arial MT"/>
              </a:rPr>
              <a:t>other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05" dirty="0">
                <a:latin typeface="Arial MT"/>
                <a:cs typeface="Arial MT"/>
              </a:rPr>
              <a:t>program,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35" dirty="0">
                <a:latin typeface="Arial MT"/>
                <a:cs typeface="Arial MT"/>
              </a:rPr>
              <a:t>without</a:t>
            </a:r>
            <a:r>
              <a:rPr sz="2400" spc="-10" dirty="0">
                <a:latin typeface="Arial MT"/>
                <a:cs typeface="Arial MT"/>
              </a:rPr>
              <a:t> having</a:t>
            </a:r>
            <a:endParaRPr sz="2400">
              <a:latin typeface="Arial MT"/>
              <a:cs typeface="Arial MT"/>
            </a:endParaRPr>
          </a:p>
          <a:p>
            <a:pPr marL="652780">
              <a:lnSpc>
                <a:spcPts val="2735"/>
              </a:lnSpc>
            </a:pP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spc="-65" dirty="0">
                <a:latin typeface="Arial MT"/>
                <a:cs typeface="Arial MT"/>
              </a:rPr>
              <a:t>rewrite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95" dirty="0">
                <a:latin typeface="Arial MT"/>
                <a:cs typeface="Arial MT"/>
              </a:rPr>
              <a:t>recreate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them.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82177" y="-50860"/>
            <a:ext cx="3083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12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more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updates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visit: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  <a:hlinkClick r:id="rId2"/>
              </a:rPr>
              <a:t>www.python4csip.com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90550" y="1280160"/>
            <a:ext cx="8553450" cy="4901565"/>
            <a:chOff x="590550" y="1280160"/>
            <a:chExt cx="8553450" cy="4901565"/>
          </a:xfrm>
        </p:grpSpPr>
        <p:sp>
          <p:nvSpPr>
            <p:cNvPr id="4" name="object 4"/>
            <p:cNvSpPr/>
            <p:nvPr/>
          </p:nvSpPr>
          <p:spPr>
            <a:xfrm>
              <a:off x="590550" y="1280159"/>
              <a:ext cx="8553450" cy="4892040"/>
            </a:xfrm>
            <a:custGeom>
              <a:avLst/>
              <a:gdLst/>
              <a:ahLst/>
              <a:cxnLst/>
              <a:rect l="l" t="t" r="r" b="b"/>
              <a:pathLst>
                <a:path w="8553450" h="4892040">
                  <a:moveTo>
                    <a:pt x="5048250" y="764540"/>
                  </a:moveTo>
                  <a:lnTo>
                    <a:pt x="5046116" y="717156"/>
                  </a:lnTo>
                  <a:lnTo>
                    <a:pt x="5039855" y="670966"/>
                  </a:lnTo>
                  <a:lnTo>
                    <a:pt x="5029644" y="626135"/>
                  </a:lnTo>
                  <a:lnTo>
                    <a:pt x="5015662" y="582879"/>
                  </a:lnTo>
                  <a:lnTo>
                    <a:pt x="4998097" y="541350"/>
                  </a:lnTo>
                  <a:lnTo>
                    <a:pt x="4977142" y="501764"/>
                  </a:lnTo>
                  <a:lnTo>
                    <a:pt x="4952974" y="464273"/>
                  </a:lnTo>
                  <a:lnTo>
                    <a:pt x="4925771" y="429082"/>
                  </a:lnTo>
                  <a:lnTo>
                    <a:pt x="4895723" y="396367"/>
                  </a:lnTo>
                  <a:lnTo>
                    <a:pt x="4863008" y="366318"/>
                  </a:lnTo>
                  <a:lnTo>
                    <a:pt x="4827816" y="339115"/>
                  </a:lnTo>
                  <a:lnTo>
                    <a:pt x="4790325" y="314947"/>
                  </a:lnTo>
                  <a:lnTo>
                    <a:pt x="4750740" y="293992"/>
                  </a:lnTo>
                  <a:lnTo>
                    <a:pt x="4709211" y="276428"/>
                  </a:lnTo>
                  <a:lnTo>
                    <a:pt x="4665954" y="262445"/>
                  </a:lnTo>
                  <a:lnTo>
                    <a:pt x="4621123" y="252234"/>
                  </a:lnTo>
                  <a:lnTo>
                    <a:pt x="4574933" y="245973"/>
                  </a:lnTo>
                  <a:lnTo>
                    <a:pt x="4527550" y="243840"/>
                  </a:lnTo>
                  <a:lnTo>
                    <a:pt x="2444750" y="243840"/>
                  </a:lnTo>
                  <a:lnTo>
                    <a:pt x="2397353" y="245973"/>
                  </a:lnTo>
                  <a:lnTo>
                    <a:pt x="2351163" y="252234"/>
                  </a:lnTo>
                  <a:lnTo>
                    <a:pt x="2306332" y="262445"/>
                  </a:lnTo>
                  <a:lnTo>
                    <a:pt x="2263076" y="276428"/>
                  </a:lnTo>
                  <a:lnTo>
                    <a:pt x="2221547" y="293992"/>
                  </a:lnTo>
                  <a:lnTo>
                    <a:pt x="2181961" y="314947"/>
                  </a:lnTo>
                  <a:lnTo>
                    <a:pt x="2144471" y="339115"/>
                  </a:lnTo>
                  <a:lnTo>
                    <a:pt x="2109279" y="366318"/>
                  </a:lnTo>
                  <a:lnTo>
                    <a:pt x="2076577" y="396367"/>
                  </a:lnTo>
                  <a:lnTo>
                    <a:pt x="2046516" y="429082"/>
                  </a:lnTo>
                  <a:lnTo>
                    <a:pt x="2019312" y="464273"/>
                  </a:lnTo>
                  <a:lnTo>
                    <a:pt x="1995144" y="501764"/>
                  </a:lnTo>
                  <a:lnTo>
                    <a:pt x="1974189" y="541350"/>
                  </a:lnTo>
                  <a:lnTo>
                    <a:pt x="1956625" y="582879"/>
                  </a:lnTo>
                  <a:lnTo>
                    <a:pt x="1942642" y="626135"/>
                  </a:lnTo>
                  <a:lnTo>
                    <a:pt x="1932432" y="670966"/>
                  </a:lnTo>
                  <a:lnTo>
                    <a:pt x="1926170" y="717156"/>
                  </a:lnTo>
                  <a:lnTo>
                    <a:pt x="1924050" y="764540"/>
                  </a:lnTo>
                  <a:lnTo>
                    <a:pt x="1924050" y="4371327"/>
                  </a:lnTo>
                  <a:lnTo>
                    <a:pt x="1926170" y="4418723"/>
                  </a:lnTo>
                  <a:lnTo>
                    <a:pt x="1932432" y="4464926"/>
                  </a:lnTo>
                  <a:lnTo>
                    <a:pt x="1942642" y="4509757"/>
                  </a:lnTo>
                  <a:lnTo>
                    <a:pt x="1956625" y="4553026"/>
                  </a:lnTo>
                  <a:lnTo>
                    <a:pt x="1974189" y="4594555"/>
                  </a:lnTo>
                  <a:lnTo>
                    <a:pt x="1995144" y="4634141"/>
                  </a:lnTo>
                  <a:lnTo>
                    <a:pt x="2019312" y="4671631"/>
                  </a:lnTo>
                  <a:lnTo>
                    <a:pt x="2046516" y="4706823"/>
                  </a:lnTo>
                  <a:lnTo>
                    <a:pt x="2076577" y="4739525"/>
                  </a:lnTo>
                  <a:lnTo>
                    <a:pt x="2109279" y="4769586"/>
                  </a:lnTo>
                  <a:lnTo>
                    <a:pt x="2144471" y="4796777"/>
                  </a:lnTo>
                  <a:lnTo>
                    <a:pt x="2181961" y="4820958"/>
                  </a:lnTo>
                  <a:lnTo>
                    <a:pt x="2221547" y="4841913"/>
                  </a:lnTo>
                  <a:lnTo>
                    <a:pt x="2263076" y="4859464"/>
                  </a:lnTo>
                  <a:lnTo>
                    <a:pt x="2306332" y="4873447"/>
                  </a:lnTo>
                  <a:lnTo>
                    <a:pt x="2351163" y="4883658"/>
                  </a:lnTo>
                  <a:lnTo>
                    <a:pt x="2397353" y="4889919"/>
                  </a:lnTo>
                  <a:lnTo>
                    <a:pt x="2444750" y="4892040"/>
                  </a:lnTo>
                  <a:lnTo>
                    <a:pt x="4527550" y="4892040"/>
                  </a:lnTo>
                  <a:lnTo>
                    <a:pt x="4574933" y="4889919"/>
                  </a:lnTo>
                  <a:lnTo>
                    <a:pt x="4621123" y="4883658"/>
                  </a:lnTo>
                  <a:lnTo>
                    <a:pt x="4665954" y="4873447"/>
                  </a:lnTo>
                  <a:lnTo>
                    <a:pt x="4709211" y="4859464"/>
                  </a:lnTo>
                  <a:lnTo>
                    <a:pt x="4750740" y="4841913"/>
                  </a:lnTo>
                  <a:lnTo>
                    <a:pt x="4790325" y="4820958"/>
                  </a:lnTo>
                  <a:lnTo>
                    <a:pt x="4827816" y="4796777"/>
                  </a:lnTo>
                  <a:lnTo>
                    <a:pt x="4863008" y="4769586"/>
                  </a:lnTo>
                  <a:lnTo>
                    <a:pt x="4895723" y="4739525"/>
                  </a:lnTo>
                  <a:lnTo>
                    <a:pt x="4925771" y="4706823"/>
                  </a:lnTo>
                  <a:lnTo>
                    <a:pt x="4952974" y="4671631"/>
                  </a:lnTo>
                  <a:lnTo>
                    <a:pt x="4977142" y="4634141"/>
                  </a:lnTo>
                  <a:lnTo>
                    <a:pt x="4998097" y="4594555"/>
                  </a:lnTo>
                  <a:lnTo>
                    <a:pt x="5015662" y="4553026"/>
                  </a:lnTo>
                  <a:lnTo>
                    <a:pt x="5029644" y="4509757"/>
                  </a:lnTo>
                  <a:lnTo>
                    <a:pt x="5039855" y="4464926"/>
                  </a:lnTo>
                  <a:lnTo>
                    <a:pt x="5046116" y="4418723"/>
                  </a:lnTo>
                  <a:lnTo>
                    <a:pt x="5048250" y="4371327"/>
                  </a:lnTo>
                  <a:lnTo>
                    <a:pt x="5048250" y="764540"/>
                  </a:lnTo>
                  <a:close/>
                </a:path>
                <a:path w="8553450" h="4892040">
                  <a:moveTo>
                    <a:pt x="855345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8553450" y="228600"/>
                  </a:lnTo>
                  <a:lnTo>
                    <a:pt x="855345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14600" y="1524000"/>
              <a:ext cx="3124200" cy="4648200"/>
            </a:xfrm>
            <a:custGeom>
              <a:avLst/>
              <a:gdLst/>
              <a:ahLst/>
              <a:cxnLst/>
              <a:rect l="l" t="t" r="r" b="b"/>
              <a:pathLst>
                <a:path w="3124200" h="4648200">
                  <a:moveTo>
                    <a:pt x="0" y="520700"/>
                  </a:moveTo>
                  <a:lnTo>
                    <a:pt x="2128" y="473312"/>
                  </a:lnTo>
                  <a:lnTo>
                    <a:pt x="8390" y="427115"/>
                  </a:lnTo>
                  <a:lnTo>
                    <a:pt x="18603" y="382293"/>
                  </a:lnTo>
                  <a:lnTo>
                    <a:pt x="32581" y="339029"/>
                  </a:lnTo>
                  <a:lnTo>
                    <a:pt x="50142" y="297508"/>
                  </a:lnTo>
                  <a:lnTo>
                    <a:pt x="71101" y="257913"/>
                  </a:lnTo>
                  <a:lnTo>
                    <a:pt x="95274" y="220428"/>
                  </a:lnTo>
                  <a:lnTo>
                    <a:pt x="122477" y="185238"/>
                  </a:lnTo>
                  <a:lnTo>
                    <a:pt x="152527" y="152526"/>
                  </a:lnTo>
                  <a:lnTo>
                    <a:pt x="185238" y="122477"/>
                  </a:lnTo>
                  <a:lnTo>
                    <a:pt x="220428" y="95274"/>
                  </a:lnTo>
                  <a:lnTo>
                    <a:pt x="257913" y="71101"/>
                  </a:lnTo>
                  <a:lnTo>
                    <a:pt x="297508" y="50142"/>
                  </a:lnTo>
                  <a:lnTo>
                    <a:pt x="339029" y="32581"/>
                  </a:lnTo>
                  <a:lnTo>
                    <a:pt x="382293" y="18603"/>
                  </a:lnTo>
                  <a:lnTo>
                    <a:pt x="427115" y="8390"/>
                  </a:lnTo>
                  <a:lnTo>
                    <a:pt x="473312" y="2128"/>
                  </a:lnTo>
                  <a:lnTo>
                    <a:pt x="520700" y="0"/>
                  </a:lnTo>
                  <a:lnTo>
                    <a:pt x="2603500" y="0"/>
                  </a:lnTo>
                  <a:lnTo>
                    <a:pt x="2650887" y="2128"/>
                  </a:lnTo>
                  <a:lnTo>
                    <a:pt x="2697084" y="8390"/>
                  </a:lnTo>
                  <a:lnTo>
                    <a:pt x="2741906" y="18603"/>
                  </a:lnTo>
                  <a:lnTo>
                    <a:pt x="2785170" y="32581"/>
                  </a:lnTo>
                  <a:lnTo>
                    <a:pt x="2826691" y="50142"/>
                  </a:lnTo>
                  <a:lnTo>
                    <a:pt x="2866286" y="71101"/>
                  </a:lnTo>
                  <a:lnTo>
                    <a:pt x="2903771" y="95274"/>
                  </a:lnTo>
                  <a:lnTo>
                    <a:pt x="2938961" y="122477"/>
                  </a:lnTo>
                  <a:lnTo>
                    <a:pt x="2971672" y="152526"/>
                  </a:lnTo>
                  <a:lnTo>
                    <a:pt x="3001722" y="185238"/>
                  </a:lnTo>
                  <a:lnTo>
                    <a:pt x="3028925" y="220428"/>
                  </a:lnTo>
                  <a:lnTo>
                    <a:pt x="3053098" y="257913"/>
                  </a:lnTo>
                  <a:lnTo>
                    <a:pt x="3074057" y="297508"/>
                  </a:lnTo>
                  <a:lnTo>
                    <a:pt x="3091618" y="339029"/>
                  </a:lnTo>
                  <a:lnTo>
                    <a:pt x="3105596" y="382293"/>
                  </a:lnTo>
                  <a:lnTo>
                    <a:pt x="3115809" y="427115"/>
                  </a:lnTo>
                  <a:lnTo>
                    <a:pt x="3122071" y="473312"/>
                  </a:lnTo>
                  <a:lnTo>
                    <a:pt x="3124200" y="520700"/>
                  </a:lnTo>
                  <a:lnTo>
                    <a:pt x="3124200" y="4127487"/>
                  </a:lnTo>
                  <a:lnTo>
                    <a:pt x="3122071" y="4174882"/>
                  </a:lnTo>
                  <a:lnTo>
                    <a:pt x="3115809" y="4221085"/>
                  </a:lnTo>
                  <a:lnTo>
                    <a:pt x="3105596" y="4265912"/>
                  </a:lnTo>
                  <a:lnTo>
                    <a:pt x="3091618" y="4309179"/>
                  </a:lnTo>
                  <a:lnTo>
                    <a:pt x="3074057" y="4350703"/>
                  </a:lnTo>
                  <a:lnTo>
                    <a:pt x="3053098" y="4390299"/>
                  </a:lnTo>
                  <a:lnTo>
                    <a:pt x="3028925" y="4427784"/>
                  </a:lnTo>
                  <a:lnTo>
                    <a:pt x="3001722" y="4462974"/>
                  </a:lnTo>
                  <a:lnTo>
                    <a:pt x="2971672" y="4495685"/>
                  </a:lnTo>
                  <a:lnTo>
                    <a:pt x="2938961" y="4525733"/>
                  </a:lnTo>
                  <a:lnTo>
                    <a:pt x="2903771" y="4552935"/>
                  </a:lnTo>
                  <a:lnTo>
                    <a:pt x="2866286" y="4577106"/>
                  </a:lnTo>
                  <a:lnTo>
                    <a:pt x="2826691" y="4598063"/>
                  </a:lnTo>
                  <a:lnTo>
                    <a:pt x="2785170" y="4615622"/>
                  </a:lnTo>
                  <a:lnTo>
                    <a:pt x="2741906" y="4629599"/>
                  </a:lnTo>
                  <a:lnTo>
                    <a:pt x="2697084" y="4639810"/>
                  </a:lnTo>
                  <a:lnTo>
                    <a:pt x="2650887" y="4646071"/>
                  </a:lnTo>
                  <a:lnTo>
                    <a:pt x="2603500" y="4648200"/>
                  </a:lnTo>
                  <a:lnTo>
                    <a:pt x="520700" y="4648200"/>
                  </a:lnTo>
                  <a:lnTo>
                    <a:pt x="473312" y="4646071"/>
                  </a:lnTo>
                  <a:lnTo>
                    <a:pt x="427115" y="4639810"/>
                  </a:lnTo>
                  <a:lnTo>
                    <a:pt x="382293" y="4629599"/>
                  </a:lnTo>
                  <a:lnTo>
                    <a:pt x="339029" y="4615622"/>
                  </a:lnTo>
                  <a:lnTo>
                    <a:pt x="297508" y="4598063"/>
                  </a:lnTo>
                  <a:lnTo>
                    <a:pt x="257913" y="4577106"/>
                  </a:lnTo>
                  <a:lnTo>
                    <a:pt x="220428" y="4552935"/>
                  </a:lnTo>
                  <a:lnTo>
                    <a:pt x="185238" y="4525733"/>
                  </a:lnTo>
                  <a:lnTo>
                    <a:pt x="152526" y="4495685"/>
                  </a:lnTo>
                  <a:lnTo>
                    <a:pt x="122477" y="4462974"/>
                  </a:lnTo>
                  <a:lnTo>
                    <a:pt x="95274" y="4427784"/>
                  </a:lnTo>
                  <a:lnTo>
                    <a:pt x="71101" y="4390299"/>
                  </a:lnTo>
                  <a:lnTo>
                    <a:pt x="50142" y="4350703"/>
                  </a:lnTo>
                  <a:lnTo>
                    <a:pt x="32581" y="4309179"/>
                  </a:lnTo>
                  <a:lnTo>
                    <a:pt x="18603" y="4265912"/>
                  </a:lnTo>
                  <a:lnTo>
                    <a:pt x="8390" y="4221085"/>
                  </a:lnTo>
                  <a:lnTo>
                    <a:pt x="2128" y="4174882"/>
                  </a:lnTo>
                  <a:lnTo>
                    <a:pt x="0" y="4127487"/>
                  </a:lnTo>
                  <a:lnTo>
                    <a:pt x="0" y="5207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00" dirty="0">
                <a:latin typeface="Arial"/>
                <a:cs typeface="Arial"/>
              </a:rPr>
              <a:t>Composition/Structure</a:t>
            </a:r>
            <a:r>
              <a:rPr sz="3600" b="1" spc="-3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of</a:t>
            </a:r>
            <a:r>
              <a:rPr sz="3600" b="1" spc="-45" dirty="0">
                <a:latin typeface="Arial"/>
                <a:cs typeface="Arial"/>
              </a:rPr>
              <a:t> </a:t>
            </a:r>
            <a:r>
              <a:rPr sz="3600" b="1" spc="-280" dirty="0">
                <a:latin typeface="Arial"/>
                <a:cs typeface="Arial"/>
              </a:rPr>
              <a:t>python</a:t>
            </a:r>
            <a:r>
              <a:rPr sz="3600" b="1" spc="-35" dirty="0">
                <a:latin typeface="Arial"/>
                <a:cs typeface="Arial"/>
              </a:rPr>
              <a:t> </a:t>
            </a:r>
            <a:r>
              <a:rPr sz="3600" b="1" spc="-290" dirty="0">
                <a:latin typeface="Arial"/>
                <a:cs typeface="Arial"/>
              </a:rPr>
              <a:t>module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7402" y="1697863"/>
            <a:ext cx="959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0" dirty="0">
                <a:solidFill>
                  <a:srgbClr val="FFFFFF"/>
                </a:solidFill>
                <a:latin typeface="Arial MT"/>
                <a:cs typeface="Arial MT"/>
              </a:rPr>
              <a:t>MODULES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02992" y="2176272"/>
            <a:ext cx="2871470" cy="660400"/>
            <a:chOff x="2602992" y="2176272"/>
            <a:chExt cx="2871470" cy="6604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2992" y="2176272"/>
              <a:ext cx="2871216" cy="65989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71088" y="2263140"/>
              <a:ext cx="1399032" cy="55930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667000" y="2209800"/>
              <a:ext cx="2743200" cy="533400"/>
            </a:xfrm>
            <a:custGeom>
              <a:avLst/>
              <a:gdLst/>
              <a:ahLst/>
              <a:cxnLst/>
              <a:rect l="l" t="t" r="r" b="b"/>
              <a:pathLst>
                <a:path w="2743200" h="533400">
                  <a:moveTo>
                    <a:pt x="2654300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2654300" y="533400"/>
                  </a:lnTo>
                  <a:lnTo>
                    <a:pt x="2688925" y="526420"/>
                  </a:lnTo>
                  <a:lnTo>
                    <a:pt x="2717180" y="507380"/>
                  </a:lnTo>
                  <a:lnTo>
                    <a:pt x="2736220" y="479125"/>
                  </a:lnTo>
                  <a:lnTo>
                    <a:pt x="2743200" y="444500"/>
                  </a:lnTo>
                  <a:lnTo>
                    <a:pt x="2743200" y="88900"/>
                  </a:lnTo>
                  <a:lnTo>
                    <a:pt x="2736220" y="54274"/>
                  </a:lnTo>
                  <a:lnTo>
                    <a:pt x="2717180" y="26019"/>
                  </a:lnTo>
                  <a:lnTo>
                    <a:pt x="2688925" y="6979"/>
                  </a:lnTo>
                  <a:lnTo>
                    <a:pt x="2654300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43203" y="2186559"/>
              <a:ext cx="2790825" cy="580390"/>
            </a:xfrm>
            <a:custGeom>
              <a:avLst/>
              <a:gdLst/>
              <a:ahLst/>
              <a:cxnLst/>
              <a:rect l="l" t="t" r="r" b="b"/>
              <a:pathLst>
                <a:path w="2790825" h="580389">
                  <a:moveTo>
                    <a:pt x="2688510" y="0"/>
                  </a:moveTo>
                  <a:lnTo>
                    <a:pt x="111553" y="0"/>
                  </a:lnTo>
                  <a:lnTo>
                    <a:pt x="88947" y="2539"/>
                  </a:lnTo>
                  <a:lnTo>
                    <a:pt x="48688" y="20319"/>
                  </a:lnTo>
                  <a:lnTo>
                    <a:pt x="18462" y="50799"/>
                  </a:lnTo>
                  <a:lnTo>
                    <a:pt x="2079" y="91439"/>
                  </a:lnTo>
                  <a:lnTo>
                    <a:pt x="0" y="111759"/>
                  </a:lnTo>
                  <a:lnTo>
                    <a:pt x="47" y="469899"/>
                  </a:lnTo>
                  <a:lnTo>
                    <a:pt x="400" y="476249"/>
                  </a:lnTo>
                  <a:lnTo>
                    <a:pt x="470" y="477519"/>
                  </a:lnTo>
                  <a:lnTo>
                    <a:pt x="541" y="478789"/>
                  </a:lnTo>
                  <a:lnTo>
                    <a:pt x="14144" y="523239"/>
                  </a:lnTo>
                  <a:lnTo>
                    <a:pt x="41830" y="556259"/>
                  </a:lnTo>
                  <a:lnTo>
                    <a:pt x="80438" y="576579"/>
                  </a:lnTo>
                  <a:lnTo>
                    <a:pt x="102409" y="580389"/>
                  </a:lnTo>
                  <a:lnTo>
                    <a:pt x="2690796" y="580389"/>
                  </a:lnTo>
                  <a:lnTo>
                    <a:pt x="2732960" y="566419"/>
                  </a:lnTo>
                  <a:lnTo>
                    <a:pt x="2735246" y="565149"/>
                  </a:lnTo>
                  <a:lnTo>
                    <a:pt x="103171" y="565149"/>
                  </a:lnTo>
                  <a:lnTo>
                    <a:pt x="93646" y="563879"/>
                  </a:lnTo>
                  <a:lnTo>
                    <a:pt x="51355" y="543559"/>
                  </a:lnTo>
                  <a:lnTo>
                    <a:pt x="23669" y="506729"/>
                  </a:lnTo>
                  <a:lnTo>
                    <a:pt x="15922" y="467359"/>
                  </a:lnTo>
                  <a:lnTo>
                    <a:pt x="15859" y="111759"/>
                  </a:lnTo>
                  <a:lnTo>
                    <a:pt x="16113" y="106679"/>
                  </a:lnTo>
                  <a:lnTo>
                    <a:pt x="16176" y="105409"/>
                  </a:lnTo>
                  <a:lnTo>
                    <a:pt x="16240" y="104139"/>
                  </a:lnTo>
                  <a:lnTo>
                    <a:pt x="27479" y="67309"/>
                  </a:lnTo>
                  <a:lnTo>
                    <a:pt x="58213" y="33019"/>
                  </a:lnTo>
                  <a:lnTo>
                    <a:pt x="102409" y="16509"/>
                  </a:lnTo>
                  <a:lnTo>
                    <a:pt x="2734586" y="15239"/>
                  </a:lnTo>
                  <a:lnTo>
                    <a:pt x="2730928" y="12699"/>
                  </a:lnTo>
                  <a:lnTo>
                    <a:pt x="2720895" y="8889"/>
                  </a:lnTo>
                  <a:lnTo>
                    <a:pt x="2710481" y="5079"/>
                  </a:lnTo>
                  <a:lnTo>
                    <a:pt x="2688510" y="0"/>
                  </a:lnTo>
                  <a:close/>
                </a:path>
                <a:path w="2790825" h="580389">
                  <a:moveTo>
                    <a:pt x="2734586" y="15239"/>
                  </a:moveTo>
                  <a:lnTo>
                    <a:pt x="2678096" y="15239"/>
                  </a:lnTo>
                  <a:lnTo>
                    <a:pt x="2697273" y="17779"/>
                  </a:lnTo>
                  <a:lnTo>
                    <a:pt x="2706544" y="20319"/>
                  </a:lnTo>
                  <a:lnTo>
                    <a:pt x="2715434" y="22859"/>
                  </a:lnTo>
                  <a:lnTo>
                    <a:pt x="2723943" y="27939"/>
                  </a:lnTo>
                  <a:lnTo>
                    <a:pt x="2731944" y="31749"/>
                  </a:lnTo>
                  <a:lnTo>
                    <a:pt x="2763059" y="66039"/>
                  </a:lnTo>
                  <a:lnTo>
                    <a:pt x="2774362" y="102869"/>
                  </a:lnTo>
                  <a:lnTo>
                    <a:pt x="2774870" y="111759"/>
                  </a:lnTo>
                  <a:lnTo>
                    <a:pt x="2774816" y="469899"/>
                  </a:lnTo>
                  <a:lnTo>
                    <a:pt x="2774652" y="473709"/>
                  </a:lnTo>
                  <a:lnTo>
                    <a:pt x="2774544" y="476249"/>
                  </a:lnTo>
                  <a:lnTo>
                    <a:pt x="2763440" y="514349"/>
                  </a:lnTo>
                  <a:lnTo>
                    <a:pt x="2732579" y="548639"/>
                  </a:lnTo>
                  <a:lnTo>
                    <a:pt x="2698035" y="562609"/>
                  </a:lnTo>
                  <a:lnTo>
                    <a:pt x="2688510" y="565149"/>
                  </a:lnTo>
                  <a:lnTo>
                    <a:pt x="2735246" y="565149"/>
                  </a:lnTo>
                  <a:lnTo>
                    <a:pt x="2742104" y="561339"/>
                  </a:lnTo>
                  <a:lnTo>
                    <a:pt x="2772203" y="530859"/>
                  </a:lnTo>
                  <a:lnTo>
                    <a:pt x="2788713" y="490219"/>
                  </a:lnTo>
                  <a:lnTo>
                    <a:pt x="2790745" y="111759"/>
                  </a:lnTo>
                  <a:lnTo>
                    <a:pt x="2790110" y="100329"/>
                  </a:lnTo>
                  <a:lnTo>
                    <a:pt x="2776648" y="58419"/>
                  </a:lnTo>
                  <a:lnTo>
                    <a:pt x="2748962" y="25399"/>
                  </a:lnTo>
                  <a:lnTo>
                    <a:pt x="2740072" y="19049"/>
                  </a:lnTo>
                  <a:lnTo>
                    <a:pt x="2734586" y="15239"/>
                  </a:lnTo>
                  <a:close/>
                </a:path>
                <a:path w="2790825" h="580389">
                  <a:moveTo>
                    <a:pt x="2686859" y="31749"/>
                  </a:moveTo>
                  <a:lnTo>
                    <a:pt x="104822" y="31749"/>
                  </a:lnTo>
                  <a:lnTo>
                    <a:pt x="96821" y="33019"/>
                  </a:lnTo>
                  <a:lnTo>
                    <a:pt x="61515" y="49529"/>
                  </a:lnTo>
                  <a:lnTo>
                    <a:pt x="55673" y="55879"/>
                  </a:lnTo>
                  <a:lnTo>
                    <a:pt x="50466" y="60959"/>
                  </a:lnTo>
                  <a:lnTo>
                    <a:pt x="33448" y="96519"/>
                  </a:lnTo>
                  <a:lnTo>
                    <a:pt x="31743" y="111759"/>
                  </a:lnTo>
                  <a:lnTo>
                    <a:pt x="31755" y="469899"/>
                  </a:lnTo>
                  <a:lnTo>
                    <a:pt x="45259" y="513079"/>
                  </a:lnTo>
                  <a:lnTo>
                    <a:pt x="73834" y="539749"/>
                  </a:lnTo>
                  <a:lnTo>
                    <a:pt x="80819" y="542289"/>
                  </a:lnTo>
                  <a:lnTo>
                    <a:pt x="88185" y="546099"/>
                  </a:lnTo>
                  <a:lnTo>
                    <a:pt x="104060" y="548639"/>
                  </a:lnTo>
                  <a:lnTo>
                    <a:pt x="2677715" y="549909"/>
                  </a:lnTo>
                  <a:lnTo>
                    <a:pt x="2701845" y="546099"/>
                  </a:lnTo>
                  <a:lnTo>
                    <a:pt x="2709338" y="543559"/>
                  </a:lnTo>
                  <a:lnTo>
                    <a:pt x="2716323" y="539749"/>
                  </a:lnTo>
                  <a:lnTo>
                    <a:pt x="2723054" y="535939"/>
                  </a:lnTo>
                  <a:lnTo>
                    <a:pt x="2726229" y="533399"/>
                  </a:lnTo>
                  <a:lnTo>
                    <a:pt x="104822" y="533399"/>
                  </a:lnTo>
                  <a:lnTo>
                    <a:pt x="98472" y="532129"/>
                  </a:lnTo>
                  <a:lnTo>
                    <a:pt x="92122" y="529589"/>
                  </a:lnTo>
                  <a:lnTo>
                    <a:pt x="86153" y="528319"/>
                  </a:lnTo>
                  <a:lnTo>
                    <a:pt x="80692" y="525779"/>
                  </a:lnTo>
                  <a:lnTo>
                    <a:pt x="52117" y="492759"/>
                  </a:lnTo>
                  <a:lnTo>
                    <a:pt x="47630" y="111759"/>
                  </a:lnTo>
                  <a:lnTo>
                    <a:pt x="47968" y="106679"/>
                  </a:lnTo>
                  <a:lnTo>
                    <a:pt x="55927" y="81279"/>
                  </a:lnTo>
                  <a:lnTo>
                    <a:pt x="59356" y="74929"/>
                  </a:lnTo>
                  <a:lnTo>
                    <a:pt x="63166" y="71119"/>
                  </a:lnTo>
                  <a:lnTo>
                    <a:pt x="67357" y="66039"/>
                  </a:lnTo>
                  <a:lnTo>
                    <a:pt x="72310" y="60959"/>
                  </a:lnTo>
                  <a:lnTo>
                    <a:pt x="77263" y="58419"/>
                  </a:lnTo>
                  <a:lnTo>
                    <a:pt x="82597" y="54609"/>
                  </a:lnTo>
                  <a:lnTo>
                    <a:pt x="88693" y="52069"/>
                  </a:lnTo>
                  <a:lnTo>
                    <a:pt x="94408" y="50799"/>
                  </a:lnTo>
                  <a:lnTo>
                    <a:pt x="100758" y="48259"/>
                  </a:lnTo>
                  <a:lnTo>
                    <a:pt x="107235" y="48259"/>
                  </a:lnTo>
                  <a:lnTo>
                    <a:pt x="113966" y="46989"/>
                  </a:lnTo>
                  <a:lnTo>
                    <a:pt x="2725340" y="46989"/>
                  </a:lnTo>
                  <a:lnTo>
                    <a:pt x="2723816" y="45719"/>
                  </a:lnTo>
                  <a:lnTo>
                    <a:pt x="2717085" y="41909"/>
                  </a:lnTo>
                  <a:lnTo>
                    <a:pt x="2709973" y="38099"/>
                  </a:lnTo>
                  <a:lnTo>
                    <a:pt x="2702607" y="35559"/>
                  </a:lnTo>
                  <a:lnTo>
                    <a:pt x="2694860" y="33019"/>
                  </a:lnTo>
                  <a:lnTo>
                    <a:pt x="2686859" y="31749"/>
                  </a:lnTo>
                  <a:close/>
                </a:path>
                <a:path w="2790825" h="580389">
                  <a:moveTo>
                    <a:pt x="2725340" y="46989"/>
                  </a:moveTo>
                  <a:lnTo>
                    <a:pt x="2678096" y="46989"/>
                  </a:lnTo>
                  <a:lnTo>
                    <a:pt x="2685970" y="48259"/>
                  </a:lnTo>
                  <a:lnTo>
                    <a:pt x="2698670" y="50799"/>
                  </a:lnTo>
                  <a:lnTo>
                    <a:pt x="2732833" y="77469"/>
                  </a:lnTo>
                  <a:lnTo>
                    <a:pt x="2743057" y="469899"/>
                  </a:lnTo>
                  <a:lnTo>
                    <a:pt x="2742866" y="473709"/>
                  </a:lnTo>
                  <a:lnTo>
                    <a:pt x="2742739" y="476249"/>
                  </a:lnTo>
                  <a:lnTo>
                    <a:pt x="2723435" y="515619"/>
                  </a:lnTo>
                  <a:lnTo>
                    <a:pt x="2683684" y="533399"/>
                  </a:lnTo>
                  <a:lnTo>
                    <a:pt x="2726229" y="533399"/>
                  </a:lnTo>
                  <a:lnTo>
                    <a:pt x="2752645" y="500379"/>
                  </a:lnTo>
                  <a:lnTo>
                    <a:pt x="2759037" y="111759"/>
                  </a:lnTo>
                  <a:lnTo>
                    <a:pt x="2758699" y="106679"/>
                  </a:lnTo>
                  <a:lnTo>
                    <a:pt x="2758614" y="105409"/>
                  </a:lnTo>
                  <a:lnTo>
                    <a:pt x="2745533" y="67309"/>
                  </a:lnTo>
                  <a:lnTo>
                    <a:pt x="2729912" y="50799"/>
                  </a:lnTo>
                  <a:lnTo>
                    <a:pt x="2725340" y="469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534917" y="2315083"/>
            <a:ext cx="10077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75" dirty="0">
                <a:solidFill>
                  <a:srgbClr val="FFFFFF"/>
                </a:solidFill>
                <a:latin typeface="Arial MT"/>
                <a:cs typeface="Arial MT"/>
              </a:rPr>
              <a:t>VARIABLES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602992" y="3014472"/>
            <a:ext cx="2871470" cy="1270000"/>
            <a:chOff x="2602992" y="3014472"/>
            <a:chExt cx="2871470" cy="127000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2992" y="3014472"/>
              <a:ext cx="2871216" cy="126949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667000" y="3048000"/>
              <a:ext cx="2743200" cy="1143000"/>
            </a:xfrm>
            <a:custGeom>
              <a:avLst/>
              <a:gdLst/>
              <a:ahLst/>
              <a:cxnLst/>
              <a:rect l="l" t="t" r="r" b="b"/>
              <a:pathLst>
                <a:path w="2743200" h="1143000">
                  <a:moveTo>
                    <a:pt x="2552700" y="0"/>
                  </a:moveTo>
                  <a:lnTo>
                    <a:pt x="190500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0" y="952500"/>
                  </a:lnTo>
                  <a:lnTo>
                    <a:pt x="5034" y="996162"/>
                  </a:lnTo>
                  <a:lnTo>
                    <a:pt x="19372" y="1036253"/>
                  </a:lnTo>
                  <a:lnTo>
                    <a:pt x="41867" y="1071625"/>
                  </a:lnTo>
                  <a:lnTo>
                    <a:pt x="71374" y="1101132"/>
                  </a:lnTo>
                  <a:lnTo>
                    <a:pt x="106746" y="1123627"/>
                  </a:lnTo>
                  <a:lnTo>
                    <a:pt x="146837" y="1137965"/>
                  </a:lnTo>
                  <a:lnTo>
                    <a:pt x="190500" y="1143000"/>
                  </a:lnTo>
                  <a:lnTo>
                    <a:pt x="2552700" y="1143000"/>
                  </a:lnTo>
                  <a:lnTo>
                    <a:pt x="2596362" y="1137965"/>
                  </a:lnTo>
                  <a:lnTo>
                    <a:pt x="2636453" y="1123627"/>
                  </a:lnTo>
                  <a:lnTo>
                    <a:pt x="2671825" y="1101132"/>
                  </a:lnTo>
                  <a:lnTo>
                    <a:pt x="2701332" y="1071625"/>
                  </a:lnTo>
                  <a:lnTo>
                    <a:pt x="2723827" y="1036253"/>
                  </a:lnTo>
                  <a:lnTo>
                    <a:pt x="2738165" y="996162"/>
                  </a:lnTo>
                  <a:lnTo>
                    <a:pt x="2743200" y="952500"/>
                  </a:lnTo>
                  <a:lnTo>
                    <a:pt x="2743200" y="190500"/>
                  </a:lnTo>
                  <a:lnTo>
                    <a:pt x="2738165" y="146837"/>
                  </a:lnTo>
                  <a:lnTo>
                    <a:pt x="2723827" y="106746"/>
                  </a:lnTo>
                  <a:lnTo>
                    <a:pt x="2701332" y="71374"/>
                  </a:lnTo>
                  <a:lnTo>
                    <a:pt x="2671825" y="41867"/>
                  </a:lnTo>
                  <a:lnTo>
                    <a:pt x="2636453" y="19372"/>
                  </a:lnTo>
                  <a:lnTo>
                    <a:pt x="2596362" y="5034"/>
                  </a:lnTo>
                  <a:lnTo>
                    <a:pt x="2552700" y="0"/>
                  </a:lnTo>
                  <a:close/>
                </a:path>
              </a:pathLst>
            </a:custGeom>
            <a:solidFill>
              <a:srgbClr val="7AA7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43187" y="3024759"/>
              <a:ext cx="2790825" cy="1189990"/>
            </a:xfrm>
            <a:custGeom>
              <a:avLst/>
              <a:gdLst/>
              <a:ahLst/>
              <a:cxnLst/>
              <a:rect l="l" t="t" r="r" b="b"/>
              <a:pathLst>
                <a:path w="2790825" h="1189989">
                  <a:moveTo>
                    <a:pt x="2576512" y="0"/>
                  </a:moveTo>
                  <a:lnTo>
                    <a:pt x="213296" y="0"/>
                  </a:lnTo>
                  <a:lnTo>
                    <a:pt x="191198" y="1270"/>
                  </a:lnTo>
                  <a:lnTo>
                    <a:pt x="149542" y="10160"/>
                  </a:lnTo>
                  <a:lnTo>
                    <a:pt x="111188" y="26670"/>
                  </a:lnTo>
                  <a:lnTo>
                    <a:pt x="77152" y="49530"/>
                  </a:lnTo>
                  <a:lnTo>
                    <a:pt x="48323" y="78740"/>
                  </a:lnTo>
                  <a:lnTo>
                    <a:pt x="25463" y="113030"/>
                  </a:lnTo>
                  <a:lnTo>
                    <a:pt x="9334" y="152400"/>
                  </a:lnTo>
                  <a:lnTo>
                    <a:pt x="952" y="194310"/>
                  </a:lnTo>
                  <a:lnTo>
                    <a:pt x="0" y="213360"/>
                  </a:lnTo>
                  <a:lnTo>
                    <a:pt x="63" y="977900"/>
                  </a:lnTo>
                  <a:lnTo>
                    <a:pt x="4635" y="1021080"/>
                  </a:lnTo>
                  <a:lnTo>
                    <a:pt x="17335" y="1060450"/>
                  </a:lnTo>
                  <a:lnTo>
                    <a:pt x="37274" y="1097280"/>
                  </a:lnTo>
                  <a:lnTo>
                    <a:pt x="63563" y="1129030"/>
                  </a:lnTo>
                  <a:lnTo>
                    <a:pt x="95440" y="1154430"/>
                  </a:lnTo>
                  <a:lnTo>
                    <a:pt x="132016" y="1174750"/>
                  </a:lnTo>
                  <a:lnTo>
                    <a:pt x="172275" y="1186180"/>
                  </a:lnTo>
                  <a:lnTo>
                    <a:pt x="193738" y="1189990"/>
                  </a:lnTo>
                  <a:lnTo>
                    <a:pt x="2599753" y="1189990"/>
                  </a:lnTo>
                  <a:lnTo>
                    <a:pt x="2620835" y="1186180"/>
                  </a:lnTo>
                  <a:lnTo>
                    <a:pt x="2641282" y="1181100"/>
                  </a:lnTo>
                  <a:lnTo>
                    <a:pt x="2657686" y="1174750"/>
                  </a:lnTo>
                  <a:lnTo>
                    <a:pt x="214439" y="1174750"/>
                  </a:lnTo>
                  <a:lnTo>
                    <a:pt x="194500" y="1173480"/>
                  </a:lnTo>
                  <a:lnTo>
                    <a:pt x="155765" y="1165860"/>
                  </a:lnTo>
                  <a:lnTo>
                    <a:pt x="120078" y="1150620"/>
                  </a:lnTo>
                  <a:lnTo>
                    <a:pt x="74231" y="1117600"/>
                  </a:lnTo>
                  <a:lnTo>
                    <a:pt x="49974" y="1087120"/>
                  </a:lnTo>
                  <a:lnTo>
                    <a:pt x="24955" y="1036320"/>
                  </a:lnTo>
                  <a:lnTo>
                    <a:pt x="16954" y="996950"/>
                  </a:lnTo>
                  <a:lnTo>
                    <a:pt x="15875" y="213360"/>
                  </a:lnTo>
                  <a:lnTo>
                    <a:pt x="16764" y="195580"/>
                  </a:lnTo>
                  <a:lnTo>
                    <a:pt x="16827" y="194310"/>
                  </a:lnTo>
                  <a:lnTo>
                    <a:pt x="24701" y="156210"/>
                  </a:lnTo>
                  <a:lnTo>
                    <a:pt x="39687" y="120650"/>
                  </a:lnTo>
                  <a:lnTo>
                    <a:pt x="61023" y="88900"/>
                  </a:lnTo>
                  <a:lnTo>
                    <a:pt x="87820" y="60960"/>
                  </a:lnTo>
                  <a:lnTo>
                    <a:pt x="136715" y="31750"/>
                  </a:lnTo>
                  <a:lnTo>
                    <a:pt x="174053" y="20320"/>
                  </a:lnTo>
                  <a:lnTo>
                    <a:pt x="2655527" y="15240"/>
                  </a:lnTo>
                  <a:lnTo>
                    <a:pt x="2639123" y="8890"/>
                  </a:lnTo>
                  <a:lnTo>
                    <a:pt x="2618549" y="3810"/>
                  </a:lnTo>
                  <a:lnTo>
                    <a:pt x="2597213" y="1270"/>
                  </a:lnTo>
                  <a:lnTo>
                    <a:pt x="2576512" y="0"/>
                  </a:lnTo>
                  <a:close/>
                </a:path>
                <a:path w="2790825" h="1189989">
                  <a:moveTo>
                    <a:pt x="2655527" y="15240"/>
                  </a:moveTo>
                  <a:lnTo>
                    <a:pt x="2576512" y="15240"/>
                  </a:lnTo>
                  <a:lnTo>
                    <a:pt x="2596451" y="16510"/>
                  </a:lnTo>
                  <a:lnTo>
                    <a:pt x="2635186" y="24130"/>
                  </a:lnTo>
                  <a:lnTo>
                    <a:pt x="2670873" y="39370"/>
                  </a:lnTo>
                  <a:lnTo>
                    <a:pt x="2702369" y="60960"/>
                  </a:lnTo>
                  <a:lnTo>
                    <a:pt x="2740850" y="102870"/>
                  </a:lnTo>
                  <a:lnTo>
                    <a:pt x="2759265" y="137160"/>
                  </a:lnTo>
                  <a:lnTo>
                    <a:pt x="2770822" y="173990"/>
                  </a:lnTo>
                  <a:lnTo>
                    <a:pt x="2774826" y="213360"/>
                  </a:lnTo>
                  <a:lnTo>
                    <a:pt x="2774830" y="977900"/>
                  </a:lnTo>
                  <a:lnTo>
                    <a:pt x="2774219" y="991870"/>
                  </a:lnTo>
                  <a:lnTo>
                    <a:pt x="2774108" y="994410"/>
                  </a:lnTo>
                  <a:lnTo>
                    <a:pt x="2766123" y="1035050"/>
                  </a:lnTo>
                  <a:lnTo>
                    <a:pt x="2751264" y="1070610"/>
                  </a:lnTo>
                  <a:lnTo>
                    <a:pt x="2729801" y="1102360"/>
                  </a:lnTo>
                  <a:lnTo>
                    <a:pt x="2687764" y="1140460"/>
                  </a:lnTo>
                  <a:lnTo>
                    <a:pt x="2654109" y="1159510"/>
                  </a:lnTo>
                  <a:lnTo>
                    <a:pt x="2616898" y="1170940"/>
                  </a:lnTo>
                  <a:lnTo>
                    <a:pt x="2576893" y="1174750"/>
                  </a:lnTo>
                  <a:lnTo>
                    <a:pt x="2657686" y="1174750"/>
                  </a:lnTo>
                  <a:lnTo>
                    <a:pt x="2697289" y="1153160"/>
                  </a:lnTo>
                  <a:lnTo>
                    <a:pt x="2728785" y="1126490"/>
                  </a:lnTo>
                  <a:lnTo>
                    <a:pt x="2754820" y="1094740"/>
                  </a:lnTo>
                  <a:lnTo>
                    <a:pt x="2774378" y="1059180"/>
                  </a:lnTo>
                  <a:lnTo>
                    <a:pt x="2786570" y="1018540"/>
                  </a:lnTo>
                  <a:lnTo>
                    <a:pt x="2790705" y="977900"/>
                  </a:lnTo>
                  <a:lnTo>
                    <a:pt x="2790761" y="213360"/>
                  </a:lnTo>
                  <a:lnTo>
                    <a:pt x="2789820" y="195580"/>
                  </a:lnTo>
                  <a:lnTo>
                    <a:pt x="2789752" y="194310"/>
                  </a:lnTo>
                  <a:lnTo>
                    <a:pt x="2789685" y="193040"/>
                  </a:lnTo>
                  <a:lnTo>
                    <a:pt x="2780855" y="149860"/>
                  </a:lnTo>
                  <a:lnTo>
                    <a:pt x="2764472" y="111760"/>
                  </a:lnTo>
                  <a:lnTo>
                    <a:pt x="2741104" y="77470"/>
                  </a:lnTo>
                  <a:lnTo>
                    <a:pt x="2711894" y="48260"/>
                  </a:lnTo>
                  <a:lnTo>
                    <a:pt x="2677731" y="25400"/>
                  </a:lnTo>
                  <a:lnTo>
                    <a:pt x="2658808" y="16510"/>
                  </a:lnTo>
                  <a:lnTo>
                    <a:pt x="2655527" y="15240"/>
                  </a:lnTo>
                  <a:close/>
                </a:path>
                <a:path w="2790825" h="1189989">
                  <a:moveTo>
                    <a:pt x="2576512" y="31750"/>
                  </a:moveTo>
                  <a:lnTo>
                    <a:pt x="214820" y="31750"/>
                  </a:lnTo>
                  <a:lnTo>
                    <a:pt x="196151" y="33020"/>
                  </a:lnTo>
                  <a:lnTo>
                    <a:pt x="143700" y="45720"/>
                  </a:lnTo>
                  <a:lnTo>
                    <a:pt x="98488" y="73660"/>
                  </a:lnTo>
                  <a:lnTo>
                    <a:pt x="63182" y="111760"/>
                  </a:lnTo>
                  <a:lnTo>
                    <a:pt x="40068" y="160020"/>
                  </a:lnTo>
                  <a:lnTo>
                    <a:pt x="31754" y="213360"/>
                  </a:lnTo>
                  <a:lnTo>
                    <a:pt x="31805" y="977900"/>
                  </a:lnTo>
                  <a:lnTo>
                    <a:pt x="32456" y="991870"/>
                  </a:lnTo>
                  <a:lnTo>
                    <a:pt x="32575" y="994410"/>
                  </a:lnTo>
                  <a:lnTo>
                    <a:pt x="45910" y="1047750"/>
                  </a:lnTo>
                  <a:lnTo>
                    <a:pt x="73215" y="1092200"/>
                  </a:lnTo>
                  <a:lnTo>
                    <a:pt x="111950" y="1127760"/>
                  </a:lnTo>
                  <a:lnTo>
                    <a:pt x="159702" y="1150620"/>
                  </a:lnTo>
                  <a:lnTo>
                    <a:pt x="2576131" y="1159510"/>
                  </a:lnTo>
                  <a:lnTo>
                    <a:pt x="2594800" y="1158240"/>
                  </a:lnTo>
                  <a:lnTo>
                    <a:pt x="2612961" y="1155700"/>
                  </a:lnTo>
                  <a:lnTo>
                    <a:pt x="2630487" y="1150620"/>
                  </a:lnTo>
                  <a:lnTo>
                    <a:pt x="2647251" y="1144270"/>
                  </a:lnTo>
                  <a:lnTo>
                    <a:pt x="2649918" y="1143000"/>
                  </a:lnTo>
                  <a:lnTo>
                    <a:pt x="214439" y="1143000"/>
                  </a:lnTo>
                  <a:lnTo>
                    <a:pt x="196024" y="1141730"/>
                  </a:lnTo>
                  <a:lnTo>
                    <a:pt x="148399" y="1129030"/>
                  </a:lnTo>
                  <a:lnTo>
                    <a:pt x="107505" y="1104900"/>
                  </a:lnTo>
                  <a:lnTo>
                    <a:pt x="75501" y="1068070"/>
                  </a:lnTo>
                  <a:lnTo>
                    <a:pt x="54800" y="1024890"/>
                  </a:lnTo>
                  <a:lnTo>
                    <a:pt x="47678" y="977900"/>
                  </a:lnTo>
                  <a:lnTo>
                    <a:pt x="47629" y="213360"/>
                  </a:lnTo>
                  <a:lnTo>
                    <a:pt x="48577" y="195580"/>
                  </a:lnTo>
                  <a:lnTo>
                    <a:pt x="61150" y="148590"/>
                  </a:lnTo>
                  <a:lnTo>
                    <a:pt x="86423" y="107950"/>
                  </a:lnTo>
                  <a:lnTo>
                    <a:pt x="122110" y="74930"/>
                  </a:lnTo>
                  <a:lnTo>
                    <a:pt x="165925" y="54610"/>
                  </a:lnTo>
                  <a:lnTo>
                    <a:pt x="215582" y="46990"/>
                  </a:lnTo>
                  <a:lnTo>
                    <a:pt x="2650281" y="46990"/>
                  </a:lnTo>
                  <a:lnTo>
                    <a:pt x="2648013" y="45720"/>
                  </a:lnTo>
                  <a:lnTo>
                    <a:pt x="2631249" y="40640"/>
                  </a:lnTo>
                  <a:lnTo>
                    <a:pt x="2613723" y="35560"/>
                  </a:lnTo>
                  <a:lnTo>
                    <a:pt x="2595689" y="33020"/>
                  </a:lnTo>
                  <a:lnTo>
                    <a:pt x="2576512" y="31750"/>
                  </a:lnTo>
                  <a:close/>
                </a:path>
                <a:path w="2790825" h="1189989">
                  <a:moveTo>
                    <a:pt x="2650281" y="46990"/>
                  </a:moveTo>
                  <a:lnTo>
                    <a:pt x="2576512" y="46990"/>
                  </a:lnTo>
                  <a:lnTo>
                    <a:pt x="2594927" y="48260"/>
                  </a:lnTo>
                  <a:lnTo>
                    <a:pt x="2611183" y="50800"/>
                  </a:lnTo>
                  <a:lnTo>
                    <a:pt x="2657030" y="68580"/>
                  </a:lnTo>
                  <a:lnTo>
                    <a:pt x="2695130" y="97790"/>
                  </a:lnTo>
                  <a:lnTo>
                    <a:pt x="2723705" y="135890"/>
                  </a:lnTo>
                  <a:lnTo>
                    <a:pt x="2740088" y="181610"/>
                  </a:lnTo>
                  <a:lnTo>
                    <a:pt x="2743154" y="213360"/>
                  </a:lnTo>
                  <a:lnTo>
                    <a:pt x="2743073" y="977900"/>
                  </a:lnTo>
                  <a:lnTo>
                    <a:pt x="2742374" y="991870"/>
                  </a:lnTo>
                  <a:lnTo>
                    <a:pt x="2742247" y="994410"/>
                  </a:lnTo>
                  <a:lnTo>
                    <a:pt x="2729674" y="1042670"/>
                  </a:lnTo>
                  <a:lnTo>
                    <a:pt x="2704401" y="1083310"/>
                  </a:lnTo>
                  <a:lnTo>
                    <a:pt x="2668714" y="1115060"/>
                  </a:lnTo>
                  <a:lnTo>
                    <a:pt x="2625026" y="1135380"/>
                  </a:lnTo>
                  <a:lnTo>
                    <a:pt x="2592387" y="1143000"/>
                  </a:lnTo>
                  <a:lnTo>
                    <a:pt x="2649918" y="1143000"/>
                  </a:lnTo>
                  <a:lnTo>
                    <a:pt x="2692336" y="1117600"/>
                  </a:lnTo>
                  <a:lnTo>
                    <a:pt x="2727769" y="1078230"/>
                  </a:lnTo>
                  <a:lnTo>
                    <a:pt x="2750756" y="1031240"/>
                  </a:lnTo>
                  <a:lnTo>
                    <a:pt x="2758952" y="977900"/>
                  </a:lnTo>
                  <a:lnTo>
                    <a:pt x="2759079" y="213360"/>
                  </a:lnTo>
                  <a:lnTo>
                    <a:pt x="2758368" y="198120"/>
                  </a:lnTo>
                  <a:lnTo>
                    <a:pt x="2758249" y="195580"/>
                  </a:lnTo>
                  <a:lnTo>
                    <a:pt x="2744914" y="143510"/>
                  </a:lnTo>
                  <a:lnTo>
                    <a:pt x="2717609" y="99060"/>
                  </a:lnTo>
                  <a:lnTo>
                    <a:pt x="2678874" y="63500"/>
                  </a:lnTo>
                  <a:lnTo>
                    <a:pt x="2663888" y="54610"/>
                  </a:lnTo>
                  <a:lnTo>
                    <a:pt x="2650281" y="469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03804" y="3604259"/>
              <a:ext cx="2374392" cy="58521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21964" y="3653027"/>
              <a:ext cx="1399032" cy="55930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048000" y="3619500"/>
              <a:ext cx="2286000" cy="495300"/>
            </a:xfrm>
            <a:custGeom>
              <a:avLst/>
              <a:gdLst/>
              <a:ahLst/>
              <a:cxnLst/>
              <a:rect l="l" t="t" r="r" b="b"/>
              <a:pathLst>
                <a:path w="2286000" h="495300">
                  <a:moveTo>
                    <a:pt x="2203450" y="0"/>
                  </a:moveTo>
                  <a:lnTo>
                    <a:pt x="82550" y="0"/>
                  </a:lnTo>
                  <a:lnTo>
                    <a:pt x="50417" y="6486"/>
                  </a:lnTo>
                  <a:lnTo>
                    <a:pt x="24177" y="24177"/>
                  </a:lnTo>
                  <a:lnTo>
                    <a:pt x="6486" y="50417"/>
                  </a:lnTo>
                  <a:lnTo>
                    <a:pt x="0" y="82550"/>
                  </a:lnTo>
                  <a:lnTo>
                    <a:pt x="0" y="412750"/>
                  </a:lnTo>
                  <a:lnTo>
                    <a:pt x="6486" y="444882"/>
                  </a:lnTo>
                  <a:lnTo>
                    <a:pt x="24177" y="471122"/>
                  </a:lnTo>
                  <a:lnTo>
                    <a:pt x="50417" y="488813"/>
                  </a:lnTo>
                  <a:lnTo>
                    <a:pt x="82550" y="495300"/>
                  </a:lnTo>
                  <a:lnTo>
                    <a:pt x="2203450" y="495300"/>
                  </a:lnTo>
                  <a:lnTo>
                    <a:pt x="2235582" y="488813"/>
                  </a:lnTo>
                  <a:lnTo>
                    <a:pt x="2261822" y="471122"/>
                  </a:lnTo>
                  <a:lnTo>
                    <a:pt x="2279513" y="444882"/>
                  </a:lnTo>
                  <a:lnTo>
                    <a:pt x="2286000" y="412750"/>
                  </a:lnTo>
                  <a:lnTo>
                    <a:pt x="2286000" y="82550"/>
                  </a:lnTo>
                  <a:lnTo>
                    <a:pt x="2279513" y="50417"/>
                  </a:lnTo>
                  <a:lnTo>
                    <a:pt x="2261822" y="24177"/>
                  </a:lnTo>
                  <a:lnTo>
                    <a:pt x="2235582" y="6486"/>
                  </a:lnTo>
                  <a:lnTo>
                    <a:pt x="2203450" y="0"/>
                  </a:lnTo>
                  <a:close/>
                </a:path>
              </a:pathLst>
            </a:custGeom>
            <a:solidFill>
              <a:srgbClr val="D2DE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48000" y="3619500"/>
              <a:ext cx="2286000" cy="495300"/>
            </a:xfrm>
            <a:custGeom>
              <a:avLst/>
              <a:gdLst/>
              <a:ahLst/>
              <a:cxnLst/>
              <a:rect l="l" t="t" r="r" b="b"/>
              <a:pathLst>
                <a:path w="2286000" h="495300">
                  <a:moveTo>
                    <a:pt x="0" y="82550"/>
                  </a:moveTo>
                  <a:lnTo>
                    <a:pt x="6486" y="50417"/>
                  </a:lnTo>
                  <a:lnTo>
                    <a:pt x="24177" y="24177"/>
                  </a:lnTo>
                  <a:lnTo>
                    <a:pt x="50417" y="6486"/>
                  </a:lnTo>
                  <a:lnTo>
                    <a:pt x="82550" y="0"/>
                  </a:lnTo>
                  <a:lnTo>
                    <a:pt x="2203450" y="0"/>
                  </a:lnTo>
                  <a:lnTo>
                    <a:pt x="2235582" y="6486"/>
                  </a:lnTo>
                  <a:lnTo>
                    <a:pt x="2261822" y="24177"/>
                  </a:lnTo>
                  <a:lnTo>
                    <a:pt x="2279513" y="50417"/>
                  </a:lnTo>
                  <a:lnTo>
                    <a:pt x="2286000" y="82550"/>
                  </a:lnTo>
                  <a:lnTo>
                    <a:pt x="2286000" y="412750"/>
                  </a:lnTo>
                  <a:lnTo>
                    <a:pt x="2279513" y="444882"/>
                  </a:lnTo>
                  <a:lnTo>
                    <a:pt x="2261822" y="471122"/>
                  </a:lnTo>
                  <a:lnTo>
                    <a:pt x="2235582" y="488813"/>
                  </a:lnTo>
                  <a:lnTo>
                    <a:pt x="2203450" y="495300"/>
                  </a:lnTo>
                  <a:lnTo>
                    <a:pt x="82550" y="495300"/>
                  </a:lnTo>
                  <a:lnTo>
                    <a:pt x="50417" y="488813"/>
                  </a:lnTo>
                  <a:lnTo>
                    <a:pt x="24177" y="471122"/>
                  </a:lnTo>
                  <a:lnTo>
                    <a:pt x="6486" y="444882"/>
                  </a:lnTo>
                  <a:lnTo>
                    <a:pt x="0" y="412750"/>
                  </a:lnTo>
                  <a:lnTo>
                    <a:pt x="0" y="82550"/>
                  </a:lnTo>
                  <a:close/>
                </a:path>
              </a:pathLst>
            </a:custGeom>
            <a:ln w="9994">
              <a:solidFill>
                <a:srgbClr val="93B6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463797" y="3125215"/>
            <a:ext cx="1230630" cy="880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solidFill>
                  <a:srgbClr val="FFFFFF"/>
                </a:solidFill>
                <a:latin typeface="Arial MT"/>
                <a:cs typeface="Arial MT"/>
              </a:rPr>
              <a:t>FUNCTIONS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1800">
              <a:latin typeface="Arial MT"/>
              <a:cs typeface="Arial MT"/>
            </a:endParaRPr>
          </a:p>
          <a:p>
            <a:pPr marL="235585">
              <a:lnSpc>
                <a:spcPct val="100000"/>
              </a:lnSpc>
            </a:pPr>
            <a:r>
              <a:rPr sz="1800" spc="-275" dirty="0">
                <a:latin typeface="Arial MT"/>
                <a:cs typeface="Arial MT"/>
              </a:rPr>
              <a:t>VARIABLES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610611" y="4309871"/>
            <a:ext cx="2870200" cy="1651000"/>
            <a:chOff x="2610611" y="4309871"/>
            <a:chExt cx="2870200" cy="1651000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10611" y="4309871"/>
              <a:ext cx="2869691" cy="165049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673984" y="4343399"/>
              <a:ext cx="2743200" cy="1524000"/>
            </a:xfrm>
            <a:custGeom>
              <a:avLst/>
              <a:gdLst/>
              <a:ahLst/>
              <a:cxnLst/>
              <a:rect l="l" t="t" r="r" b="b"/>
              <a:pathLst>
                <a:path w="2743200" h="1524000">
                  <a:moveTo>
                    <a:pt x="2489200" y="0"/>
                  </a:moveTo>
                  <a:lnTo>
                    <a:pt x="254000" y="0"/>
                  </a:lnTo>
                  <a:lnTo>
                    <a:pt x="208328" y="4090"/>
                  </a:lnTo>
                  <a:lnTo>
                    <a:pt x="165349" y="15884"/>
                  </a:lnTo>
                  <a:lnTo>
                    <a:pt x="125777" y="34666"/>
                  </a:lnTo>
                  <a:lnTo>
                    <a:pt x="90328" y="59719"/>
                  </a:lnTo>
                  <a:lnTo>
                    <a:pt x="59719" y="90328"/>
                  </a:lnTo>
                  <a:lnTo>
                    <a:pt x="34666" y="125777"/>
                  </a:lnTo>
                  <a:lnTo>
                    <a:pt x="15884" y="165349"/>
                  </a:lnTo>
                  <a:lnTo>
                    <a:pt x="4090" y="208328"/>
                  </a:lnTo>
                  <a:lnTo>
                    <a:pt x="0" y="254000"/>
                  </a:lnTo>
                  <a:lnTo>
                    <a:pt x="0" y="1270000"/>
                  </a:lnTo>
                  <a:lnTo>
                    <a:pt x="4090" y="1315654"/>
                  </a:lnTo>
                  <a:lnTo>
                    <a:pt x="15884" y="1358625"/>
                  </a:lnTo>
                  <a:lnTo>
                    <a:pt x="34666" y="1398194"/>
                  </a:lnTo>
                  <a:lnTo>
                    <a:pt x="59719" y="1433645"/>
                  </a:lnTo>
                  <a:lnTo>
                    <a:pt x="90328" y="1464259"/>
                  </a:lnTo>
                  <a:lnTo>
                    <a:pt x="125777" y="1489319"/>
                  </a:lnTo>
                  <a:lnTo>
                    <a:pt x="165349" y="1508108"/>
                  </a:lnTo>
                  <a:lnTo>
                    <a:pt x="208328" y="1519907"/>
                  </a:lnTo>
                  <a:lnTo>
                    <a:pt x="254000" y="1524000"/>
                  </a:lnTo>
                  <a:lnTo>
                    <a:pt x="2489200" y="1524000"/>
                  </a:lnTo>
                  <a:lnTo>
                    <a:pt x="2534837" y="1519907"/>
                  </a:lnTo>
                  <a:lnTo>
                    <a:pt x="2577799" y="1508108"/>
                  </a:lnTo>
                  <a:lnTo>
                    <a:pt x="2617366" y="1489319"/>
                  </a:lnTo>
                  <a:lnTo>
                    <a:pt x="2652819" y="1464259"/>
                  </a:lnTo>
                  <a:lnTo>
                    <a:pt x="2683438" y="1433645"/>
                  </a:lnTo>
                  <a:lnTo>
                    <a:pt x="2708505" y="1398194"/>
                  </a:lnTo>
                  <a:lnTo>
                    <a:pt x="2727300" y="1358625"/>
                  </a:lnTo>
                  <a:lnTo>
                    <a:pt x="2739105" y="1315654"/>
                  </a:lnTo>
                  <a:lnTo>
                    <a:pt x="2743200" y="1270000"/>
                  </a:lnTo>
                  <a:lnTo>
                    <a:pt x="2743200" y="254000"/>
                  </a:lnTo>
                  <a:lnTo>
                    <a:pt x="2739105" y="208328"/>
                  </a:lnTo>
                  <a:lnTo>
                    <a:pt x="2727300" y="165349"/>
                  </a:lnTo>
                  <a:lnTo>
                    <a:pt x="2708505" y="125777"/>
                  </a:lnTo>
                  <a:lnTo>
                    <a:pt x="2683438" y="90328"/>
                  </a:lnTo>
                  <a:lnTo>
                    <a:pt x="2652819" y="59719"/>
                  </a:lnTo>
                  <a:lnTo>
                    <a:pt x="2617366" y="34666"/>
                  </a:lnTo>
                  <a:lnTo>
                    <a:pt x="2577799" y="15884"/>
                  </a:lnTo>
                  <a:lnTo>
                    <a:pt x="2534837" y="4090"/>
                  </a:lnTo>
                  <a:lnTo>
                    <a:pt x="2489200" y="0"/>
                  </a:lnTo>
                  <a:close/>
                </a:path>
              </a:pathLst>
            </a:custGeom>
            <a:solidFill>
              <a:srgbClr val="7AA7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50108" y="4329112"/>
              <a:ext cx="2790825" cy="1562100"/>
            </a:xfrm>
            <a:custGeom>
              <a:avLst/>
              <a:gdLst/>
              <a:ahLst/>
              <a:cxnLst/>
              <a:rect l="l" t="t" r="r" b="b"/>
              <a:pathLst>
                <a:path w="2790825" h="1562100">
                  <a:moveTo>
                    <a:pt x="199644" y="25400"/>
                  </a:moveTo>
                  <a:lnTo>
                    <a:pt x="144526" y="25400"/>
                  </a:lnTo>
                  <a:lnTo>
                    <a:pt x="121539" y="50800"/>
                  </a:lnTo>
                  <a:lnTo>
                    <a:pt x="100203" y="63500"/>
                  </a:lnTo>
                  <a:lnTo>
                    <a:pt x="80645" y="76200"/>
                  </a:lnTo>
                  <a:lnTo>
                    <a:pt x="62737" y="101600"/>
                  </a:lnTo>
                  <a:lnTo>
                    <a:pt x="46863" y="114300"/>
                  </a:lnTo>
                  <a:lnTo>
                    <a:pt x="21463" y="165100"/>
                  </a:lnTo>
                  <a:lnTo>
                    <a:pt x="8636" y="203200"/>
                  </a:lnTo>
                  <a:lnTo>
                    <a:pt x="1397" y="241300"/>
                  </a:lnTo>
                  <a:lnTo>
                    <a:pt x="0" y="279400"/>
                  </a:lnTo>
                  <a:lnTo>
                    <a:pt x="0" y="1295400"/>
                  </a:lnTo>
                  <a:lnTo>
                    <a:pt x="3302" y="1333500"/>
                  </a:lnTo>
                  <a:lnTo>
                    <a:pt x="12954" y="1371600"/>
                  </a:lnTo>
                  <a:lnTo>
                    <a:pt x="34163" y="1422400"/>
                  </a:lnTo>
                  <a:lnTo>
                    <a:pt x="64261" y="1473200"/>
                  </a:lnTo>
                  <a:lnTo>
                    <a:pt x="82169" y="1485900"/>
                  </a:lnTo>
                  <a:lnTo>
                    <a:pt x="101980" y="1511300"/>
                  </a:lnTo>
                  <a:lnTo>
                    <a:pt x="123571" y="1524000"/>
                  </a:lnTo>
                  <a:lnTo>
                    <a:pt x="146431" y="1536700"/>
                  </a:lnTo>
                  <a:lnTo>
                    <a:pt x="170815" y="1549400"/>
                  </a:lnTo>
                  <a:lnTo>
                    <a:pt x="195834" y="1562100"/>
                  </a:lnTo>
                  <a:lnTo>
                    <a:pt x="2582926" y="1562100"/>
                  </a:lnTo>
                  <a:lnTo>
                    <a:pt x="2596769" y="1549400"/>
                  </a:lnTo>
                  <a:lnTo>
                    <a:pt x="212597" y="1549400"/>
                  </a:lnTo>
                  <a:lnTo>
                    <a:pt x="200152" y="1536700"/>
                  </a:lnTo>
                  <a:lnTo>
                    <a:pt x="176276" y="1536700"/>
                  </a:lnTo>
                  <a:lnTo>
                    <a:pt x="153289" y="1524000"/>
                  </a:lnTo>
                  <a:lnTo>
                    <a:pt x="131699" y="1511300"/>
                  </a:lnTo>
                  <a:lnTo>
                    <a:pt x="111505" y="1498600"/>
                  </a:lnTo>
                  <a:lnTo>
                    <a:pt x="92837" y="1473200"/>
                  </a:lnTo>
                  <a:lnTo>
                    <a:pt x="75946" y="1460500"/>
                  </a:lnTo>
                  <a:lnTo>
                    <a:pt x="60833" y="1435100"/>
                  </a:lnTo>
                  <a:lnTo>
                    <a:pt x="47752" y="1409700"/>
                  </a:lnTo>
                  <a:lnTo>
                    <a:pt x="36576" y="1397000"/>
                  </a:lnTo>
                  <a:lnTo>
                    <a:pt x="24257" y="1358900"/>
                  </a:lnTo>
                  <a:lnTo>
                    <a:pt x="17272" y="1320800"/>
                  </a:lnTo>
                  <a:lnTo>
                    <a:pt x="15875" y="1295400"/>
                  </a:lnTo>
                  <a:lnTo>
                    <a:pt x="15875" y="279400"/>
                  </a:lnTo>
                  <a:lnTo>
                    <a:pt x="16256" y="266700"/>
                  </a:lnTo>
                  <a:lnTo>
                    <a:pt x="17272" y="254000"/>
                  </a:lnTo>
                  <a:lnTo>
                    <a:pt x="18923" y="241300"/>
                  </a:lnTo>
                  <a:lnTo>
                    <a:pt x="21209" y="215900"/>
                  </a:lnTo>
                  <a:lnTo>
                    <a:pt x="24130" y="203200"/>
                  </a:lnTo>
                  <a:lnTo>
                    <a:pt x="27686" y="203200"/>
                  </a:lnTo>
                  <a:lnTo>
                    <a:pt x="36449" y="177800"/>
                  </a:lnTo>
                  <a:lnTo>
                    <a:pt x="47371" y="152400"/>
                  </a:lnTo>
                  <a:lnTo>
                    <a:pt x="60452" y="127000"/>
                  </a:lnTo>
                  <a:lnTo>
                    <a:pt x="75438" y="114300"/>
                  </a:lnTo>
                  <a:lnTo>
                    <a:pt x="92329" y="88900"/>
                  </a:lnTo>
                  <a:lnTo>
                    <a:pt x="110871" y="76200"/>
                  </a:lnTo>
                  <a:lnTo>
                    <a:pt x="131064" y="63500"/>
                  </a:lnTo>
                  <a:lnTo>
                    <a:pt x="152654" y="50800"/>
                  </a:lnTo>
                  <a:lnTo>
                    <a:pt x="175514" y="38100"/>
                  </a:lnTo>
                  <a:lnTo>
                    <a:pt x="199644" y="25400"/>
                  </a:lnTo>
                  <a:close/>
                </a:path>
                <a:path w="2790825" h="1562100">
                  <a:moveTo>
                    <a:pt x="2620137" y="12700"/>
                  </a:moveTo>
                  <a:lnTo>
                    <a:pt x="2565654" y="12700"/>
                  </a:lnTo>
                  <a:lnTo>
                    <a:pt x="2578354" y="25400"/>
                  </a:lnTo>
                  <a:lnTo>
                    <a:pt x="2590673" y="25400"/>
                  </a:lnTo>
                  <a:lnTo>
                    <a:pt x="2614676" y="38100"/>
                  </a:lnTo>
                  <a:lnTo>
                    <a:pt x="2637536" y="38100"/>
                  </a:lnTo>
                  <a:lnTo>
                    <a:pt x="2659126" y="63500"/>
                  </a:lnTo>
                  <a:lnTo>
                    <a:pt x="2679319" y="76200"/>
                  </a:lnTo>
                  <a:lnTo>
                    <a:pt x="2714879" y="101600"/>
                  </a:lnTo>
                  <a:lnTo>
                    <a:pt x="2743200" y="152400"/>
                  </a:lnTo>
                  <a:lnTo>
                    <a:pt x="2754249" y="177800"/>
                  </a:lnTo>
                  <a:lnTo>
                    <a:pt x="2763012" y="190500"/>
                  </a:lnTo>
                  <a:lnTo>
                    <a:pt x="2766695" y="203200"/>
                  </a:lnTo>
                  <a:lnTo>
                    <a:pt x="2769616" y="215900"/>
                  </a:lnTo>
                  <a:lnTo>
                    <a:pt x="2771902" y="228600"/>
                  </a:lnTo>
                  <a:lnTo>
                    <a:pt x="2773553" y="254000"/>
                  </a:lnTo>
                  <a:lnTo>
                    <a:pt x="2774569" y="266700"/>
                  </a:lnTo>
                  <a:lnTo>
                    <a:pt x="2774950" y="279400"/>
                  </a:lnTo>
                  <a:lnTo>
                    <a:pt x="2774950" y="1295400"/>
                  </a:lnTo>
                  <a:lnTo>
                    <a:pt x="2771902" y="1333500"/>
                  </a:lnTo>
                  <a:lnTo>
                    <a:pt x="2763266" y="1371600"/>
                  </a:lnTo>
                  <a:lnTo>
                    <a:pt x="2743581" y="1409700"/>
                  </a:lnTo>
                  <a:lnTo>
                    <a:pt x="2730500" y="1435100"/>
                  </a:lnTo>
                  <a:lnTo>
                    <a:pt x="2715387" y="1460500"/>
                  </a:lnTo>
                  <a:lnTo>
                    <a:pt x="2698496" y="1473200"/>
                  </a:lnTo>
                  <a:lnTo>
                    <a:pt x="2679827" y="1498600"/>
                  </a:lnTo>
                  <a:lnTo>
                    <a:pt x="2659761" y="1511300"/>
                  </a:lnTo>
                  <a:lnTo>
                    <a:pt x="2638171" y="1524000"/>
                  </a:lnTo>
                  <a:lnTo>
                    <a:pt x="2615311" y="1536700"/>
                  </a:lnTo>
                  <a:lnTo>
                    <a:pt x="2591308" y="1536700"/>
                  </a:lnTo>
                  <a:lnTo>
                    <a:pt x="2578608" y="1549400"/>
                  </a:lnTo>
                  <a:lnTo>
                    <a:pt x="2622169" y="1549400"/>
                  </a:lnTo>
                  <a:lnTo>
                    <a:pt x="2646426" y="1536700"/>
                  </a:lnTo>
                  <a:lnTo>
                    <a:pt x="2669286" y="1524000"/>
                  </a:lnTo>
                  <a:lnTo>
                    <a:pt x="2690495" y="1498600"/>
                  </a:lnTo>
                  <a:lnTo>
                    <a:pt x="2710307" y="1485900"/>
                  </a:lnTo>
                  <a:lnTo>
                    <a:pt x="2728087" y="1460500"/>
                  </a:lnTo>
                  <a:lnTo>
                    <a:pt x="2744089" y="1447800"/>
                  </a:lnTo>
                  <a:lnTo>
                    <a:pt x="2757805" y="1422400"/>
                  </a:lnTo>
                  <a:lnTo>
                    <a:pt x="2778506" y="1371600"/>
                  </a:lnTo>
                  <a:lnTo>
                    <a:pt x="2787650" y="1333500"/>
                  </a:lnTo>
                  <a:lnTo>
                    <a:pt x="2790825" y="1295400"/>
                  </a:lnTo>
                  <a:lnTo>
                    <a:pt x="2790825" y="279400"/>
                  </a:lnTo>
                  <a:lnTo>
                    <a:pt x="2789301" y="241300"/>
                  </a:lnTo>
                  <a:lnTo>
                    <a:pt x="2781935" y="203200"/>
                  </a:lnTo>
                  <a:lnTo>
                    <a:pt x="2768473" y="165100"/>
                  </a:lnTo>
                  <a:lnTo>
                    <a:pt x="2742692" y="114300"/>
                  </a:lnTo>
                  <a:lnTo>
                    <a:pt x="2726690" y="101600"/>
                  </a:lnTo>
                  <a:lnTo>
                    <a:pt x="2708656" y="76200"/>
                  </a:lnTo>
                  <a:lnTo>
                    <a:pt x="2688844" y="63500"/>
                  </a:lnTo>
                  <a:lnTo>
                    <a:pt x="2667381" y="38100"/>
                  </a:lnTo>
                  <a:lnTo>
                    <a:pt x="2644394" y="25400"/>
                  </a:lnTo>
                  <a:lnTo>
                    <a:pt x="2620137" y="12700"/>
                  </a:lnTo>
                  <a:close/>
                </a:path>
                <a:path w="2790825" h="1562100">
                  <a:moveTo>
                    <a:pt x="2574290" y="1524000"/>
                  </a:moveTo>
                  <a:lnTo>
                    <a:pt x="216154" y="1524000"/>
                  </a:lnTo>
                  <a:lnTo>
                    <a:pt x="227965" y="1536700"/>
                  </a:lnTo>
                  <a:lnTo>
                    <a:pt x="2562352" y="1536700"/>
                  </a:lnTo>
                  <a:lnTo>
                    <a:pt x="2574290" y="1524000"/>
                  </a:lnTo>
                  <a:close/>
                </a:path>
                <a:path w="2790825" h="1562100">
                  <a:moveTo>
                    <a:pt x="230759" y="1511300"/>
                  </a:moveTo>
                  <a:lnTo>
                    <a:pt x="181737" y="1511300"/>
                  </a:lnTo>
                  <a:lnTo>
                    <a:pt x="204470" y="1524000"/>
                  </a:lnTo>
                  <a:lnTo>
                    <a:pt x="242189" y="1524000"/>
                  </a:lnTo>
                  <a:lnTo>
                    <a:pt x="230759" y="1511300"/>
                  </a:lnTo>
                  <a:close/>
                </a:path>
                <a:path w="2790825" h="1562100">
                  <a:moveTo>
                    <a:pt x="2608453" y="1511300"/>
                  </a:moveTo>
                  <a:lnTo>
                    <a:pt x="2558796" y="1511300"/>
                  </a:lnTo>
                  <a:lnTo>
                    <a:pt x="2547620" y="1524000"/>
                  </a:lnTo>
                  <a:lnTo>
                    <a:pt x="2585847" y="1524000"/>
                  </a:lnTo>
                  <a:lnTo>
                    <a:pt x="2608453" y="1511300"/>
                  </a:lnTo>
                  <a:close/>
                </a:path>
                <a:path w="2790825" h="1562100">
                  <a:moveTo>
                    <a:pt x="278384" y="38100"/>
                  </a:moveTo>
                  <a:lnTo>
                    <a:pt x="205104" y="38100"/>
                  </a:lnTo>
                  <a:lnTo>
                    <a:pt x="182499" y="50800"/>
                  </a:lnTo>
                  <a:lnTo>
                    <a:pt x="140589" y="76200"/>
                  </a:lnTo>
                  <a:lnTo>
                    <a:pt x="104139" y="101600"/>
                  </a:lnTo>
                  <a:lnTo>
                    <a:pt x="73914" y="139700"/>
                  </a:lnTo>
                  <a:lnTo>
                    <a:pt x="61722" y="152400"/>
                  </a:lnTo>
                  <a:lnTo>
                    <a:pt x="42926" y="203200"/>
                  </a:lnTo>
                  <a:lnTo>
                    <a:pt x="34671" y="241300"/>
                  </a:lnTo>
                  <a:lnTo>
                    <a:pt x="31750" y="279400"/>
                  </a:lnTo>
                  <a:lnTo>
                    <a:pt x="31750" y="1295400"/>
                  </a:lnTo>
                  <a:lnTo>
                    <a:pt x="32004" y="1308100"/>
                  </a:lnTo>
                  <a:lnTo>
                    <a:pt x="33020" y="1320800"/>
                  </a:lnTo>
                  <a:lnTo>
                    <a:pt x="34544" y="1333500"/>
                  </a:lnTo>
                  <a:lnTo>
                    <a:pt x="36703" y="1346200"/>
                  </a:lnTo>
                  <a:lnTo>
                    <a:pt x="39497" y="1346200"/>
                  </a:lnTo>
                  <a:lnTo>
                    <a:pt x="42672" y="1358900"/>
                  </a:lnTo>
                  <a:lnTo>
                    <a:pt x="50927" y="1384300"/>
                  </a:lnTo>
                  <a:lnTo>
                    <a:pt x="61341" y="1409700"/>
                  </a:lnTo>
                  <a:lnTo>
                    <a:pt x="73533" y="1422400"/>
                  </a:lnTo>
                  <a:lnTo>
                    <a:pt x="87757" y="1447800"/>
                  </a:lnTo>
                  <a:lnTo>
                    <a:pt x="103632" y="1460500"/>
                  </a:lnTo>
                  <a:lnTo>
                    <a:pt x="121030" y="1485900"/>
                  </a:lnTo>
                  <a:lnTo>
                    <a:pt x="139954" y="1498600"/>
                  </a:lnTo>
                  <a:lnTo>
                    <a:pt x="160274" y="1511300"/>
                  </a:lnTo>
                  <a:lnTo>
                    <a:pt x="208915" y="1511300"/>
                  </a:lnTo>
                  <a:lnTo>
                    <a:pt x="187198" y="1498600"/>
                  </a:lnTo>
                  <a:lnTo>
                    <a:pt x="167259" y="1498600"/>
                  </a:lnTo>
                  <a:lnTo>
                    <a:pt x="148209" y="1485900"/>
                  </a:lnTo>
                  <a:lnTo>
                    <a:pt x="130555" y="1473200"/>
                  </a:lnTo>
                  <a:lnTo>
                    <a:pt x="114300" y="1447800"/>
                  </a:lnTo>
                  <a:lnTo>
                    <a:pt x="99441" y="1435100"/>
                  </a:lnTo>
                  <a:lnTo>
                    <a:pt x="86233" y="1422400"/>
                  </a:lnTo>
                  <a:lnTo>
                    <a:pt x="74930" y="1397000"/>
                  </a:lnTo>
                  <a:lnTo>
                    <a:pt x="65151" y="1384300"/>
                  </a:lnTo>
                  <a:lnTo>
                    <a:pt x="54736" y="1346200"/>
                  </a:lnTo>
                  <a:lnTo>
                    <a:pt x="48768" y="1308100"/>
                  </a:lnTo>
                  <a:lnTo>
                    <a:pt x="47879" y="1308100"/>
                  </a:lnTo>
                  <a:lnTo>
                    <a:pt x="47625" y="1295400"/>
                  </a:lnTo>
                  <a:lnTo>
                    <a:pt x="47625" y="279400"/>
                  </a:lnTo>
                  <a:lnTo>
                    <a:pt x="50419" y="241300"/>
                  </a:lnTo>
                  <a:lnTo>
                    <a:pt x="58166" y="203200"/>
                  </a:lnTo>
                  <a:lnTo>
                    <a:pt x="75946" y="165100"/>
                  </a:lnTo>
                  <a:lnTo>
                    <a:pt x="87503" y="139700"/>
                  </a:lnTo>
                  <a:lnTo>
                    <a:pt x="132207" y="101600"/>
                  </a:lnTo>
                  <a:lnTo>
                    <a:pt x="169164" y="76200"/>
                  </a:lnTo>
                  <a:lnTo>
                    <a:pt x="210439" y="50800"/>
                  </a:lnTo>
                  <a:lnTo>
                    <a:pt x="266700" y="50800"/>
                  </a:lnTo>
                  <a:lnTo>
                    <a:pt x="278384" y="38100"/>
                  </a:lnTo>
                  <a:close/>
                </a:path>
                <a:path w="2790825" h="1562100">
                  <a:moveTo>
                    <a:pt x="2586355" y="38100"/>
                  </a:moveTo>
                  <a:lnTo>
                    <a:pt x="2512949" y="38100"/>
                  </a:lnTo>
                  <a:lnTo>
                    <a:pt x="2525522" y="50800"/>
                  </a:lnTo>
                  <a:lnTo>
                    <a:pt x="2582037" y="50800"/>
                  </a:lnTo>
                  <a:lnTo>
                    <a:pt x="2603627" y="63500"/>
                  </a:lnTo>
                  <a:lnTo>
                    <a:pt x="2642743" y="88900"/>
                  </a:lnTo>
                  <a:lnTo>
                    <a:pt x="2676652" y="114300"/>
                  </a:lnTo>
                  <a:lnTo>
                    <a:pt x="2704465" y="152400"/>
                  </a:lnTo>
                  <a:lnTo>
                    <a:pt x="2716022" y="165100"/>
                  </a:lnTo>
                  <a:lnTo>
                    <a:pt x="2725547" y="190500"/>
                  </a:lnTo>
                  <a:lnTo>
                    <a:pt x="2733294" y="203200"/>
                  </a:lnTo>
                  <a:lnTo>
                    <a:pt x="2736088" y="215900"/>
                  </a:lnTo>
                  <a:lnTo>
                    <a:pt x="2742057" y="254000"/>
                  </a:lnTo>
                  <a:lnTo>
                    <a:pt x="2743200" y="279400"/>
                  </a:lnTo>
                  <a:lnTo>
                    <a:pt x="2743200" y="1295400"/>
                  </a:lnTo>
                  <a:lnTo>
                    <a:pt x="2742946" y="1308100"/>
                  </a:lnTo>
                  <a:lnTo>
                    <a:pt x="2741930" y="1320800"/>
                  </a:lnTo>
                  <a:lnTo>
                    <a:pt x="2740533" y="1320800"/>
                  </a:lnTo>
                  <a:lnTo>
                    <a:pt x="2738501" y="1333500"/>
                  </a:lnTo>
                  <a:lnTo>
                    <a:pt x="2735834" y="1346200"/>
                  </a:lnTo>
                  <a:lnTo>
                    <a:pt x="2732659" y="1358900"/>
                  </a:lnTo>
                  <a:lnTo>
                    <a:pt x="2724658" y="1384300"/>
                  </a:lnTo>
                  <a:lnTo>
                    <a:pt x="2714879" y="1397000"/>
                  </a:lnTo>
                  <a:lnTo>
                    <a:pt x="2703322" y="1422400"/>
                  </a:lnTo>
                  <a:lnTo>
                    <a:pt x="2689987" y="1435100"/>
                  </a:lnTo>
                  <a:lnTo>
                    <a:pt x="2675001" y="1460500"/>
                  </a:lnTo>
                  <a:lnTo>
                    <a:pt x="2658618" y="1473200"/>
                  </a:lnTo>
                  <a:lnTo>
                    <a:pt x="2640711" y="1485900"/>
                  </a:lnTo>
                  <a:lnTo>
                    <a:pt x="2621788" y="1498600"/>
                  </a:lnTo>
                  <a:lnTo>
                    <a:pt x="2601595" y="1498600"/>
                  </a:lnTo>
                  <a:lnTo>
                    <a:pt x="2580386" y="1511300"/>
                  </a:lnTo>
                  <a:lnTo>
                    <a:pt x="2629916" y="1511300"/>
                  </a:lnTo>
                  <a:lnTo>
                    <a:pt x="2650236" y="1498600"/>
                  </a:lnTo>
                  <a:lnTo>
                    <a:pt x="2669286" y="1485900"/>
                  </a:lnTo>
                  <a:lnTo>
                    <a:pt x="2686812" y="1460500"/>
                  </a:lnTo>
                  <a:lnTo>
                    <a:pt x="2702687" y="1447800"/>
                  </a:lnTo>
                  <a:lnTo>
                    <a:pt x="2716911" y="1422400"/>
                  </a:lnTo>
                  <a:lnTo>
                    <a:pt x="2729230" y="1409700"/>
                  </a:lnTo>
                  <a:lnTo>
                    <a:pt x="2739644" y="1384300"/>
                  </a:lnTo>
                  <a:lnTo>
                    <a:pt x="2748026" y="1358900"/>
                  </a:lnTo>
                  <a:lnTo>
                    <a:pt x="2751328" y="1346200"/>
                  </a:lnTo>
                  <a:lnTo>
                    <a:pt x="2754122" y="1346200"/>
                  </a:lnTo>
                  <a:lnTo>
                    <a:pt x="2756154" y="1333500"/>
                  </a:lnTo>
                  <a:lnTo>
                    <a:pt x="2757805" y="1320800"/>
                  </a:lnTo>
                  <a:lnTo>
                    <a:pt x="2758821" y="1308100"/>
                  </a:lnTo>
                  <a:lnTo>
                    <a:pt x="2759075" y="1295400"/>
                  </a:lnTo>
                  <a:lnTo>
                    <a:pt x="2759075" y="279400"/>
                  </a:lnTo>
                  <a:lnTo>
                    <a:pt x="2756281" y="241300"/>
                  </a:lnTo>
                  <a:lnTo>
                    <a:pt x="2748153" y="203200"/>
                  </a:lnTo>
                  <a:lnTo>
                    <a:pt x="2729611" y="152400"/>
                  </a:lnTo>
                  <a:lnTo>
                    <a:pt x="2717292" y="139700"/>
                  </a:lnTo>
                  <a:lnTo>
                    <a:pt x="2703195" y="114300"/>
                  </a:lnTo>
                  <a:lnTo>
                    <a:pt x="2669794" y="88900"/>
                  </a:lnTo>
                  <a:lnTo>
                    <a:pt x="2630678" y="63500"/>
                  </a:lnTo>
                  <a:lnTo>
                    <a:pt x="2609088" y="50800"/>
                  </a:lnTo>
                  <a:lnTo>
                    <a:pt x="2586355" y="38100"/>
                  </a:lnTo>
                  <a:close/>
                </a:path>
                <a:path w="2790825" h="1562100">
                  <a:moveTo>
                    <a:pt x="2550668" y="25400"/>
                  </a:moveTo>
                  <a:lnTo>
                    <a:pt x="240665" y="25400"/>
                  </a:lnTo>
                  <a:lnTo>
                    <a:pt x="228472" y="38100"/>
                  </a:lnTo>
                  <a:lnTo>
                    <a:pt x="2562860" y="38100"/>
                  </a:lnTo>
                  <a:lnTo>
                    <a:pt x="2550668" y="25400"/>
                  </a:lnTo>
                  <a:close/>
                </a:path>
                <a:path w="2790825" h="1562100">
                  <a:moveTo>
                    <a:pt x="2581910" y="0"/>
                  </a:moveTo>
                  <a:lnTo>
                    <a:pt x="207772" y="0"/>
                  </a:lnTo>
                  <a:lnTo>
                    <a:pt x="194183" y="12700"/>
                  </a:lnTo>
                  <a:lnTo>
                    <a:pt x="168656" y="25400"/>
                  </a:lnTo>
                  <a:lnTo>
                    <a:pt x="212217" y="25400"/>
                  </a:lnTo>
                  <a:lnTo>
                    <a:pt x="224790" y="12700"/>
                  </a:lnTo>
                  <a:lnTo>
                    <a:pt x="2595118" y="12700"/>
                  </a:lnTo>
                  <a:lnTo>
                    <a:pt x="25819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09899" y="4709159"/>
              <a:ext cx="2375916" cy="104241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054984" y="4724399"/>
              <a:ext cx="2286000" cy="952500"/>
            </a:xfrm>
            <a:custGeom>
              <a:avLst/>
              <a:gdLst/>
              <a:ahLst/>
              <a:cxnLst/>
              <a:rect l="l" t="t" r="r" b="b"/>
              <a:pathLst>
                <a:path w="2286000" h="952500">
                  <a:moveTo>
                    <a:pt x="2127250" y="0"/>
                  </a:moveTo>
                  <a:lnTo>
                    <a:pt x="158750" y="0"/>
                  </a:lnTo>
                  <a:lnTo>
                    <a:pt x="108541" y="8097"/>
                  </a:lnTo>
                  <a:lnTo>
                    <a:pt x="64958" y="30642"/>
                  </a:lnTo>
                  <a:lnTo>
                    <a:pt x="30605" y="65013"/>
                  </a:lnTo>
                  <a:lnTo>
                    <a:pt x="8085" y="108590"/>
                  </a:lnTo>
                  <a:lnTo>
                    <a:pt x="0" y="158750"/>
                  </a:lnTo>
                  <a:lnTo>
                    <a:pt x="0" y="793750"/>
                  </a:lnTo>
                  <a:lnTo>
                    <a:pt x="8085" y="843924"/>
                  </a:lnTo>
                  <a:lnTo>
                    <a:pt x="30605" y="887502"/>
                  </a:lnTo>
                  <a:lnTo>
                    <a:pt x="64958" y="921868"/>
                  </a:lnTo>
                  <a:lnTo>
                    <a:pt x="108541" y="944406"/>
                  </a:lnTo>
                  <a:lnTo>
                    <a:pt x="158750" y="952500"/>
                  </a:lnTo>
                  <a:lnTo>
                    <a:pt x="2127250" y="952500"/>
                  </a:lnTo>
                  <a:lnTo>
                    <a:pt x="2177409" y="944406"/>
                  </a:lnTo>
                  <a:lnTo>
                    <a:pt x="2220986" y="921868"/>
                  </a:lnTo>
                  <a:lnTo>
                    <a:pt x="2255357" y="887502"/>
                  </a:lnTo>
                  <a:lnTo>
                    <a:pt x="2277902" y="843924"/>
                  </a:lnTo>
                  <a:lnTo>
                    <a:pt x="2286000" y="793750"/>
                  </a:lnTo>
                  <a:lnTo>
                    <a:pt x="2286000" y="158750"/>
                  </a:lnTo>
                  <a:lnTo>
                    <a:pt x="2277902" y="108590"/>
                  </a:lnTo>
                  <a:lnTo>
                    <a:pt x="2255357" y="65013"/>
                  </a:lnTo>
                  <a:lnTo>
                    <a:pt x="2220986" y="30642"/>
                  </a:lnTo>
                  <a:lnTo>
                    <a:pt x="2177409" y="8097"/>
                  </a:lnTo>
                  <a:lnTo>
                    <a:pt x="2127250" y="0"/>
                  </a:lnTo>
                  <a:close/>
                </a:path>
              </a:pathLst>
            </a:custGeom>
            <a:solidFill>
              <a:srgbClr val="D2DE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54984" y="4724399"/>
              <a:ext cx="2286000" cy="952500"/>
            </a:xfrm>
            <a:custGeom>
              <a:avLst/>
              <a:gdLst/>
              <a:ahLst/>
              <a:cxnLst/>
              <a:rect l="l" t="t" r="r" b="b"/>
              <a:pathLst>
                <a:path w="2286000" h="952500">
                  <a:moveTo>
                    <a:pt x="0" y="158750"/>
                  </a:moveTo>
                  <a:lnTo>
                    <a:pt x="8085" y="108590"/>
                  </a:lnTo>
                  <a:lnTo>
                    <a:pt x="30605" y="65013"/>
                  </a:lnTo>
                  <a:lnTo>
                    <a:pt x="64958" y="30642"/>
                  </a:lnTo>
                  <a:lnTo>
                    <a:pt x="108541" y="8097"/>
                  </a:lnTo>
                  <a:lnTo>
                    <a:pt x="158750" y="0"/>
                  </a:lnTo>
                  <a:lnTo>
                    <a:pt x="2127250" y="0"/>
                  </a:lnTo>
                  <a:lnTo>
                    <a:pt x="2177409" y="8097"/>
                  </a:lnTo>
                  <a:lnTo>
                    <a:pt x="2220986" y="30642"/>
                  </a:lnTo>
                  <a:lnTo>
                    <a:pt x="2255357" y="65013"/>
                  </a:lnTo>
                  <a:lnTo>
                    <a:pt x="2277902" y="108590"/>
                  </a:lnTo>
                  <a:lnTo>
                    <a:pt x="2286000" y="158750"/>
                  </a:lnTo>
                  <a:lnTo>
                    <a:pt x="2286000" y="793750"/>
                  </a:lnTo>
                  <a:lnTo>
                    <a:pt x="2277902" y="843924"/>
                  </a:lnTo>
                  <a:lnTo>
                    <a:pt x="2255357" y="887502"/>
                  </a:lnTo>
                  <a:lnTo>
                    <a:pt x="2220986" y="921868"/>
                  </a:lnTo>
                  <a:lnTo>
                    <a:pt x="2177409" y="944406"/>
                  </a:lnTo>
                  <a:lnTo>
                    <a:pt x="2127250" y="952500"/>
                  </a:lnTo>
                  <a:lnTo>
                    <a:pt x="158750" y="952500"/>
                  </a:lnTo>
                  <a:lnTo>
                    <a:pt x="108541" y="944406"/>
                  </a:lnTo>
                  <a:lnTo>
                    <a:pt x="64958" y="921868"/>
                  </a:lnTo>
                  <a:lnTo>
                    <a:pt x="30605" y="887502"/>
                  </a:lnTo>
                  <a:lnTo>
                    <a:pt x="8085" y="843924"/>
                  </a:lnTo>
                  <a:lnTo>
                    <a:pt x="0" y="793750"/>
                  </a:lnTo>
                  <a:lnTo>
                    <a:pt x="0" y="158750"/>
                  </a:lnTo>
                  <a:close/>
                </a:path>
              </a:pathLst>
            </a:custGeom>
            <a:ln w="9994">
              <a:solidFill>
                <a:srgbClr val="93B6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629025" y="4360672"/>
            <a:ext cx="1031240" cy="732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" marR="5080" indent="-108585">
              <a:lnSpc>
                <a:spcPct val="128699"/>
              </a:lnSpc>
              <a:spcBef>
                <a:spcPts val="100"/>
              </a:spcBef>
            </a:pPr>
            <a:r>
              <a:rPr sz="1800" spc="-295" dirty="0">
                <a:solidFill>
                  <a:srgbClr val="FFFFFF"/>
                </a:solidFill>
                <a:latin typeface="Arial MT"/>
                <a:cs typeface="Arial MT"/>
              </a:rPr>
              <a:t>CLASSES </a:t>
            </a:r>
            <a:r>
              <a:rPr sz="1800" spc="-310" dirty="0">
                <a:latin typeface="Arial MT"/>
                <a:cs typeface="Arial MT"/>
              </a:rPr>
              <a:t>MEMBERS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267075" y="5172075"/>
            <a:ext cx="2000250" cy="419100"/>
            <a:chOff x="3267075" y="5172075"/>
            <a:chExt cx="2000250" cy="419100"/>
          </a:xfrm>
        </p:grpSpPr>
        <p:sp>
          <p:nvSpPr>
            <p:cNvPr id="32" name="object 32"/>
            <p:cNvSpPr/>
            <p:nvPr/>
          </p:nvSpPr>
          <p:spPr>
            <a:xfrm>
              <a:off x="3276600" y="5181600"/>
              <a:ext cx="1981200" cy="400050"/>
            </a:xfrm>
            <a:custGeom>
              <a:avLst/>
              <a:gdLst/>
              <a:ahLst/>
              <a:cxnLst/>
              <a:rect l="l" t="t" r="r" b="b"/>
              <a:pathLst>
                <a:path w="1981200" h="400050">
                  <a:moveTo>
                    <a:pt x="1914525" y="0"/>
                  </a:moveTo>
                  <a:lnTo>
                    <a:pt x="66675" y="0"/>
                  </a:lnTo>
                  <a:lnTo>
                    <a:pt x="40719" y="5238"/>
                  </a:lnTo>
                  <a:lnTo>
                    <a:pt x="19526" y="19526"/>
                  </a:lnTo>
                  <a:lnTo>
                    <a:pt x="5238" y="40719"/>
                  </a:lnTo>
                  <a:lnTo>
                    <a:pt x="0" y="66675"/>
                  </a:lnTo>
                  <a:lnTo>
                    <a:pt x="0" y="333375"/>
                  </a:lnTo>
                  <a:lnTo>
                    <a:pt x="5238" y="359330"/>
                  </a:lnTo>
                  <a:lnTo>
                    <a:pt x="19526" y="380523"/>
                  </a:lnTo>
                  <a:lnTo>
                    <a:pt x="40719" y="394811"/>
                  </a:lnTo>
                  <a:lnTo>
                    <a:pt x="66675" y="400050"/>
                  </a:lnTo>
                  <a:lnTo>
                    <a:pt x="1914525" y="400050"/>
                  </a:lnTo>
                  <a:lnTo>
                    <a:pt x="1940480" y="394811"/>
                  </a:lnTo>
                  <a:lnTo>
                    <a:pt x="1961673" y="380523"/>
                  </a:lnTo>
                  <a:lnTo>
                    <a:pt x="1975961" y="359330"/>
                  </a:lnTo>
                  <a:lnTo>
                    <a:pt x="1981200" y="333375"/>
                  </a:lnTo>
                  <a:lnTo>
                    <a:pt x="1981200" y="66675"/>
                  </a:lnTo>
                  <a:lnTo>
                    <a:pt x="1975961" y="40719"/>
                  </a:lnTo>
                  <a:lnTo>
                    <a:pt x="1961673" y="19526"/>
                  </a:lnTo>
                  <a:lnTo>
                    <a:pt x="1940480" y="5238"/>
                  </a:lnTo>
                  <a:lnTo>
                    <a:pt x="191452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76600" y="5181600"/>
              <a:ext cx="1981200" cy="400050"/>
            </a:xfrm>
            <a:custGeom>
              <a:avLst/>
              <a:gdLst/>
              <a:ahLst/>
              <a:cxnLst/>
              <a:rect l="l" t="t" r="r" b="b"/>
              <a:pathLst>
                <a:path w="1981200" h="400050">
                  <a:moveTo>
                    <a:pt x="0" y="66675"/>
                  </a:moveTo>
                  <a:lnTo>
                    <a:pt x="5238" y="40719"/>
                  </a:lnTo>
                  <a:lnTo>
                    <a:pt x="19526" y="19526"/>
                  </a:lnTo>
                  <a:lnTo>
                    <a:pt x="40719" y="5238"/>
                  </a:lnTo>
                  <a:lnTo>
                    <a:pt x="66675" y="0"/>
                  </a:lnTo>
                  <a:lnTo>
                    <a:pt x="1914525" y="0"/>
                  </a:lnTo>
                  <a:lnTo>
                    <a:pt x="1940480" y="5238"/>
                  </a:lnTo>
                  <a:lnTo>
                    <a:pt x="1961673" y="19526"/>
                  </a:lnTo>
                  <a:lnTo>
                    <a:pt x="1975961" y="40719"/>
                  </a:lnTo>
                  <a:lnTo>
                    <a:pt x="1981200" y="66675"/>
                  </a:lnTo>
                  <a:lnTo>
                    <a:pt x="1981200" y="333375"/>
                  </a:lnTo>
                  <a:lnTo>
                    <a:pt x="1975961" y="359330"/>
                  </a:lnTo>
                  <a:lnTo>
                    <a:pt x="1961673" y="380523"/>
                  </a:lnTo>
                  <a:lnTo>
                    <a:pt x="1940480" y="394811"/>
                  </a:lnTo>
                  <a:lnTo>
                    <a:pt x="1914525" y="400050"/>
                  </a:lnTo>
                  <a:lnTo>
                    <a:pt x="66675" y="400050"/>
                  </a:lnTo>
                  <a:lnTo>
                    <a:pt x="40719" y="394811"/>
                  </a:lnTo>
                  <a:lnTo>
                    <a:pt x="19526" y="380523"/>
                  </a:lnTo>
                  <a:lnTo>
                    <a:pt x="5238" y="359330"/>
                  </a:lnTo>
                  <a:lnTo>
                    <a:pt x="0" y="333375"/>
                  </a:lnTo>
                  <a:lnTo>
                    <a:pt x="0" y="66675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288744" y="5220716"/>
            <a:ext cx="1957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4825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001F5F"/>
                </a:solidFill>
                <a:latin typeface="Arial MT"/>
                <a:cs typeface="Arial MT"/>
              </a:rPr>
              <a:t>METHODS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670943" y="1899309"/>
            <a:ext cx="1822450" cy="1595120"/>
            <a:chOff x="6670943" y="1899309"/>
            <a:chExt cx="1822450" cy="1595120"/>
          </a:xfrm>
        </p:grpSpPr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70943" y="1899309"/>
              <a:ext cx="1821914" cy="159481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705600" y="1905000"/>
              <a:ext cx="1752600" cy="1524000"/>
            </a:xfrm>
            <a:custGeom>
              <a:avLst/>
              <a:gdLst/>
              <a:ahLst/>
              <a:cxnLst/>
              <a:rect l="l" t="t" r="r" b="b"/>
              <a:pathLst>
                <a:path w="1752600" h="1524000">
                  <a:moveTo>
                    <a:pt x="1498600" y="0"/>
                  </a:moveTo>
                  <a:lnTo>
                    <a:pt x="254000" y="0"/>
                  </a:lnTo>
                  <a:lnTo>
                    <a:pt x="208328" y="4090"/>
                  </a:lnTo>
                  <a:lnTo>
                    <a:pt x="165349" y="15884"/>
                  </a:lnTo>
                  <a:lnTo>
                    <a:pt x="125777" y="34666"/>
                  </a:lnTo>
                  <a:lnTo>
                    <a:pt x="90328" y="59719"/>
                  </a:lnTo>
                  <a:lnTo>
                    <a:pt x="59719" y="90328"/>
                  </a:lnTo>
                  <a:lnTo>
                    <a:pt x="34666" y="125777"/>
                  </a:lnTo>
                  <a:lnTo>
                    <a:pt x="15884" y="165349"/>
                  </a:lnTo>
                  <a:lnTo>
                    <a:pt x="4090" y="208328"/>
                  </a:lnTo>
                  <a:lnTo>
                    <a:pt x="0" y="254000"/>
                  </a:lnTo>
                  <a:lnTo>
                    <a:pt x="0" y="1270000"/>
                  </a:lnTo>
                  <a:lnTo>
                    <a:pt x="4090" y="1315671"/>
                  </a:lnTo>
                  <a:lnTo>
                    <a:pt x="15884" y="1358650"/>
                  </a:lnTo>
                  <a:lnTo>
                    <a:pt x="34666" y="1398222"/>
                  </a:lnTo>
                  <a:lnTo>
                    <a:pt x="59719" y="1433671"/>
                  </a:lnTo>
                  <a:lnTo>
                    <a:pt x="90328" y="1464280"/>
                  </a:lnTo>
                  <a:lnTo>
                    <a:pt x="125777" y="1489333"/>
                  </a:lnTo>
                  <a:lnTo>
                    <a:pt x="165349" y="1508115"/>
                  </a:lnTo>
                  <a:lnTo>
                    <a:pt x="208328" y="1519909"/>
                  </a:lnTo>
                  <a:lnTo>
                    <a:pt x="254000" y="1524000"/>
                  </a:lnTo>
                  <a:lnTo>
                    <a:pt x="1498600" y="1524000"/>
                  </a:lnTo>
                  <a:lnTo>
                    <a:pt x="1544271" y="1519909"/>
                  </a:lnTo>
                  <a:lnTo>
                    <a:pt x="1587250" y="1508115"/>
                  </a:lnTo>
                  <a:lnTo>
                    <a:pt x="1626822" y="1489333"/>
                  </a:lnTo>
                  <a:lnTo>
                    <a:pt x="1662271" y="1464280"/>
                  </a:lnTo>
                  <a:lnTo>
                    <a:pt x="1692880" y="1433671"/>
                  </a:lnTo>
                  <a:lnTo>
                    <a:pt x="1717933" y="1398222"/>
                  </a:lnTo>
                  <a:lnTo>
                    <a:pt x="1736715" y="1358650"/>
                  </a:lnTo>
                  <a:lnTo>
                    <a:pt x="1748509" y="1315671"/>
                  </a:lnTo>
                  <a:lnTo>
                    <a:pt x="1752600" y="1270000"/>
                  </a:lnTo>
                  <a:lnTo>
                    <a:pt x="1752600" y="254000"/>
                  </a:lnTo>
                  <a:lnTo>
                    <a:pt x="1748509" y="208328"/>
                  </a:lnTo>
                  <a:lnTo>
                    <a:pt x="1736715" y="165349"/>
                  </a:lnTo>
                  <a:lnTo>
                    <a:pt x="1717933" y="125777"/>
                  </a:lnTo>
                  <a:lnTo>
                    <a:pt x="1692880" y="90328"/>
                  </a:lnTo>
                  <a:lnTo>
                    <a:pt x="1662271" y="59719"/>
                  </a:lnTo>
                  <a:lnTo>
                    <a:pt x="1626822" y="34666"/>
                  </a:lnTo>
                  <a:lnTo>
                    <a:pt x="1587250" y="15884"/>
                  </a:lnTo>
                  <a:lnTo>
                    <a:pt x="1544271" y="4090"/>
                  </a:lnTo>
                  <a:lnTo>
                    <a:pt x="1498600" y="0"/>
                  </a:lnTo>
                  <a:close/>
                </a:path>
              </a:pathLst>
            </a:custGeom>
            <a:solidFill>
              <a:srgbClr val="EEC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705600" y="1905000"/>
              <a:ext cx="1752600" cy="1524000"/>
            </a:xfrm>
            <a:custGeom>
              <a:avLst/>
              <a:gdLst/>
              <a:ahLst/>
              <a:cxnLst/>
              <a:rect l="l" t="t" r="r" b="b"/>
              <a:pathLst>
                <a:path w="1752600" h="1524000">
                  <a:moveTo>
                    <a:pt x="0" y="254000"/>
                  </a:moveTo>
                  <a:lnTo>
                    <a:pt x="4090" y="208328"/>
                  </a:lnTo>
                  <a:lnTo>
                    <a:pt x="15884" y="165349"/>
                  </a:lnTo>
                  <a:lnTo>
                    <a:pt x="34666" y="125777"/>
                  </a:lnTo>
                  <a:lnTo>
                    <a:pt x="59719" y="90328"/>
                  </a:lnTo>
                  <a:lnTo>
                    <a:pt x="90328" y="59719"/>
                  </a:lnTo>
                  <a:lnTo>
                    <a:pt x="125777" y="34666"/>
                  </a:lnTo>
                  <a:lnTo>
                    <a:pt x="165349" y="15884"/>
                  </a:lnTo>
                  <a:lnTo>
                    <a:pt x="208328" y="4090"/>
                  </a:lnTo>
                  <a:lnTo>
                    <a:pt x="254000" y="0"/>
                  </a:lnTo>
                  <a:lnTo>
                    <a:pt x="1498600" y="0"/>
                  </a:lnTo>
                  <a:lnTo>
                    <a:pt x="1544271" y="4090"/>
                  </a:lnTo>
                  <a:lnTo>
                    <a:pt x="1587250" y="15884"/>
                  </a:lnTo>
                  <a:lnTo>
                    <a:pt x="1626822" y="34666"/>
                  </a:lnTo>
                  <a:lnTo>
                    <a:pt x="1662271" y="59719"/>
                  </a:lnTo>
                  <a:lnTo>
                    <a:pt x="1692880" y="90328"/>
                  </a:lnTo>
                  <a:lnTo>
                    <a:pt x="1717933" y="125777"/>
                  </a:lnTo>
                  <a:lnTo>
                    <a:pt x="1736715" y="165349"/>
                  </a:lnTo>
                  <a:lnTo>
                    <a:pt x="1748509" y="208328"/>
                  </a:lnTo>
                  <a:lnTo>
                    <a:pt x="1752600" y="254000"/>
                  </a:lnTo>
                  <a:lnTo>
                    <a:pt x="1752600" y="1270000"/>
                  </a:lnTo>
                  <a:lnTo>
                    <a:pt x="1748509" y="1315671"/>
                  </a:lnTo>
                  <a:lnTo>
                    <a:pt x="1736715" y="1358650"/>
                  </a:lnTo>
                  <a:lnTo>
                    <a:pt x="1717933" y="1398222"/>
                  </a:lnTo>
                  <a:lnTo>
                    <a:pt x="1692880" y="1433671"/>
                  </a:lnTo>
                  <a:lnTo>
                    <a:pt x="1662271" y="1464280"/>
                  </a:lnTo>
                  <a:lnTo>
                    <a:pt x="1626822" y="1489333"/>
                  </a:lnTo>
                  <a:lnTo>
                    <a:pt x="1587250" y="1508115"/>
                  </a:lnTo>
                  <a:lnTo>
                    <a:pt x="1544271" y="1519909"/>
                  </a:lnTo>
                  <a:lnTo>
                    <a:pt x="1498600" y="1524000"/>
                  </a:lnTo>
                  <a:lnTo>
                    <a:pt x="254000" y="1524000"/>
                  </a:lnTo>
                  <a:lnTo>
                    <a:pt x="208328" y="1519909"/>
                  </a:lnTo>
                  <a:lnTo>
                    <a:pt x="165349" y="1508115"/>
                  </a:lnTo>
                  <a:lnTo>
                    <a:pt x="125777" y="1489333"/>
                  </a:lnTo>
                  <a:lnTo>
                    <a:pt x="90328" y="1464280"/>
                  </a:lnTo>
                  <a:lnTo>
                    <a:pt x="59719" y="1433671"/>
                  </a:lnTo>
                  <a:lnTo>
                    <a:pt x="34666" y="1398222"/>
                  </a:lnTo>
                  <a:lnTo>
                    <a:pt x="15884" y="1358650"/>
                  </a:lnTo>
                  <a:lnTo>
                    <a:pt x="4090" y="1315671"/>
                  </a:lnTo>
                  <a:lnTo>
                    <a:pt x="0" y="1270000"/>
                  </a:lnTo>
                  <a:lnTo>
                    <a:pt x="0" y="254000"/>
                  </a:lnTo>
                  <a:close/>
                </a:path>
              </a:pathLst>
            </a:custGeom>
            <a:ln w="9994">
              <a:solidFill>
                <a:srgbClr val="DD80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103744" y="2231263"/>
            <a:ext cx="96011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spc="-290" dirty="0">
                <a:latin typeface="Arial MT"/>
                <a:cs typeface="Arial MT"/>
              </a:rPr>
              <a:t>OTHER </a:t>
            </a:r>
            <a:r>
              <a:rPr sz="1800" spc="-35" dirty="0">
                <a:latin typeface="Arial MT"/>
                <a:cs typeface="Arial MT"/>
              </a:rPr>
              <a:t>PYTHON </a:t>
            </a:r>
            <a:r>
              <a:rPr sz="1800" spc="-235" dirty="0">
                <a:latin typeface="Arial MT"/>
                <a:cs typeface="Arial MT"/>
              </a:rPr>
              <a:t>MODULES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643510" y="4642509"/>
            <a:ext cx="1822450" cy="1595120"/>
            <a:chOff x="6643510" y="4642509"/>
            <a:chExt cx="1822450" cy="1595120"/>
          </a:xfrm>
        </p:grpSpPr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43510" y="4642509"/>
              <a:ext cx="1821914" cy="159481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677913" y="4648199"/>
              <a:ext cx="1752600" cy="1524000"/>
            </a:xfrm>
            <a:custGeom>
              <a:avLst/>
              <a:gdLst/>
              <a:ahLst/>
              <a:cxnLst/>
              <a:rect l="l" t="t" r="r" b="b"/>
              <a:pathLst>
                <a:path w="1752600" h="1524000">
                  <a:moveTo>
                    <a:pt x="1498600" y="0"/>
                  </a:moveTo>
                  <a:lnTo>
                    <a:pt x="254000" y="0"/>
                  </a:lnTo>
                  <a:lnTo>
                    <a:pt x="208328" y="4090"/>
                  </a:lnTo>
                  <a:lnTo>
                    <a:pt x="165349" y="15884"/>
                  </a:lnTo>
                  <a:lnTo>
                    <a:pt x="125777" y="34666"/>
                  </a:lnTo>
                  <a:lnTo>
                    <a:pt x="90328" y="59719"/>
                  </a:lnTo>
                  <a:lnTo>
                    <a:pt x="59719" y="90328"/>
                  </a:lnTo>
                  <a:lnTo>
                    <a:pt x="34666" y="125777"/>
                  </a:lnTo>
                  <a:lnTo>
                    <a:pt x="15884" y="165349"/>
                  </a:lnTo>
                  <a:lnTo>
                    <a:pt x="4090" y="208328"/>
                  </a:lnTo>
                  <a:lnTo>
                    <a:pt x="0" y="254000"/>
                  </a:lnTo>
                  <a:lnTo>
                    <a:pt x="0" y="1270000"/>
                  </a:lnTo>
                  <a:lnTo>
                    <a:pt x="4090" y="1315654"/>
                  </a:lnTo>
                  <a:lnTo>
                    <a:pt x="15884" y="1358625"/>
                  </a:lnTo>
                  <a:lnTo>
                    <a:pt x="34666" y="1398194"/>
                  </a:lnTo>
                  <a:lnTo>
                    <a:pt x="59719" y="1433645"/>
                  </a:lnTo>
                  <a:lnTo>
                    <a:pt x="90328" y="1464259"/>
                  </a:lnTo>
                  <a:lnTo>
                    <a:pt x="125777" y="1489319"/>
                  </a:lnTo>
                  <a:lnTo>
                    <a:pt x="165349" y="1508108"/>
                  </a:lnTo>
                  <a:lnTo>
                    <a:pt x="208328" y="1519907"/>
                  </a:lnTo>
                  <a:lnTo>
                    <a:pt x="254000" y="1524000"/>
                  </a:lnTo>
                  <a:lnTo>
                    <a:pt x="1498600" y="1524000"/>
                  </a:lnTo>
                  <a:lnTo>
                    <a:pt x="1544237" y="1519907"/>
                  </a:lnTo>
                  <a:lnTo>
                    <a:pt x="1587199" y="1508108"/>
                  </a:lnTo>
                  <a:lnTo>
                    <a:pt x="1626766" y="1489319"/>
                  </a:lnTo>
                  <a:lnTo>
                    <a:pt x="1662219" y="1464259"/>
                  </a:lnTo>
                  <a:lnTo>
                    <a:pt x="1692838" y="1433645"/>
                  </a:lnTo>
                  <a:lnTo>
                    <a:pt x="1717905" y="1398194"/>
                  </a:lnTo>
                  <a:lnTo>
                    <a:pt x="1736700" y="1358625"/>
                  </a:lnTo>
                  <a:lnTo>
                    <a:pt x="1748505" y="1315654"/>
                  </a:lnTo>
                  <a:lnTo>
                    <a:pt x="1752600" y="1270000"/>
                  </a:lnTo>
                  <a:lnTo>
                    <a:pt x="1752600" y="254000"/>
                  </a:lnTo>
                  <a:lnTo>
                    <a:pt x="1748505" y="208328"/>
                  </a:lnTo>
                  <a:lnTo>
                    <a:pt x="1736700" y="165349"/>
                  </a:lnTo>
                  <a:lnTo>
                    <a:pt x="1717905" y="125777"/>
                  </a:lnTo>
                  <a:lnTo>
                    <a:pt x="1692838" y="90328"/>
                  </a:lnTo>
                  <a:lnTo>
                    <a:pt x="1662219" y="59719"/>
                  </a:lnTo>
                  <a:lnTo>
                    <a:pt x="1626766" y="34666"/>
                  </a:lnTo>
                  <a:lnTo>
                    <a:pt x="1587199" y="15884"/>
                  </a:lnTo>
                  <a:lnTo>
                    <a:pt x="1544237" y="4090"/>
                  </a:lnTo>
                  <a:lnTo>
                    <a:pt x="1498600" y="0"/>
                  </a:lnTo>
                  <a:close/>
                </a:path>
              </a:pathLst>
            </a:custGeom>
            <a:solidFill>
              <a:srgbClr val="D7D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77913" y="4648199"/>
              <a:ext cx="1752600" cy="1524000"/>
            </a:xfrm>
            <a:custGeom>
              <a:avLst/>
              <a:gdLst/>
              <a:ahLst/>
              <a:cxnLst/>
              <a:rect l="l" t="t" r="r" b="b"/>
              <a:pathLst>
                <a:path w="1752600" h="1524000">
                  <a:moveTo>
                    <a:pt x="0" y="254000"/>
                  </a:moveTo>
                  <a:lnTo>
                    <a:pt x="4090" y="208328"/>
                  </a:lnTo>
                  <a:lnTo>
                    <a:pt x="15884" y="165349"/>
                  </a:lnTo>
                  <a:lnTo>
                    <a:pt x="34666" y="125777"/>
                  </a:lnTo>
                  <a:lnTo>
                    <a:pt x="59719" y="90328"/>
                  </a:lnTo>
                  <a:lnTo>
                    <a:pt x="90328" y="59719"/>
                  </a:lnTo>
                  <a:lnTo>
                    <a:pt x="125777" y="34666"/>
                  </a:lnTo>
                  <a:lnTo>
                    <a:pt x="165349" y="15884"/>
                  </a:lnTo>
                  <a:lnTo>
                    <a:pt x="208328" y="4090"/>
                  </a:lnTo>
                  <a:lnTo>
                    <a:pt x="254000" y="0"/>
                  </a:lnTo>
                  <a:lnTo>
                    <a:pt x="1498600" y="0"/>
                  </a:lnTo>
                  <a:lnTo>
                    <a:pt x="1544237" y="4090"/>
                  </a:lnTo>
                  <a:lnTo>
                    <a:pt x="1587199" y="15884"/>
                  </a:lnTo>
                  <a:lnTo>
                    <a:pt x="1626766" y="34666"/>
                  </a:lnTo>
                  <a:lnTo>
                    <a:pt x="1662219" y="59719"/>
                  </a:lnTo>
                  <a:lnTo>
                    <a:pt x="1692838" y="90328"/>
                  </a:lnTo>
                  <a:lnTo>
                    <a:pt x="1717905" y="125777"/>
                  </a:lnTo>
                  <a:lnTo>
                    <a:pt x="1736700" y="165349"/>
                  </a:lnTo>
                  <a:lnTo>
                    <a:pt x="1748505" y="208328"/>
                  </a:lnTo>
                  <a:lnTo>
                    <a:pt x="1752600" y="254000"/>
                  </a:lnTo>
                  <a:lnTo>
                    <a:pt x="1752600" y="1270000"/>
                  </a:lnTo>
                  <a:lnTo>
                    <a:pt x="1748505" y="1315654"/>
                  </a:lnTo>
                  <a:lnTo>
                    <a:pt x="1736700" y="1358625"/>
                  </a:lnTo>
                  <a:lnTo>
                    <a:pt x="1717905" y="1398194"/>
                  </a:lnTo>
                  <a:lnTo>
                    <a:pt x="1692838" y="1433645"/>
                  </a:lnTo>
                  <a:lnTo>
                    <a:pt x="1662219" y="1464259"/>
                  </a:lnTo>
                  <a:lnTo>
                    <a:pt x="1626766" y="1489319"/>
                  </a:lnTo>
                  <a:lnTo>
                    <a:pt x="1587199" y="1508108"/>
                  </a:lnTo>
                  <a:lnTo>
                    <a:pt x="1544237" y="1519907"/>
                  </a:lnTo>
                  <a:lnTo>
                    <a:pt x="1498600" y="1524000"/>
                  </a:lnTo>
                  <a:lnTo>
                    <a:pt x="254000" y="1524000"/>
                  </a:lnTo>
                  <a:lnTo>
                    <a:pt x="208328" y="1519907"/>
                  </a:lnTo>
                  <a:lnTo>
                    <a:pt x="165349" y="1508108"/>
                  </a:lnTo>
                  <a:lnTo>
                    <a:pt x="125777" y="1489319"/>
                  </a:lnTo>
                  <a:lnTo>
                    <a:pt x="90328" y="1464259"/>
                  </a:lnTo>
                  <a:lnTo>
                    <a:pt x="59719" y="1433645"/>
                  </a:lnTo>
                  <a:lnTo>
                    <a:pt x="34666" y="1398194"/>
                  </a:lnTo>
                  <a:lnTo>
                    <a:pt x="15884" y="1358625"/>
                  </a:lnTo>
                  <a:lnTo>
                    <a:pt x="4090" y="1315654"/>
                  </a:lnTo>
                  <a:lnTo>
                    <a:pt x="0" y="1270000"/>
                  </a:lnTo>
                  <a:lnTo>
                    <a:pt x="0" y="254000"/>
                  </a:lnTo>
                  <a:close/>
                </a:path>
              </a:pathLst>
            </a:custGeom>
            <a:ln w="9994">
              <a:solidFill>
                <a:srgbClr val="A4AB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7076058" y="4974793"/>
            <a:ext cx="9594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295" dirty="0">
                <a:latin typeface="Arial MT"/>
                <a:cs typeface="Arial MT"/>
              </a:rPr>
              <a:t>OTHER </a:t>
            </a:r>
            <a:r>
              <a:rPr sz="1800" spc="-40" dirty="0">
                <a:latin typeface="Arial MT"/>
                <a:cs typeface="Arial MT"/>
              </a:rPr>
              <a:t>PYTHON </a:t>
            </a:r>
            <a:r>
              <a:rPr sz="1800" spc="-235" dirty="0">
                <a:latin typeface="Arial MT"/>
                <a:cs typeface="Arial MT"/>
              </a:rPr>
              <a:t>MODULES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638800" y="2593720"/>
            <a:ext cx="1948180" cy="2820035"/>
            <a:chOff x="5638800" y="2593720"/>
            <a:chExt cx="1948180" cy="2820035"/>
          </a:xfrm>
        </p:grpSpPr>
        <p:sp>
          <p:nvSpPr>
            <p:cNvPr id="46" name="object 46"/>
            <p:cNvSpPr/>
            <p:nvPr/>
          </p:nvSpPr>
          <p:spPr>
            <a:xfrm>
              <a:off x="5638800" y="2661792"/>
              <a:ext cx="1070610" cy="2752090"/>
            </a:xfrm>
            <a:custGeom>
              <a:avLst/>
              <a:gdLst/>
              <a:ahLst/>
              <a:cxnLst/>
              <a:rect l="l" t="t" r="r" b="b"/>
              <a:pathLst>
                <a:path w="1070609" h="2752090">
                  <a:moveTo>
                    <a:pt x="1044448" y="2745105"/>
                  </a:moveTo>
                  <a:lnTo>
                    <a:pt x="24206" y="1099185"/>
                  </a:lnTo>
                  <a:lnTo>
                    <a:pt x="81534" y="1129665"/>
                  </a:lnTo>
                  <a:lnTo>
                    <a:pt x="84709" y="1131316"/>
                  </a:lnTo>
                  <a:lnTo>
                    <a:pt x="88519" y="1130173"/>
                  </a:lnTo>
                  <a:lnTo>
                    <a:pt x="90170" y="1126998"/>
                  </a:lnTo>
                  <a:lnTo>
                    <a:pt x="91821" y="1123950"/>
                  </a:lnTo>
                  <a:lnTo>
                    <a:pt x="90678" y="1120140"/>
                  </a:lnTo>
                  <a:lnTo>
                    <a:pt x="87503" y="1118489"/>
                  </a:lnTo>
                  <a:lnTo>
                    <a:pt x="13855" y="1079373"/>
                  </a:lnTo>
                  <a:lnTo>
                    <a:pt x="0" y="1072007"/>
                  </a:lnTo>
                  <a:lnTo>
                    <a:pt x="2654" y="1170686"/>
                  </a:lnTo>
                  <a:lnTo>
                    <a:pt x="2667" y="1171067"/>
                  </a:lnTo>
                  <a:lnTo>
                    <a:pt x="2781" y="1174242"/>
                  </a:lnTo>
                  <a:lnTo>
                    <a:pt x="2794" y="1174496"/>
                  </a:lnTo>
                  <a:lnTo>
                    <a:pt x="5715" y="1177290"/>
                  </a:lnTo>
                  <a:lnTo>
                    <a:pt x="9144" y="1177163"/>
                  </a:lnTo>
                  <a:lnTo>
                    <a:pt x="12700" y="1177163"/>
                  </a:lnTo>
                  <a:lnTo>
                    <a:pt x="15367" y="1174242"/>
                  </a:lnTo>
                  <a:lnTo>
                    <a:pt x="15367" y="1170686"/>
                  </a:lnTo>
                  <a:lnTo>
                    <a:pt x="13589" y="1106081"/>
                  </a:lnTo>
                  <a:lnTo>
                    <a:pt x="1033653" y="2751709"/>
                  </a:lnTo>
                  <a:lnTo>
                    <a:pt x="1044448" y="2745105"/>
                  </a:lnTo>
                  <a:close/>
                </a:path>
                <a:path w="1070609" h="2752090">
                  <a:moveTo>
                    <a:pt x="1070483" y="10414"/>
                  </a:moveTo>
                  <a:lnTo>
                    <a:pt x="1063117" y="0"/>
                  </a:lnTo>
                  <a:lnTo>
                    <a:pt x="25628" y="741083"/>
                  </a:lnTo>
                  <a:lnTo>
                    <a:pt x="52197" y="681990"/>
                  </a:lnTo>
                  <a:lnTo>
                    <a:pt x="53594" y="678815"/>
                  </a:lnTo>
                  <a:lnTo>
                    <a:pt x="52197" y="675132"/>
                  </a:lnTo>
                  <a:lnTo>
                    <a:pt x="49022" y="673608"/>
                  </a:lnTo>
                  <a:lnTo>
                    <a:pt x="45847" y="672211"/>
                  </a:lnTo>
                  <a:lnTo>
                    <a:pt x="42037" y="673608"/>
                  </a:lnTo>
                  <a:lnTo>
                    <a:pt x="40640" y="676783"/>
                  </a:lnTo>
                  <a:lnTo>
                    <a:pt x="0" y="767207"/>
                  </a:lnTo>
                  <a:lnTo>
                    <a:pt x="23291" y="765048"/>
                  </a:lnTo>
                  <a:lnTo>
                    <a:pt x="98679" y="758063"/>
                  </a:lnTo>
                  <a:lnTo>
                    <a:pt x="102108" y="757809"/>
                  </a:lnTo>
                  <a:lnTo>
                    <a:pt x="104660" y="754761"/>
                  </a:lnTo>
                  <a:lnTo>
                    <a:pt x="104546" y="752627"/>
                  </a:lnTo>
                  <a:lnTo>
                    <a:pt x="104013" y="747649"/>
                  </a:lnTo>
                  <a:lnTo>
                    <a:pt x="100965" y="745109"/>
                  </a:lnTo>
                  <a:lnTo>
                    <a:pt x="97536" y="745490"/>
                  </a:lnTo>
                  <a:lnTo>
                    <a:pt x="32994" y="751471"/>
                  </a:lnTo>
                  <a:lnTo>
                    <a:pt x="1070483" y="10414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554214" y="3428999"/>
              <a:ext cx="27940" cy="1219200"/>
            </a:xfrm>
            <a:custGeom>
              <a:avLst/>
              <a:gdLst/>
              <a:ahLst/>
              <a:cxnLst/>
              <a:rect l="l" t="t" r="r" b="b"/>
              <a:pathLst>
                <a:path w="27940" h="1219200">
                  <a:moveTo>
                    <a:pt x="27685" y="0"/>
                  </a:moveTo>
                  <a:lnTo>
                    <a:pt x="0" y="1219200"/>
                  </a:lnTo>
                </a:path>
              </a:pathLst>
            </a:custGeom>
            <a:ln w="9994">
              <a:solidFill>
                <a:srgbClr val="93B6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788406" y="2593720"/>
              <a:ext cx="640080" cy="1880870"/>
            </a:xfrm>
            <a:custGeom>
              <a:avLst/>
              <a:gdLst/>
              <a:ahLst/>
              <a:cxnLst/>
              <a:rect l="l" t="t" r="r" b="b"/>
              <a:pathLst>
                <a:path w="640079" h="1880870">
                  <a:moveTo>
                    <a:pt x="100203" y="526796"/>
                  </a:moveTo>
                  <a:lnTo>
                    <a:pt x="15367" y="412623"/>
                  </a:lnTo>
                  <a:lnTo>
                    <a:pt x="0" y="424053"/>
                  </a:lnTo>
                  <a:lnTo>
                    <a:pt x="84836" y="538226"/>
                  </a:lnTo>
                  <a:lnTo>
                    <a:pt x="100203" y="526796"/>
                  </a:lnTo>
                  <a:close/>
                </a:path>
                <a:path w="640079" h="1880870">
                  <a:moveTo>
                    <a:pt x="250825" y="414782"/>
                  </a:moveTo>
                  <a:lnTo>
                    <a:pt x="191782" y="367538"/>
                  </a:lnTo>
                  <a:lnTo>
                    <a:pt x="131318" y="319151"/>
                  </a:lnTo>
                  <a:lnTo>
                    <a:pt x="159004" y="430530"/>
                  </a:lnTo>
                  <a:lnTo>
                    <a:pt x="133248" y="415290"/>
                  </a:lnTo>
                  <a:lnTo>
                    <a:pt x="60071" y="371983"/>
                  </a:lnTo>
                  <a:lnTo>
                    <a:pt x="117221" y="514096"/>
                  </a:lnTo>
                  <a:lnTo>
                    <a:pt x="132334" y="502793"/>
                  </a:lnTo>
                  <a:lnTo>
                    <a:pt x="97028" y="415290"/>
                  </a:lnTo>
                  <a:lnTo>
                    <a:pt x="187452" y="468757"/>
                  </a:lnTo>
                  <a:lnTo>
                    <a:pt x="178092" y="430530"/>
                  </a:lnTo>
                  <a:lnTo>
                    <a:pt x="162687" y="367538"/>
                  </a:lnTo>
                  <a:lnTo>
                    <a:pt x="235585" y="426212"/>
                  </a:lnTo>
                  <a:lnTo>
                    <a:pt x="250825" y="414782"/>
                  </a:lnTo>
                  <a:close/>
                </a:path>
                <a:path w="640079" h="1880870">
                  <a:moveTo>
                    <a:pt x="286385" y="388366"/>
                  </a:moveTo>
                  <a:lnTo>
                    <a:pt x="251587" y="341503"/>
                  </a:lnTo>
                  <a:lnTo>
                    <a:pt x="263169" y="332054"/>
                  </a:lnTo>
                  <a:lnTo>
                    <a:pt x="267233" y="327787"/>
                  </a:lnTo>
                  <a:lnTo>
                    <a:pt x="272224" y="322554"/>
                  </a:lnTo>
                  <a:lnTo>
                    <a:pt x="278688" y="313004"/>
                  </a:lnTo>
                  <a:lnTo>
                    <a:pt x="282511" y="303530"/>
                  </a:lnTo>
                  <a:lnTo>
                    <a:pt x="284137" y="294005"/>
                  </a:lnTo>
                  <a:lnTo>
                    <a:pt x="283895" y="288925"/>
                  </a:lnTo>
                  <a:lnTo>
                    <a:pt x="283845" y="287909"/>
                  </a:lnTo>
                  <a:lnTo>
                    <a:pt x="283743" y="285750"/>
                  </a:lnTo>
                  <a:lnTo>
                    <a:pt x="283718" y="285203"/>
                  </a:lnTo>
                  <a:lnTo>
                    <a:pt x="281279" y="276999"/>
                  </a:lnTo>
                  <a:lnTo>
                    <a:pt x="278841" y="272796"/>
                  </a:lnTo>
                  <a:lnTo>
                    <a:pt x="276860" y="269367"/>
                  </a:lnTo>
                  <a:lnTo>
                    <a:pt x="270929" y="262940"/>
                  </a:lnTo>
                  <a:lnTo>
                    <a:pt x="267081" y="260375"/>
                  </a:lnTo>
                  <a:lnTo>
                    <a:pt x="267081" y="296164"/>
                  </a:lnTo>
                  <a:lnTo>
                    <a:pt x="263779" y="303530"/>
                  </a:lnTo>
                  <a:lnTo>
                    <a:pt x="260515" y="309206"/>
                  </a:lnTo>
                  <a:lnTo>
                    <a:pt x="255689" y="315137"/>
                  </a:lnTo>
                  <a:lnTo>
                    <a:pt x="249326" y="321348"/>
                  </a:lnTo>
                  <a:lnTo>
                    <a:pt x="241427" y="327787"/>
                  </a:lnTo>
                  <a:lnTo>
                    <a:pt x="211709" y="287909"/>
                  </a:lnTo>
                  <a:lnTo>
                    <a:pt x="221869" y="280911"/>
                  </a:lnTo>
                  <a:lnTo>
                    <a:pt x="230657" y="276072"/>
                  </a:lnTo>
                  <a:lnTo>
                    <a:pt x="238061" y="273380"/>
                  </a:lnTo>
                  <a:lnTo>
                    <a:pt x="244094" y="272796"/>
                  </a:lnTo>
                  <a:lnTo>
                    <a:pt x="251333" y="273558"/>
                  </a:lnTo>
                  <a:lnTo>
                    <a:pt x="256794" y="276479"/>
                  </a:lnTo>
                  <a:lnTo>
                    <a:pt x="260858" y="281813"/>
                  </a:lnTo>
                  <a:lnTo>
                    <a:pt x="266065" y="288925"/>
                  </a:lnTo>
                  <a:lnTo>
                    <a:pt x="267081" y="296164"/>
                  </a:lnTo>
                  <a:lnTo>
                    <a:pt x="267081" y="260375"/>
                  </a:lnTo>
                  <a:lnTo>
                    <a:pt x="264007" y="258318"/>
                  </a:lnTo>
                  <a:lnTo>
                    <a:pt x="256120" y="255511"/>
                  </a:lnTo>
                  <a:lnTo>
                    <a:pt x="247269" y="254508"/>
                  </a:lnTo>
                  <a:lnTo>
                    <a:pt x="237883" y="255270"/>
                  </a:lnTo>
                  <a:lnTo>
                    <a:pt x="228409" y="257898"/>
                  </a:lnTo>
                  <a:lnTo>
                    <a:pt x="218833" y="262356"/>
                  </a:lnTo>
                  <a:lnTo>
                    <a:pt x="209169" y="268605"/>
                  </a:lnTo>
                  <a:lnTo>
                    <a:pt x="186182" y="285750"/>
                  </a:lnTo>
                  <a:lnTo>
                    <a:pt x="271018" y="399796"/>
                  </a:lnTo>
                  <a:lnTo>
                    <a:pt x="286385" y="388366"/>
                  </a:lnTo>
                  <a:close/>
                </a:path>
                <a:path w="640079" h="1880870">
                  <a:moveTo>
                    <a:pt x="299339" y="1237742"/>
                  </a:moveTo>
                  <a:lnTo>
                    <a:pt x="289941" y="1221105"/>
                  </a:lnTo>
                  <a:lnTo>
                    <a:pt x="166116" y="1291082"/>
                  </a:lnTo>
                  <a:lnTo>
                    <a:pt x="175641" y="1307719"/>
                  </a:lnTo>
                  <a:lnTo>
                    <a:pt x="299339" y="1237742"/>
                  </a:lnTo>
                  <a:close/>
                </a:path>
                <a:path w="640079" h="1880870">
                  <a:moveTo>
                    <a:pt x="377698" y="1364488"/>
                  </a:moveTo>
                  <a:lnTo>
                    <a:pt x="263779" y="1378077"/>
                  </a:lnTo>
                  <a:lnTo>
                    <a:pt x="309854" y="1318514"/>
                  </a:lnTo>
                  <a:lnTo>
                    <a:pt x="334137" y="1287145"/>
                  </a:lnTo>
                  <a:lnTo>
                    <a:pt x="185928" y="1326134"/>
                  </a:lnTo>
                  <a:lnTo>
                    <a:pt x="195326" y="1342644"/>
                  </a:lnTo>
                  <a:lnTo>
                    <a:pt x="286512" y="1318514"/>
                  </a:lnTo>
                  <a:lnTo>
                    <a:pt x="222250" y="1401572"/>
                  </a:lnTo>
                  <a:lnTo>
                    <a:pt x="325755" y="1389634"/>
                  </a:lnTo>
                  <a:lnTo>
                    <a:pt x="258572" y="1454658"/>
                  </a:lnTo>
                  <a:lnTo>
                    <a:pt x="267970" y="1471168"/>
                  </a:lnTo>
                  <a:lnTo>
                    <a:pt x="351828" y="1389634"/>
                  </a:lnTo>
                  <a:lnTo>
                    <a:pt x="363715" y="1378077"/>
                  </a:lnTo>
                  <a:lnTo>
                    <a:pt x="377698" y="1364488"/>
                  </a:lnTo>
                  <a:close/>
                </a:path>
                <a:path w="640079" h="1880870">
                  <a:moveTo>
                    <a:pt x="427824" y="1478153"/>
                  </a:moveTo>
                  <a:lnTo>
                    <a:pt x="426402" y="1468412"/>
                  </a:lnTo>
                  <a:lnTo>
                    <a:pt x="423151" y="1458341"/>
                  </a:lnTo>
                  <a:lnTo>
                    <a:pt x="418198" y="1448181"/>
                  </a:lnTo>
                  <a:lnTo>
                    <a:pt x="418084" y="1447927"/>
                  </a:lnTo>
                  <a:lnTo>
                    <a:pt x="409867" y="1433296"/>
                  </a:lnTo>
                  <a:lnTo>
                    <a:pt x="409867" y="1476095"/>
                  </a:lnTo>
                  <a:lnTo>
                    <a:pt x="409803" y="1478153"/>
                  </a:lnTo>
                  <a:lnTo>
                    <a:pt x="390906" y="1501902"/>
                  </a:lnTo>
                  <a:lnTo>
                    <a:pt x="383667" y="1501902"/>
                  </a:lnTo>
                  <a:lnTo>
                    <a:pt x="355346" y="1472565"/>
                  </a:lnTo>
                  <a:lnTo>
                    <a:pt x="398780" y="1448181"/>
                  </a:lnTo>
                  <a:lnTo>
                    <a:pt x="404393" y="1459090"/>
                  </a:lnTo>
                  <a:lnTo>
                    <a:pt x="408101" y="1468412"/>
                  </a:lnTo>
                  <a:lnTo>
                    <a:pt x="409867" y="1476095"/>
                  </a:lnTo>
                  <a:lnTo>
                    <a:pt x="409867" y="1433296"/>
                  </a:lnTo>
                  <a:lnTo>
                    <a:pt x="404114" y="1423035"/>
                  </a:lnTo>
                  <a:lnTo>
                    <a:pt x="280289" y="1493012"/>
                  </a:lnTo>
                  <a:lnTo>
                    <a:pt x="289687" y="1509776"/>
                  </a:lnTo>
                  <a:lnTo>
                    <a:pt x="340614" y="1480947"/>
                  </a:lnTo>
                  <a:lnTo>
                    <a:pt x="348513" y="1493672"/>
                  </a:lnTo>
                  <a:lnTo>
                    <a:pt x="383603" y="1519224"/>
                  </a:lnTo>
                  <a:lnTo>
                    <a:pt x="392391" y="1519897"/>
                  </a:lnTo>
                  <a:lnTo>
                    <a:pt x="400837" y="1518500"/>
                  </a:lnTo>
                  <a:lnTo>
                    <a:pt x="427482" y="1487551"/>
                  </a:lnTo>
                  <a:lnTo>
                    <a:pt x="427672" y="1482217"/>
                  </a:lnTo>
                  <a:lnTo>
                    <a:pt x="427723" y="1480947"/>
                  </a:lnTo>
                  <a:lnTo>
                    <a:pt x="427824" y="1478153"/>
                  </a:lnTo>
                  <a:close/>
                </a:path>
                <a:path w="640079" h="1880870">
                  <a:moveTo>
                    <a:pt x="452564" y="228612"/>
                  </a:moveTo>
                  <a:lnTo>
                    <a:pt x="450481" y="213956"/>
                  </a:lnTo>
                  <a:lnTo>
                    <a:pt x="445376" y="199986"/>
                  </a:lnTo>
                  <a:lnTo>
                    <a:pt x="437261" y="186690"/>
                  </a:lnTo>
                  <a:lnTo>
                    <a:pt x="431901" y="180759"/>
                  </a:lnTo>
                  <a:lnTo>
                    <a:pt x="431901" y="229755"/>
                  </a:lnTo>
                  <a:lnTo>
                    <a:pt x="431330" y="238467"/>
                  </a:lnTo>
                  <a:lnTo>
                    <a:pt x="431266" y="239318"/>
                  </a:lnTo>
                  <a:lnTo>
                    <a:pt x="431165" y="241046"/>
                  </a:lnTo>
                  <a:lnTo>
                    <a:pt x="428421" y="252006"/>
                  </a:lnTo>
                  <a:lnTo>
                    <a:pt x="398894" y="284238"/>
                  </a:lnTo>
                  <a:lnTo>
                    <a:pt x="377126" y="290423"/>
                  </a:lnTo>
                  <a:lnTo>
                    <a:pt x="365633" y="290195"/>
                  </a:lnTo>
                  <a:lnTo>
                    <a:pt x="328295" y="268732"/>
                  </a:lnTo>
                  <a:lnTo>
                    <a:pt x="317525" y="238467"/>
                  </a:lnTo>
                  <a:lnTo>
                    <a:pt x="318084" y="229755"/>
                  </a:lnTo>
                  <a:lnTo>
                    <a:pt x="340868" y="189992"/>
                  </a:lnTo>
                  <a:lnTo>
                    <a:pt x="372630" y="177673"/>
                  </a:lnTo>
                  <a:lnTo>
                    <a:pt x="384048" y="177927"/>
                  </a:lnTo>
                  <a:lnTo>
                    <a:pt x="421259" y="199644"/>
                  </a:lnTo>
                  <a:lnTo>
                    <a:pt x="431901" y="229755"/>
                  </a:lnTo>
                  <a:lnTo>
                    <a:pt x="431901" y="180759"/>
                  </a:lnTo>
                  <a:lnTo>
                    <a:pt x="387477" y="158115"/>
                  </a:lnTo>
                  <a:lnTo>
                    <a:pt x="372046" y="157556"/>
                  </a:lnTo>
                  <a:lnTo>
                    <a:pt x="357378" y="159854"/>
                  </a:lnTo>
                  <a:lnTo>
                    <a:pt x="322110" y="180365"/>
                  </a:lnTo>
                  <a:lnTo>
                    <a:pt x="298577" y="224028"/>
                  </a:lnTo>
                  <a:lnTo>
                    <a:pt x="297383" y="238467"/>
                  </a:lnTo>
                  <a:lnTo>
                    <a:pt x="297307" y="239318"/>
                  </a:lnTo>
                  <a:lnTo>
                    <a:pt x="311404" y="280162"/>
                  </a:lnTo>
                  <a:lnTo>
                    <a:pt x="347103" y="306641"/>
                  </a:lnTo>
                  <a:lnTo>
                    <a:pt x="377672" y="310832"/>
                  </a:lnTo>
                  <a:lnTo>
                    <a:pt x="392493" y="308533"/>
                  </a:lnTo>
                  <a:lnTo>
                    <a:pt x="432015" y="284480"/>
                  </a:lnTo>
                  <a:lnTo>
                    <a:pt x="451612" y="243967"/>
                  </a:lnTo>
                  <a:lnTo>
                    <a:pt x="452488" y="229755"/>
                  </a:lnTo>
                  <a:lnTo>
                    <a:pt x="452564" y="228612"/>
                  </a:lnTo>
                  <a:close/>
                </a:path>
                <a:path w="640079" h="1880870">
                  <a:moveTo>
                    <a:pt x="508101" y="1623441"/>
                  </a:moveTo>
                  <a:lnTo>
                    <a:pt x="507758" y="1611947"/>
                  </a:lnTo>
                  <a:lnTo>
                    <a:pt x="507657" y="1608582"/>
                  </a:lnTo>
                  <a:lnTo>
                    <a:pt x="504355" y="1594612"/>
                  </a:lnTo>
                  <a:lnTo>
                    <a:pt x="504240" y="1594104"/>
                  </a:lnTo>
                  <a:lnTo>
                    <a:pt x="497878" y="1580121"/>
                  </a:lnTo>
                  <a:lnTo>
                    <a:pt x="497217" y="1579118"/>
                  </a:lnTo>
                  <a:lnTo>
                    <a:pt x="488924" y="1567014"/>
                  </a:lnTo>
                  <a:lnTo>
                    <a:pt x="488010" y="1566113"/>
                  </a:lnTo>
                  <a:lnTo>
                    <a:pt x="488010" y="1621459"/>
                  </a:lnTo>
                  <a:lnTo>
                    <a:pt x="486283" y="1632712"/>
                  </a:lnTo>
                  <a:lnTo>
                    <a:pt x="462127" y="1665605"/>
                  </a:lnTo>
                  <a:lnTo>
                    <a:pt x="439470" y="1673847"/>
                  </a:lnTo>
                  <a:lnTo>
                    <a:pt x="429018" y="1673847"/>
                  </a:lnTo>
                  <a:lnTo>
                    <a:pt x="390448" y="1654441"/>
                  </a:lnTo>
                  <a:lnTo>
                    <a:pt x="375666" y="1611947"/>
                  </a:lnTo>
                  <a:lnTo>
                    <a:pt x="377317" y="1600581"/>
                  </a:lnTo>
                  <a:lnTo>
                    <a:pt x="403225" y="1566164"/>
                  </a:lnTo>
                  <a:lnTo>
                    <a:pt x="423824" y="1559280"/>
                  </a:lnTo>
                  <a:lnTo>
                    <a:pt x="435013" y="1559280"/>
                  </a:lnTo>
                  <a:lnTo>
                    <a:pt x="473316" y="1579118"/>
                  </a:lnTo>
                  <a:lnTo>
                    <a:pt x="487426" y="1609979"/>
                  </a:lnTo>
                  <a:lnTo>
                    <a:pt x="487514" y="1610334"/>
                  </a:lnTo>
                  <a:lnTo>
                    <a:pt x="488010" y="1621459"/>
                  </a:lnTo>
                  <a:lnTo>
                    <a:pt x="488010" y="1566113"/>
                  </a:lnTo>
                  <a:lnTo>
                    <a:pt x="481126" y="1559280"/>
                  </a:lnTo>
                  <a:lnTo>
                    <a:pt x="478218" y="1556385"/>
                  </a:lnTo>
                  <a:lnTo>
                    <a:pt x="465683" y="1548155"/>
                  </a:lnTo>
                  <a:lnTo>
                    <a:pt x="451358" y="1542288"/>
                  </a:lnTo>
                  <a:lnTo>
                    <a:pt x="436270" y="1539100"/>
                  </a:lnTo>
                  <a:lnTo>
                    <a:pt x="421271" y="1539100"/>
                  </a:lnTo>
                  <a:lnTo>
                    <a:pt x="381279" y="1556791"/>
                  </a:lnTo>
                  <a:lnTo>
                    <a:pt x="357886" y="1594612"/>
                  </a:lnTo>
                  <a:lnTo>
                    <a:pt x="355282" y="1609979"/>
                  </a:lnTo>
                  <a:lnTo>
                    <a:pt x="355600" y="1621459"/>
                  </a:lnTo>
                  <a:lnTo>
                    <a:pt x="374700" y="1667065"/>
                  </a:lnTo>
                  <a:lnTo>
                    <a:pt x="412496" y="1691640"/>
                  </a:lnTo>
                  <a:lnTo>
                    <a:pt x="427583" y="1694484"/>
                  </a:lnTo>
                  <a:lnTo>
                    <a:pt x="442404" y="1694230"/>
                  </a:lnTo>
                  <a:lnTo>
                    <a:pt x="483235" y="1676082"/>
                  </a:lnTo>
                  <a:lnTo>
                    <a:pt x="505587" y="1638681"/>
                  </a:lnTo>
                  <a:lnTo>
                    <a:pt x="508101" y="1623441"/>
                  </a:lnTo>
                  <a:close/>
                </a:path>
                <a:path w="640079" h="1880870">
                  <a:moveTo>
                    <a:pt x="570636" y="1730971"/>
                  </a:moveTo>
                  <a:lnTo>
                    <a:pt x="569417" y="1721523"/>
                  </a:lnTo>
                  <a:lnTo>
                    <a:pt x="566394" y="1711833"/>
                  </a:lnTo>
                  <a:lnTo>
                    <a:pt x="561594" y="1701927"/>
                  </a:lnTo>
                  <a:lnTo>
                    <a:pt x="560793" y="1700530"/>
                  </a:lnTo>
                  <a:lnTo>
                    <a:pt x="552958" y="1686636"/>
                  </a:lnTo>
                  <a:lnTo>
                    <a:pt x="552958" y="1728470"/>
                  </a:lnTo>
                  <a:lnTo>
                    <a:pt x="552894" y="1730971"/>
                  </a:lnTo>
                  <a:lnTo>
                    <a:pt x="552831" y="1733550"/>
                  </a:lnTo>
                  <a:lnTo>
                    <a:pt x="529666" y="1753209"/>
                  </a:lnTo>
                  <a:lnTo>
                    <a:pt x="518833" y="1750060"/>
                  </a:lnTo>
                  <a:lnTo>
                    <a:pt x="508279" y="1740636"/>
                  </a:lnTo>
                  <a:lnTo>
                    <a:pt x="503377" y="1733169"/>
                  </a:lnTo>
                  <a:lnTo>
                    <a:pt x="497967" y="1724914"/>
                  </a:lnTo>
                  <a:lnTo>
                    <a:pt x="541020" y="1700530"/>
                  </a:lnTo>
                  <a:lnTo>
                    <a:pt x="546354" y="1709928"/>
                  </a:lnTo>
                  <a:lnTo>
                    <a:pt x="549783" y="1717294"/>
                  </a:lnTo>
                  <a:lnTo>
                    <a:pt x="551307" y="1722882"/>
                  </a:lnTo>
                  <a:lnTo>
                    <a:pt x="552958" y="1728470"/>
                  </a:lnTo>
                  <a:lnTo>
                    <a:pt x="552958" y="1686636"/>
                  </a:lnTo>
                  <a:lnTo>
                    <a:pt x="546481" y="1675130"/>
                  </a:lnTo>
                  <a:lnTo>
                    <a:pt x="422656" y="1745107"/>
                  </a:lnTo>
                  <a:lnTo>
                    <a:pt x="432181" y="1761998"/>
                  </a:lnTo>
                  <a:lnTo>
                    <a:pt x="483108" y="1733169"/>
                  </a:lnTo>
                  <a:lnTo>
                    <a:pt x="485267" y="1736979"/>
                  </a:lnTo>
                  <a:lnTo>
                    <a:pt x="453771" y="1800098"/>
                  </a:lnTo>
                  <a:lnTo>
                    <a:pt x="464693" y="1819529"/>
                  </a:lnTo>
                  <a:lnTo>
                    <a:pt x="497459" y="1753616"/>
                  </a:lnTo>
                  <a:lnTo>
                    <a:pt x="504266" y="1760385"/>
                  </a:lnTo>
                  <a:lnTo>
                    <a:pt x="511149" y="1765604"/>
                  </a:lnTo>
                  <a:lnTo>
                    <a:pt x="518121" y="1769287"/>
                  </a:lnTo>
                  <a:lnTo>
                    <a:pt x="525145" y="1771396"/>
                  </a:lnTo>
                  <a:lnTo>
                    <a:pt x="532091" y="1772208"/>
                  </a:lnTo>
                  <a:lnTo>
                    <a:pt x="538835" y="1771777"/>
                  </a:lnTo>
                  <a:lnTo>
                    <a:pt x="565340" y="1753616"/>
                  </a:lnTo>
                  <a:lnTo>
                    <a:pt x="565556" y="1753209"/>
                  </a:lnTo>
                  <a:lnTo>
                    <a:pt x="567880" y="1748713"/>
                  </a:lnTo>
                  <a:lnTo>
                    <a:pt x="569976" y="1740636"/>
                  </a:lnTo>
                  <a:lnTo>
                    <a:pt x="570103" y="1740154"/>
                  </a:lnTo>
                  <a:lnTo>
                    <a:pt x="570636" y="1730971"/>
                  </a:lnTo>
                  <a:close/>
                </a:path>
                <a:path w="640079" h="1880870">
                  <a:moveTo>
                    <a:pt x="572008" y="176149"/>
                  </a:moveTo>
                  <a:lnTo>
                    <a:pt x="542747" y="165989"/>
                  </a:lnTo>
                  <a:lnTo>
                    <a:pt x="511302" y="155067"/>
                  </a:lnTo>
                  <a:lnTo>
                    <a:pt x="502539" y="152019"/>
                  </a:lnTo>
                  <a:lnTo>
                    <a:pt x="508419" y="144373"/>
                  </a:lnTo>
                  <a:lnTo>
                    <a:pt x="512737" y="136867"/>
                  </a:lnTo>
                  <a:lnTo>
                    <a:pt x="515518" y="129463"/>
                  </a:lnTo>
                  <a:lnTo>
                    <a:pt x="516763" y="122174"/>
                  </a:lnTo>
                  <a:lnTo>
                    <a:pt x="516712" y="115201"/>
                  </a:lnTo>
                  <a:lnTo>
                    <a:pt x="515607" y="109474"/>
                  </a:lnTo>
                  <a:lnTo>
                    <a:pt x="515493" y="108839"/>
                  </a:lnTo>
                  <a:lnTo>
                    <a:pt x="515442" y="108572"/>
                  </a:lnTo>
                  <a:lnTo>
                    <a:pt x="512953" y="102298"/>
                  </a:lnTo>
                  <a:lnTo>
                    <a:pt x="511162" y="99441"/>
                  </a:lnTo>
                  <a:lnTo>
                    <a:pt x="509270" y="96393"/>
                  </a:lnTo>
                  <a:lnTo>
                    <a:pt x="503453" y="90106"/>
                  </a:lnTo>
                  <a:lnTo>
                    <a:pt x="498195" y="86563"/>
                  </a:lnTo>
                  <a:lnTo>
                    <a:pt x="498195" y="120053"/>
                  </a:lnTo>
                  <a:lnTo>
                    <a:pt x="496417" y="131178"/>
                  </a:lnTo>
                  <a:lnTo>
                    <a:pt x="488340" y="142862"/>
                  </a:lnTo>
                  <a:lnTo>
                    <a:pt x="473964" y="155067"/>
                  </a:lnTo>
                  <a:lnTo>
                    <a:pt x="444500" y="115201"/>
                  </a:lnTo>
                  <a:lnTo>
                    <a:pt x="475869" y="99441"/>
                  </a:lnTo>
                  <a:lnTo>
                    <a:pt x="480822" y="100584"/>
                  </a:lnTo>
                  <a:lnTo>
                    <a:pt x="485775" y="101600"/>
                  </a:lnTo>
                  <a:lnTo>
                    <a:pt x="490093" y="104521"/>
                  </a:lnTo>
                  <a:lnTo>
                    <a:pt x="493649" y="109474"/>
                  </a:lnTo>
                  <a:lnTo>
                    <a:pt x="498195" y="120053"/>
                  </a:lnTo>
                  <a:lnTo>
                    <a:pt x="498195" y="86563"/>
                  </a:lnTo>
                  <a:lnTo>
                    <a:pt x="496671" y="85534"/>
                  </a:lnTo>
                  <a:lnTo>
                    <a:pt x="488924" y="82677"/>
                  </a:lnTo>
                  <a:lnTo>
                    <a:pt x="480187" y="81534"/>
                  </a:lnTo>
                  <a:lnTo>
                    <a:pt x="470966" y="82143"/>
                  </a:lnTo>
                  <a:lnTo>
                    <a:pt x="461772" y="84505"/>
                  </a:lnTo>
                  <a:lnTo>
                    <a:pt x="452564" y="88671"/>
                  </a:lnTo>
                  <a:lnTo>
                    <a:pt x="443357" y="94615"/>
                  </a:lnTo>
                  <a:lnTo>
                    <a:pt x="418592" y="113030"/>
                  </a:lnTo>
                  <a:lnTo>
                    <a:pt x="503428" y="227203"/>
                  </a:lnTo>
                  <a:lnTo>
                    <a:pt x="519049" y="215646"/>
                  </a:lnTo>
                  <a:lnTo>
                    <a:pt x="484124" y="168656"/>
                  </a:lnTo>
                  <a:lnTo>
                    <a:pt x="487553" y="165989"/>
                  </a:lnTo>
                  <a:lnTo>
                    <a:pt x="554101" y="189484"/>
                  </a:lnTo>
                  <a:lnTo>
                    <a:pt x="572008" y="176149"/>
                  </a:lnTo>
                  <a:close/>
                </a:path>
                <a:path w="640079" h="1880870">
                  <a:moveTo>
                    <a:pt x="628269" y="134366"/>
                  </a:moveTo>
                  <a:lnTo>
                    <a:pt x="563600" y="47244"/>
                  </a:lnTo>
                  <a:lnTo>
                    <a:pt x="555117" y="35814"/>
                  </a:lnTo>
                  <a:lnTo>
                    <a:pt x="582295" y="15621"/>
                  </a:lnTo>
                  <a:lnTo>
                    <a:pt x="570738" y="0"/>
                  </a:lnTo>
                  <a:lnTo>
                    <a:pt x="500888" y="51816"/>
                  </a:lnTo>
                  <a:lnTo>
                    <a:pt x="512572" y="67437"/>
                  </a:lnTo>
                  <a:lnTo>
                    <a:pt x="539623" y="47244"/>
                  </a:lnTo>
                  <a:lnTo>
                    <a:pt x="612902" y="145796"/>
                  </a:lnTo>
                  <a:lnTo>
                    <a:pt x="628269" y="134366"/>
                  </a:lnTo>
                  <a:close/>
                </a:path>
                <a:path w="640079" h="1880870">
                  <a:moveTo>
                    <a:pt x="639699" y="1840103"/>
                  </a:moveTo>
                  <a:lnTo>
                    <a:pt x="628421" y="1820164"/>
                  </a:lnTo>
                  <a:lnTo>
                    <a:pt x="596900" y="1764411"/>
                  </a:lnTo>
                  <a:lnTo>
                    <a:pt x="580009" y="1773936"/>
                  </a:lnTo>
                  <a:lnTo>
                    <a:pt x="596646" y="1803400"/>
                  </a:lnTo>
                  <a:lnTo>
                    <a:pt x="489839" y="1863852"/>
                  </a:lnTo>
                  <a:lnTo>
                    <a:pt x="499237" y="1880616"/>
                  </a:lnTo>
                  <a:lnTo>
                    <a:pt x="606171" y="1820164"/>
                  </a:lnTo>
                  <a:lnTo>
                    <a:pt x="622808" y="1849755"/>
                  </a:lnTo>
                  <a:lnTo>
                    <a:pt x="639699" y="18401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661909" y="3993642"/>
            <a:ext cx="757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4" dirty="0">
                <a:latin typeface="Arial MT"/>
                <a:cs typeface="Arial MT"/>
              </a:rPr>
              <a:t>IMPORT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982177" y="-50860"/>
            <a:ext cx="3083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12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more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updates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visit: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  <a:hlinkClick r:id="rId11"/>
              </a:rPr>
              <a:t>www.python4csip.com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0" dirty="0"/>
              <a:t>Importing</a:t>
            </a:r>
            <a:r>
              <a:rPr spc="-50" dirty="0"/>
              <a:t> </a:t>
            </a:r>
            <a:r>
              <a:rPr spc="-360" dirty="0"/>
              <a:t>Python</a:t>
            </a:r>
            <a:r>
              <a:rPr spc="-40" dirty="0"/>
              <a:t> </a:t>
            </a:r>
            <a:r>
              <a:rPr spc="-395" dirty="0"/>
              <a:t>modules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31726"/>
            <a:ext cx="7348855" cy="409003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3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455" dirty="0">
                <a:latin typeface="Arial MT"/>
                <a:cs typeface="Arial MT"/>
              </a:rPr>
              <a:t>To</a:t>
            </a:r>
            <a:r>
              <a:rPr sz="2900" spc="-15" dirty="0">
                <a:latin typeface="Arial MT"/>
                <a:cs typeface="Arial MT"/>
              </a:rPr>
              <a:t> </a:t>
            </a:r>
            <a:r>
              <a:rPr sz="2900" spc="-105" dirty="0">
                <a:latin typeface="Arial MT"/>
                <a:cs typeface="Arial MT"/>
              </a:rPr>
              <a:t>import</a:t>
            </a:r>
            <a:r>
              <a:rPr sz="2900" spc="-95" dirty="0">
                <a:latin typeface="Arial MT"/>
                <a:cs typeface="Arial MT"/>
              </a:rPr>
              <a:t> </a:t>
            </a:r>
            <a:r>
              <a:rPr sz="2900" spc="-110" dirty="0">
                <a:latin typeface="Arial MT"/>
                <a:cs typeface="Arial MT"/>
              </a:rPr>
              <a:t>entire</a:t>
            </a:r>
            <a:r>
              <a:rPr sz="2900" spc="-55" dirty="0">
                <a:latin typeface="Arial MT"/>
                <a:cs typeface="Arial MT"/>
              </a:rPr>
              <a:t> </a:t>
            </a:r>
            <a:r>
              <a:rPr sz="2900" spc="-20" dirty="0">
                <a:latin typeface="Arial MT"/>
                <a:cs typeface="Arial MT"/>
              </a:rPr>
              <a:t>module</a:t>
            </a:r>
            <a:endParaRPr sz="2900">
              <a:latin typeface="Arial MT"/>
              <a:cs typeface="Arial MT"/>
            </a:endParaRPr>
          </a:p>
          <a:p>
            <a:pPr marL="926465" lvl="1" indent="-227965">
              <a:lnSpc>
                <a:spcPct val="100000"/>
              </a:lnSpc>
              <a:spcBef>
                <a:spcPts val="530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926465" algn="l"/>
              </a:tabLst>
            </a:pPr>
            <a:r>
              <a:rPr sz="2400" b="1" spc="-160" dirty="0">
                <a:latin typeface="Arial"/>
                <a:cs typeface="Arial"/>
              </a:rPr>
              <a:t>import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125" dirty="0">
                <a:latin typeface="Arial"/>
                <a:cs typeface="Arial"/>
              </a:rPr>
              <a:t>&lt;module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name&gt;</a:t>
            </a:r>
            <a:endParaRPr sz="2400">
              <a:latin typeface="Arial"/>
              <a:cs typeface="Arial"/>
            </a:endParaRPr>
          </a:p>
          <a:p>
            <a:pPr marL="926465" lvl="1" indent="-227965">
              <a:lnSpc>
                <a:spcPct val="100000"/>
              </a:lnSpc>
              <a:spcBef>
                <a:spcPts val="500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926465" algn="l"/>
                <a:tab pos="2346325" algn="l"/>
              </a:tabLst>
            </a:pP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400" b="1" spc="-165" dirty="0">
                <a:solidFill>
                  <a:srgbClr val="00AFEF"/>
                </a:solidFill>
                <a:latin typeface="Arial"/>
                <a:cs typeface="Arial"/>
              </a:rPr>
              <a:t>import</a:t>
            </a:r>
            <a:r>
              <a:rPr sz="2400" b="1" spc="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00AFEF"/>
                </a:solidFill>
                <a:latin typeface="Arial"/>
                <a:cs typeface="Arial"/>
              </a:rPr>
              <a:t>math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675"/>
              </a:spcBef>
              <a:buFont typeface="Wingdings"/>
              <a:buChar char=""/>
            </a:pPr>
            <a:endParaRPr sz="24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455" dirty="0">
                <a:latin typeface="Arial MT"/>
                <a:cs typeface="Arial MT"/>
              </a:rPr>
              <a:t>To</a:t>
            </a:r>
            <a:r>
              <a:rPr sz="2900" spc="-10" dirty="0">
                <a:latin typeface="Arial MT"/>
                <a:cs typeface="Arial MT"/>
              </a:rPr>
              <a:t> </a:t>
            </a:r>
            <a:r>
              <a:rPr sz="2900" spc="-105" dirty="0">
                <a:latin typeface="Arial MT"/>
                <a:cs typeface="Arial MT"/>
              </a:rPr>
              <a:t>import</a:t>
            </a:r>
            <a:r>
              <a:rPr sz="2900" spc="-20" dirty="0">
                <a:latin typeface="Arial MT"/>
                <a:cs typeface="Arial MT"/>
              </a:rPr>
              <a:t> </a:t>
            </a:r>
            <a:r>
              <a:rPr sz="2900" spc="-160" dirty="0">
                <a:latin typeface="Arial MT"/>
                <a:cs typeface="Arial MT"/>
              </a:rPr>
              <a:t>specific</a:t>
            </a:r>
            <a:r>
              <a:rPr sz="2900" spc="-35" dirty="0">
                <a:latin typeface="Arial MT"/>
                <a:cs typeface="Arial MT"/>
              </a:rPr>
              <a:t> </a:t>
            </a:r>
            <a:r>
              <a:rPr sz="2900" spc="-105" dirty="0">
                <a:latin typeface="Arial MT"/>
                <a:cs typeface="Arial MT"/>
              </a:rPr>
              <a:t>function/object</a:t>
            </a:r>
            <a:r>
              <a:rPr sz="2900" spc="-20" dirty="0">
                <a:latin typeface="Arial MT"/>
                <a:cs typeface="Arial MT"/>
              </a:rPr>
              <a:t> </a:t>
            </a:r>
            <a:r>
              <a:rPr sz="2900" spc="-130" dirty="0">
                <a:latin typeface="Arial MT"/>
                <a:cs typeface="Arial MT"/>
              </a:rPr>
              <a:t>from</a:t>
            </a:r>
            <a:r>
              <a:rPr sz="2900" spc="-25" dirty="0">
                <a:latin typeface="Arial MT"/>
                <a:cs typeface="Arial MT"/>
              </a:rPr>
              <a:t> module:</a:t>
            </a:r>
            <a:endParaRPr sz="2900">
              <a:latin typeface="Arial MT"/>
              <a:cs typeface="Arial MT"/>
            </a:endParaRPr>
          </a:p>
          <a:p>
            <a:pPr marL="926465" lvl="1" indent="-227965">
              <a:lnSpc>
                <a:spcPct val="100000"/>
              </a:lnSpc>
              <a:spcBef>
                <a:spcPts val="530"/>
              </a:spcBef>
              <a:buClr>
                <a:srgbClr val="DD8046"/>
              </a:buClr>
              <a:buSzPct val="73913"/>
              <a:buFont typeface="Wingdings"/>
              <a:buChar char=""/>
              <a:tabLst>
                <a:tab pos="926465" algn="l"/>
              </a:tabLst>
            </a:pPr>
            <a:r>
              <a:rPr sz="2300" b="1" spc="-170" dirty="0">
                <a:latin typeface="Arial"/>
                <a:cs typeface="Arial"/>
              </a:rPr>
              <a:t>from</a:t>
            </a:r>
            <a:r>
              <a:rPr sz="2300" b="1" dirty="0">
                <a:latin typeface="Arial"/>
                <a:cs typeface="Arial"/>
              </a:rPr>
              <a:t> </a:t>
            </a:r>
            <a:r>
              <a:rPr sz="2300" b="1" spc="-114" dirty="0">
                <a:latin typeface="Arial"/>
                <a:cs typeface="Arial"/>
              </a:rPr>
              <a:t>&lt;module_name&gt;</a:t>
            </a:r>
            <a:r>
              <a:rPr sz="2300" b="1" spc="-10" dirty="0">
                <a:latin typeface="Arial"/>
                <a:cs typeface="Arial"/>
              </a:rPr>
              <a:t> </a:t>
            </a:r>
            <a:r>
              <a:rPr sz="2300" b="1" spc="-155" dirty="0">
                <a:latin typeface="Arial"/>
                <a:cs typeface="Arial"/>
              </a:rPr>
              <a:t>import</a:t>
            </a:r>
            <a:r>
              <a:rPr sz="2300" b="1" spc="-10" dirty="0">
                <a:latin typeface="Arial"/>
                <a:cs typeface="Arial"/>
              </a:rPr>
              <a:t> </a:t>
            </a:r>
            <a:r>
              <a:rPr sz="2300" b="1" spc="-40" dirty="0">
                <a:latin typeface="Arial"/>
                <a:cs typeface="Arial"/>
              </a:rPr>
              <a:t>&lt;function_name&gt;</a:t>
            </a:r>
            <a:endParaRPr sz="2300">
              <a:latin typeface="Arial"/>
              <a:cs typeface="Arial"/>
            </a:endParaRPr>
          </a:p>
          <a:p>
            <a:pPr marL="926465" lvl="1" indent="-227965">
              <a:lnSpc>
                <a:spcPct val="100000"/>
              </a:lnSpc>
              <a:spcBef>
                <a:spcPts val="500"/>
              </a:spcBef>
              <a:buClr>
                <a:srgbClr val="DD8046"/>
              </a:buClr>
              <a:buSzPct val="73913"/>
              <a:buFont typeface="Wingdings"/>
              <a:buChar char=""/>
              <a:tabLst>
                <a:tab pos="926465" algn="l"/>
              </a:tabLst>
            </a:pPr>
            <a:r>
              <a:rPr sz="2300" b="1" spc="-180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sz="2300" spc="-180" dirty="0">
                <a:latin typeface="Arial MT"/>
                <a:cs typeface="Arial MT"/>
              </a:rPr>
              <a:t>:</a:t>
            </a:r>
            <a:r>
              <a:rPr sz="2300" spc="15" dirty="0">
                <a:latin typeface="Arial MT"/>
                <a:cs typeface="Arial MT"/>
              </a:rPr>
              <a:t> </a:t>
            </a:r>
            <a:r>
              <a:rPr sz="2300" b="1" spc="-170" dirty="0">
                <a:solidFill>
                  <a:srgbClr val="00AFEF"/>
                </a:solidFill>
                <a:latin typeface="Arial"/>
                <a:cs typeface="Arial"/>
              </a:rPr>
              <a:t>from</a:t>
            </a:r>
            <a:r>
              <a:rPr sz="2300" b="1" spc="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300" b="1" spc="-155" dirty="0">
                <a:solidFill>
                  <a:srgbClr val="00AFEF"/>
                </a:solidFill>
                <a:latin typeface="Arial"/>
                <a:cs typeface="Arial"/>
              </a:rPr>
              <a:t>math</a:t>
            </a:r>
            <a:r>
              <a:rPr sz="2300" b="1" spc="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300" b="1" spc="-150" dirty="0">
                <a:solidFill>
                  <a:srgbClr val="00AFEF"/>
                </a:solidFill>
                <a:latin typeface="Arial"/>
                <a:cs typeface="Arial"/>
              </a:rPr>
              <a:t>import</a:t>
            </a:r>
            <a:r>
              <a:rPr sz="2300" b="1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300" b="1" spc="-20" dirty="0">
                <a:solidFill>
                  <a:srgbClr val="00AFEF"/>
                </a:solidFill>
                <a:latin typeface="Arial"/>
                <a:cs typeface="Arial"/>
              </a:rPr>
              <a:t>sqrt</a:t>
            </a:r>
            <a:endParaRPr sz="2300">
              <a:latin typeface="Arial"/>
              <a:cs typeface="Arial"/>
            </a:endParaRPr>
          </a:p>
          <a:p>
            <a:pPr marL="332740" marR="5080" indent="-320675">
              <a:lnSpc>
                <a:spcPct val="100000"/>
              </a:lnSpc>
              <a:spcBef>
                <a:spcPts val="66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  <a:tab pos="1597025" algn="l"/>
              </a:tabLst>
            </a:pPr>
            <a:r>
              <a:rPr sz="2900" b="1" spc="-195" dirty="0">
                <a:solidFill>
                  <a:srgbClr val="00AFEF"/>
                </a:solidFill>
                <a:latin typeface="Arial"/>
                <a:cs typeface="Arial"/>
              </a:rPr>
              <a:t>import</a:t>
            </a:r>
            <a:r>
              <a:rPr sz="2900" b="1" spc="-3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900" b="1" spc="110" dirty="0">
                <a:solidFill>
                  <a:srgbClr val="00AFEF"/>
                </a:solidFill>
                <a:latin typeface="Arial"/>
                <a:cs typeface="Arial"/>
              </a:rPr>
              <a:t>*</a:t>
            </a:r>
            <a:r>
              <a:rPr sz="2900" b="1" spc="-20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Arial MT"/>
                <a:cs typeface="Arial MT"/>
              </a:rPr>
              <a:t>:</a:t>
            </a:r>
            <a:r>
              <a:rPr sz="2900" spc="-180" dirty="0">
                <a:latin typeface="Arial MT"/>
                <a:cs typeface="Arial MT"/>
              </a:rPr>
              <a:t> </a:t>
            </a:r>
            <a:r>
              <a:rPr sz="2900" spc="-240" dirty="0">
                <a:latin typeface="Arial MT"/>
                <a:cs typeface="Arial MT"/>
              </a:rPr>
              <a:t>can</a:t>
            </a:r>
            <a:r>
              <a:rPr sz="2900" spc="-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be</a:t>
            </a:r>
            <a:r>
              <a:rPr sz="2900" spc="-65" dirty="0">
                <a:latin typeface="Arial MT"/>
                <a:cs typeface="Arial MT"/>
              </a:rPr>
              <a:t> </a:t>
            </a:r>
            <a:r>
              <a:rPr sz="2900" spc="-254" dirty="0">
                <a:latin typeface="Arial MT"/>
                <a:cs typeface="Arial MT"/>
              </a:rPr>
              <a:t>used</a:t>
            </a:r>
            <a:r>
              <a:rPr sz="2900" spc="-2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to</a:t>
            </a:r>
            <a:r>
              <a:rPr sz="2900" spc="-65" dirty="0">
                <a:latin typeface="Arial MT"/>
                <a:cs typeface="Arial MT"/>
              </a:rPr>
              <a:t> </a:t>
            </a:r>
            <a:r>
              <a:rPr sz="2900" spc="-105" dirty="0">
                <a:latin typeface="Arial MT"/>
                <a:cs typeface="Arial MT"/>
              </a:rPr>
              <a:t>import</a:t>
            </a:r>
            <a:r>
              <a:rPr sz="2900" spc="-8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all</a:t>
            </a:r>
            <a:r>
              <a:rPr sz="2900" spc="-65" dirty="0">
                <a:latin typeface="Arial MT"/>
                <a:cs typeface="Arial MT"/>
              </a:rPr>
              <a:t> </a:t>
            </a:r>
            <a:r>
              <a:rPr sz="2900" spc="-300" dirty="0">
                <a:latin typeface="Arial MT"/>
                <a:cs typeface="Arial MT"/>
              </a:rPr>
              <a:t>names</a:t>
            </a:r>
            <a:r>
              <a:rPr sz="2900" spc="-25" dirty="0">
                <a:latin typeface="Arial MT"/>
                <a:cs typeface="Arial MT"/>
              </a:rPr>
              <a:t> </a:t>
            </a:r>
            <a:r>
              <a:rPr sz="2900" spc="-60" dirty="0">
                <a:latin typeface="Arial MT"/>
                <a:cs typeface="Arial MT"/>
              </a:rPr>
              <a:t>from </a:t>
            </a:r>
            <a:r>
              <a:rPr sz="2900" spc="-10" dirty="0">
                <a:latin typeface="Arial MT"/>
                <a:cs typeface="Arial MT"/>
              </a:rPr>
              <a:t>module</a:t>
            </a:r>
            <a:r>
              <a:rPr sz="2900" dirty="0">
                <a:latin typeface="Arial MT"/>
                <a:cs typeface="Arial MT"/>
              </a:rPr>
              <a:t>	</a:t>
            </a:r>
            <a:r>
              <a:rPr sz="2900" spc="-130" dirty="0">
                <a:latin typeface="Arial MT"/>
                <a:cs typeface="Arial MT"/>
              </a:rPr>
              <a:t>into</a:t>
            </a:r>
            <a:r>
              <a:rPr sz="2900" spc="-55" dirty="0">
                <a:latin typeface="Arial MT"/>
                <a:cs typeface="Arial MT"/>
              </a:rPr>
              <a:t> </a:t>
            </a:r>
            <a:r>
              <a:rPr sz="2900" spc="-180" dirty="0">
                <a:latin typeface="Arial MT"/>
                <a:cs typeface="Arial MT"/>
              </a:rPr>
              <a:t>current</a:t>
            </a:r>
            <a:r>
              <a:rPr sz="2900" spc="-35" dirty="0">
                <a:latin typeface="Arial MT"/>
                <a:cs typeface="Arial MT"/>
              </a:rPr>
              <a:t> </a:t>
            </a:r>
            <a:r>
              <a:rPr sz="2900" spc="-95" dirty="0">
                <a:latin typeface="Arial MT"/>
                <a:cs typeface="Arial MT"/>
              </a:rPr>
              <a:t>calling</a:t>
            </a:r>
            <a:r>
              <a:rPr sz="2900" spc="-30" dirty="0">
                <a:latin typeface="Arial MT"/>
                <a:cs typeface="Arial MT"/>
              </a:rPr>
              <a:t> module</a:t>
            </a:r>
            <a:endParaRPr sz="2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82177" y="-50860"/>
            <a:ext cx="3083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12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more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updates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visit: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  <a:hlinkClick r:id="rId2"/>
              </a:rPr>
              <a:t>www.python4csip.com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44449"/>
            <a:ext cx="82359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05" dirty="0">
                <a:latin typeface="Arial"/>
                <a:cs typeface="Arial"/>
              </a:rPr>
              <a:t>Accessing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spc="-229" dirty="0">
                <a:latin typeface="Arial"/>
                <a:cs typeface="Arial"/>
              </a:rPr>
              <a:t>function/constant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65" dirty="0">
                <a:latin typeface="Arial"/>
                <a:cs typeface="Arial"/>
              </a:rPr>
              <a:t> </a:t>
            </a:r>
            <a:r>
              <a:rPr sz="3200" b="1" spc="-220" dirty="0">
                <a:latin typeface="Arial"/>
                <a:cs typeface="Arial"/>
              </a:rPr>
              <a:t>imported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185" dirty="0">
                <a:latin typeface="Arial"/>
                <a:cs typeface="Arial"/>
              </a:rPr>
              <a:t>module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1613661"/>
            <a:ext cx="7996555" cy="3839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675" algn="just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665" dirty="0">
                <a:latin typeface="Arial MT"/>
                <a:cs typeface="Arial MT"/>
              </a:rPr>
              <a:t>To</a:t>
            </a:r>
            <a:r>
              <a:rPr sz="2800" spc="470" dirty="0">
                <a:latin typeface="Arial MT"/>
                <a:cs typeface="Arial MT"/>
              </a:rPr>
              <a:t> </a:t>
            </a:r>
            <a:r>
              <a:rPr sz="2800" spc="-380" dirty="0">
                <a:latin typeface="Arial MT"/>
                <a:cs typeface="Arial MT"/>
              </a:rPr>
              <a:t>use</a:t>
            </a:r>
            <a:r>
              <a:rPr sz="2800" spc="185" dirty="0">
                <a:latin typeface="Arial MT"/>
                <a:cs typeface="Arial MT"/>
              </a:rPr>
              <a:t> </a:t>
            </a:r>
            <a:r>
              <a:rPr sz="2800" spc="-90" dirty="0">
                <a:latin typeface="Arial MT"/>
                <a:cs typeface="Arial MT"/>
              </a:rPr>
              <a:t>function/constant/variable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45" dirty="0">
                <a:latin typeface="Arial MT"/>
                <a:cs typeface="Arial MT"/>
              </a:rPr>
              <a:t> </a:t>
            </a:r>
            <a:r>
              <a:rPr sz="2800" spc="-100" dirty="0">
                <a:latin typeface="Arial MT"/>
                <a:cs typeface="Arial MT"/>
              </a:rPr>
              <a:t>imported</a:t>
            </a:r>
            <a:r>
              <a:rPr sz="2800" spc="125" dirty="0">
                <a:latin typeface="Arial MT"/>
                <a:cs typeface="Arial MT"/>
              </a:rPr>
              <a:t> </a:t>
            </a:r>
            <a:r>
              <a:rPr sz="2800" spc="-150" dirty="0">
                <a:latin typeface="Arial MT"/>
                <a:cs typeface="Arial MT"/>
              </a:rPr>
              <a:t>module </a:t>
            </a:r>
            <a:r>
              <a:rPr sz="2800" dirty="0">
                <a:latin typeface="Arial MT"/>
                <a:cs typeface="Arial MT"/>
              </a:rPr>
              <a:t>we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90" dirty="0">
                <a:latin typeface="Arial MT"/>
                <a:cs typeface="Arial MT"/>
              </a:rPr>
              <a:t>have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70" dirty="0">
                <a:latin typeface="Arial MT"/>
                <a:cs typeface="Arial MT"/>
              </a:rPr>
              <a:t>specify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145" dirty="0">
                <a:latin typeface="Arial MT"/>
                <a:cs typeface="Arial MT"/>
              </a:rPr>
              <a:t>module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260" dirty="0">
                <a:latin typeface="Arial MT"/>
                <a:cs typeface="Arial MT"/>
              </a:rPr>
              <a:t>name</a:t>
            </a:r>
            <a:r>
              <a:rPr sz="2800" spc="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130" dirty="0">
                <a:latin typeface="Arial MT"/>
                <a:cs typeface="Arial MT"/>
              </a:rPr>
              <a:t>function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285" dirty="0">
                <a:latin typeface="Arial MT"/>
                <a:cs typeface="Arial MT"/>
              </a:rPr>
              <a:t>name </a:t>
            </a:r>
            <a:r>
              <a:rPr sz="2800" dirty="0">
                <a:latin typeface="Arial MT"/>
                <a:cs typeface="Arial MT"/>
              </a:rPr>
              <a:t>separated</a:t>
            </a:r>
            <a:r>
              <a:rPr sz="2800" spc="50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by</a:t>
            </a:r>
            <a:r>
              <a:rPr sz="2800" spc="5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dot(.).</a:t>
            </a:r>
            <a:r>
              <a:rPr sz="2800" spc="500" dirty="0">
                <a:latin typeface="Arial MT"/>
                <a:cs typeface="Arial MT"/>
              </a:rPr>
              <a:t> </a:t>
            </a:r>
            <a:r>
              <a:rPr sz="2800" spc="-335" dirty="0">
                <a:latin typeface="Arial MT"/>
                <a:cs typeface="Arial MT"/>
              </a:rPr>
              <a:t>This</a:t>
            </a:r>
            <a:r>
              <a:rPr sz="2800" spc="509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format</a:t>
            </a:r>
            <a:r>
              <a:rPr sz="2800" spc="49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500" dirty="0">
                <a:latin typeface="Arial MT"/>
                <a:cs typeface="Arial MT"/>
              </a:rPr>
              <a:t> </a:t>
            </a:r>
            <a:r>
              <a:rPr sz="2800" spc="-260" dirty="0">
                <a:latin typeface="Arial MT"/>
                <a:cs typeface="Arial MT"/>
              </a:rPr>
              <a:t>known</a:t>
            </a:r>
            <a:r>
              <a:rPr sz="2800" spc="495" dirty="0">
                <a:latin typeface="Arial MT"/>
                <a:cs typeface="Arial MT"/>
              </a:rPr>
              <a:t> </a:t>
            </a:r>
            <a:r>
              <a:rPr sz="2800" spc="-254" dirty="0">
                <a:latin typeface="Arial MT"/>
                <a:cs typeface="Arial MT"/>
              </a:rPr>
              <a:t>as</a:t>
            </a:r>
            <a:r>
              <a:rPr sz="2800" spc="495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dot </a:t>
            </a:r>
            <a:r>
              <a:rPr sz="2800" spc="-40" dirty="0">
                <a:latin typeface="Arial MT"/>
                <a:cs typeface="Arial MT"/>
              </a:rPr>
              <a:t>notation.</a:t>
            </a:r>
            <a:endParaRPr sz="2800">
              <a:latin typeface="Arial MT"/>
              <a:cs typeface="Arial MT"/>
            </a:endParaRPr>
          </a:p>
          <a:p>
            <a:pPr marL="926465" lvl="1" indent="-227965">
              <a:lnSpc>
                <a:spcPct val="100000"/>
              </a:lnSpc>
              <a:spcBef>
                <a:spcPts val="550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926465" algn="l"/>
              </a:tabLst>
            </a:pPr>
            <a:r>
              <a:rPr sz="2000" b="1" spc="-70" dirty="0">
                <a:latin typeface="Arial"/>
                <a:cs typeface="Arial"/>
              </a:rPr>
              <a:t>&lt;module_name&gt;.&lt;function_name&gt;</a:t>
            </a:r>
            <a:endParaRPr sz="2000">
              <a:latin typeface="Arial"/>
              <a:cs typeface="Arial"/>
            </a:endParaRPr>
          </a:p>
          <a:p>
            <a:pPr marL="926465" lvl="1" indent="-227965">
              <a:lnSpc>
                <a:spcPct val="100000"/>
              </a:lnSpc>
              <a:spcBef>
                <a:spcPts val="505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926465" algn="l"/>
                <a:tab pos="2045335" algn="l"/>
              </a:tabLst>
            </a:pP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sz="2000" b="1" spc="-25" dirty="0">
                <a:latin typeface="Arial"/>
                <a:cs typeface="Arial"/>
              </a:rPr>
              <a:t>: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65" dirty="0">
                <a:latin typeface="Arial"/>
                <a:cs typeface="Arial"/>
              </a:rPr>
              <a:t>print(</a:t>
            </a:r>
            <a:r>
              <a:rPr sz="2000" b="1" spc="-65" dirty="0">
                <a:solidFill>
                  <a:srgbClr val="00AFEF"/>
                </a:solidFill>
                <a:latin typeface="Arial"/>
                <a:cs typeface="Arial"/>
              </a:rPr>
              <a:t>math.sqrt(25)</a:t>
            </a:r>
            <a:r>
              <a:rPr sz="2000" b="1" spc="-6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332740" marR="5080" indent="-320675" algn="just">
              <a:lnSpc>
                <a:spcPct val="100000"/>
              </a:lnSpc>
              <a:spcBef>
                <a:spcPts val="65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95" dirty="0">
                <a:latin typeface="Arial MT"/>
                <a:cs typeface="Arial MT"/>
              </a:rPr>
              <a:t>How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75" dirty="0">
                <a:latin typeface="Arial MT"/>
                <a:cs typeface="Arial MT"/>
              </a:rPr>
              <a:t>ever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spc="65" dirty="0">
                <a:latin typeface="Arial MT"/>
                <a:cs typeface="Arial MT"/>
              </a:rPr>
              <a:t>if</a:t>
            </a:r>
            <a:r>
              <a:rPr sz="2800" spc="35" dirty="0">
                <a:latin typeface="Arial MT"/>
                <a:cs typeface="Arial MT"/>
              </a:rPr>
              <a:t> </a:t>
            </a:r>
            <a:r>
              <a:rPr sz="2800" spc="-65" dirty="0">
                <a:latin typeface="Arial MT"/>
                <a:cs typeface="Arial MT"/>
              </a:rPr>
              <a:t>only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45" dirty="0">
                <a:latin typeface="Arial MT"/>
                <a:cs typeface="Arial MT"/>
              </a:rPr>
              <a:t>particular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150" dirty="0">
                <a:latin typeface="Arial MT"/>
                <a:cs typeface="Arial MT"/>
              </a:rPr>
              <a:t>function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125" dirty="0">
                <a:latin typeface="Arial MT"/>
                <a:cs typeface="Arial MT"/>
              </a:rPr>
              <a:t>is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75" dirty="0">
                <a:latin typeface="Arial MT"/>
                <a:cs typeface="Arial MT"/>
              </a:rPr>
              <a:t>imported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195" dirty="0">
                <a:latin typeface="Arial MT"/>
                <a:cs typeface="Arial MT"/>
              </a:rPr>
              <a:t>using </a:t>
            </a:r>
            <a:r>
              <a:rPr sz="2800" b="1" spc="-95" dirty="0">
                <a:latin typeface="Arial"/>
                <a:cs typeface="Arial"/>
              </a:rPr>
              <a:t>from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spc="-120" dirty="0">
                <a:latin typeface="Arial MT"/>
                <a:cs typeface="Arial MT"/>
              </a:rPr>
              <a:t>then</a:t>
            </a:r>
            <a:r>
              <a:rPr sz="2800" spc="35" dirty="0">
                <a:latin typeface="Arial MT"/>
                <a:cs typeface="Arial MT"/>
              </a:rPr>
              <a:t> </a:t>
            </a:r>
            <a:r>
              <a:rPr sz="2800" spc="-130" dirty="0">
                <a:latin typeface="Arial MT"/>
                <a:cs typeface="Arial MT"/>
              </a:rPr>
              <a:t>module</a:t>
            </a:r>
            <a:r>
              <a:rPr sz="2800" spc="40" dirty="0">
                <a:latin typeface="Arial MT"/>
                <a:cs typeface="Arial MT"/>
              </a:rPr>
              <a:t> </a:t>
            </a:r>
            <a:r>
              <a:rPr sz="2800" spc="-265" dirty="0">
                <a:latin typeface="Arial MT"/>
                <a:cs typeface="Arial MT"/>
              </a:rPr>
              <a:t>name</a:t>
            </a:r>
            <a:r>
              <a:rPr sz="2800" spc="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before</a:t>
            </a:r>
            <a:r>
              <a:rPr sz="2800" spc="40" dirty="0">
                <a:latin typeface="Arial MT"/>
                <a:cs typeface="Arial MT"/>
              </a:rPr>
              <a:t> </a:t>
            </a:r>
            <a:r>
              <a:rPr sz="2800" spc="-125" dirty="0">
                <a:latin typeface="Arial MT"/>
                <a:cs typeface="Arial MT"/>
              </a:rPr>
              <a:t>function</a:t>
            </a:r>
            <a:r>
              <a:rPr sz="2800" spc="45" dirty="0">
                <a:latin typeface="Arial MT"/>
                <a:cs typeface="Arial MT"/>
              </a:rPr>
              <a:t> </a:t>
            </a:r>
            <a:r>
              <a:rPr sz="2800" spc="-265" dirty="0">
                <a:latin typeface="Arial MT"/>
                <a:cs typeface="Arial MT"/>
              </a:rPr>
              <a:t>name</a:t>
            </a:r>
            <a:r>
              <a:rPr sz="2800" spc="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35" dirty="0">
                <a:latin typeface="Arial MT"/>
                <a:cs typeface="Arial MT"/>
              </a:rPr>
              <a:t> </a:t>
            </a:r>
            <a:r>
              <a:rPr sz="2800" spc="-80" dirty="0">
                <a:latin typeface="Arial MT"/>
                <a:cs typeface="Arial MT"/>
              </a:rPr>
              <a:t>not </a:t>
            </a:r>
            <a:r>
              <a:rPr sz="2800" spc="-95" dirty="0">
                <a:latin typeface="Arial MT"/>
                <a:cs typeface="Arial MT"/>
              </a:rPr>
              <a:t>required.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spc="-80" dirty="0">
                <a:latin typeface="Arial MT"/>
                <a:cs typeface="Arial MT"/>
              </a:rPr>
              <a:t>We</a:t>
            </a:r>
            <a:r>
              <a:rPr sz="2800" spc="-114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will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spc="-330" dirty="0">
                <a:latin typeface="Arial MT"/>
                <a:cs typeface="Arial MT"/>
              </a:rPr>
              <a:t>se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185" dirty="0">
                <a:latin typeface="Arial MT"/>
                <a:cs typeface="Arial MT"/>
              </a:rPr>
              <a:t>examples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120" dirty="0">
                <a:latin typeface="Arial MT"/>
                <a:cs typeface="Arial MT"/>
              </a:rPr>
              <a:t>with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spc="-155" dirty="0">
                <a:latin typeface="Arial MT"/>
                <a:cs typeface="Arial MT"/>
              </a:rPr>
              <a:t>next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30" dirty="0">
                <a:latin typeface="Arial MT"/>
                <a:cs typeface="Arial MT"/>
              </a:rPr>
              <a:t>slides.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82177" y="-50860"/>
            <a:ext cx="3083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12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more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updates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visit: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  <a:hlinkClick r:id="rId2"/>
              </a:rPr>
              <a:t>www.python4csip.com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5" dirty="0"/>
              <a:t>Types</a:t>
            </a:r>
            <a:r>
              <a:rPr spc="-30" dirty="0"/>
              <a:t> </a:t>
            </a:r>
            <a:r>
              <a:rPr dirty="0"/>
              <a:t>of</a:t>
            </a:r>
            <a:r>
              <a:rPr spc="85" dirty="0"/>
              <a:t> </a:t>
            </a:r>
            <a:r>
              <a:rPr spc="-320" dirty="0"/>
              <a:t>Modules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612138"/>
            <a:ext cx="7780655" cy="2329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250" dirty="0">
                <a:latin typeface="Arial MT"/>
                <a:cs typeface="Arial MT"/>
              </a:rPr>
              <a:t>There</a:t>
            </a:r>
            <a:r>
              <a:rPr sz="2900" spc="-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are</a:t>
            </a:r>
            <a:r>
              <a:rPr sz="2900" spc="-130" dirty="0">
                <a:latin typeface="Arial MT"/>
                <a:cs typeface="Arial MT"/>
              </a:rPr>
              <a:t> </a:t>
            </a:r>
            <a:r>
              <a:rPr sz="2900" spc="-190" dirty="0">
                <a:latin typeface="Arial MT"/>
                <a:cs typeface="Arial MT"/>
              </a:rPr>
              <a:t>various</a:t>
            </a:r>
            <a:r>
              <a:rPr sz="2900" spc="-25" dirty="0">
                <a:latin typeface="Arial MT"/>
                <a:cs typeface="Arial MT"/>
              </a:rPr>
              <a:t> </a:t>
            </a:r>
            <a:r>
              <a:rPr sz="2900" spc="-125" dirty="0">
                <a:latin typeface="Arial MT"/>
                <a:cs typeface="Arial MT"/>
              </a:rPr>
              <a:t>in-</a:t>
            </a:r>
            <a:r>
              <a:rPr sz="2900" spc="-65" dirty="0">
                <a:latin typeface="Arial MT"/>
                <a:cs typeface="Arial MT"/>
              </a:rPr>
              <a:t>built</a:t>
            </a:r>
            <a:r>
              <a:rPr sz="2900" spc="-30" dirty="0">
                <a:latin typeface="Arial MT"/>
                <a:cs typeface="Arial MT"/>
              </a:rPr>
              <a:t> </a:t>
            </a:r>
            <a:r>
              <a:rPr sz="2900" spc="-210" dirty="0">
                <a:latin typeface="Arial MT"/>
                <a:cs typeface="Arial MT"/>
              </a:rPr>
              <a:t>module</a:t>
            </a:r>
            <a:r>
              <a:rPr sz="2900" spc="-5" dirty="0">
                <a:latin typeface="Arial MT"/>
                <a:cs typeface="Arial MT"/>
              </a:rPr>
              <a:t> </a:t>
            </a:r>
            <a:r>
              <a:rPr sz="2900" spc="-170" dirty="0">
                <a:latin typeface="Arial MT"/>
                <a:cs typeface="Arial MT"/>
              </a:rPr>
              <a:t>in</a:t>
            </a:r>
            <a:r>
              <a:rPr sz="2900" spc="-25" dirty="0">
                <a:latin typeface="Arial MT"/>
                <a:cs typeface="Arial MT"/>
              </a:rPr>
              <a:t> </a:t>
            </a:r>
            <a:r>
              <a:rPr sz="2900" spc="-170" dirty="0">
                <a:latin typeface="Arial MT"/>
                <a:cs typeface="Arial MT"/>
              </a:rPr>
              <a:t>python,</a:t>
            </a:r>
            <a:r>
              <a:rPr sz="2900" spc="-25" dirty="0">
                <a:latin typeface="Arial MT"/>
                <a:cs typeface="Arial MT"/>
              </a:rPr>
              <a:t> </a:t>
            </a:r>
            <a:r>
              <a:rPr sz="2900" spc="-195" dirty="0">
                <a:latin typeface="Arial MT"/>
                <a:cs typeface="Arial MT"/>
              </a:rPr>
              <a:t>we</a:t>
            </a:r>
            <a:r>
              <a:rPr sz="2900" spc="-5" dirty="0">
                <a:latin typeface="Arial MT"/>
                <a:cs typeface="Arial MT"/>
              </a:rPr>
              <a:t> </a:t>
            </a:r>
            <a:r>
              <a:rPr sz="2900" spc="-20" dirty="0">
                <a:latin typeface="Arial MT"/>
                <a:cs typeface="Arial MT"/>
              </a:rPr>
              <a:t>will </a:t>
            </a:r>
            <a:r>
              <a:rPr sz="2900" spc="-320" dirty="0">
                <a:latin typeface="Arial MT"/>
                <a:cs typeface="Arial MT"/>
              </a:rPr>
              <a:t>discuss</a:t>
            </a:r>
            <a:r>
              <a:rPr sz="2900" spc="-30" dirty="0">
                <a:latin typeface="Arial MT"/>
                <a:cs typeface="Arial MT"/>
              </a:rPr>
              <a:t> </a:t>
            </a:r>
            <a:r>
              <a:rPr sz="2900" spc="-25" dirty="0">
                <a:latin typeface="Arial MT"/>
                <a:cs typeface="Arial MT"/>
              </a:rPr>
              <a:t>few</a:t>
            </a:r>
            <a:r>
              <a:rPr sz="2900" spc="-11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of</a:t>
            </a:r>
            <a:r>
              <a:rPr sz="2900" spc="20" dirty="0">
                <a:latin typeface="Arial MT"/>
                <a:cs typeface="Arial MT"/>
              </a:rPr>
              <a:t> </a:t>
            </a:r>
            <a:r>
              <a:rPr sz="2900" spc="-280" dirty="0">
                <a:latin typeface="Arial MT"/>
                <a:cs typeface="Arial MT"/>
              </a:rPr>
              <a:t>them</a:t>
            </a:r>
            <a:endParaRPr sz="2900">
              <a:latin typeface="Arial MT"/>
              <a:cs typeface="Arial MT"/>
            </a:endParaRPr>
          </a:p>
          <a:p>
            <a:pPr marL="378460">
              <a:lnSpc>
                <a:spcPct val="100000"/>
              </a:lnSpc>
              <a:spcBef>
                <a:spcPts val="610"/>
              </a:spcBef>
            </a:pPr>
            <a:r>
              <a:rPr sz="1800" spc="360" dirty="0">
                <a:solidFill>
                  <a:srgbClr val="93B6D2"/>
                </a:solidFill>
                <a:latin typeface="Arial MT"/>
                <a:cs typeface="Arial MT"/>
              </a:rPr>
              <a:t>🞑</a:t>
            </a:r>
            <a:r>
              <a:rPr sz="1800" spc="25" dirty="0">
                <a:solidFill>
                  <a:srgbClr val="93B6D2"/>
                </a:solidFill>
                <a:latin typeface="Arial MT"/>
                <a:cs typeface="Arial MT"/>
              </a:rPr>
              <a:t> </a:t>
            </a:r>
            <a:r>
              <a:rPr sz="2600" spc="-130" dirty="0">
                <a:latin typeface="Arial MT"/>
                <a:cs typeface="Arial MT"/>
              </a:rPr>
              <a:t>Math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module</a:t>
            </a:r>
            <a:endParaRPr sz="2600">
              <a:latin typeface="Arial MT"/>
              <a:cs typeface="Arial MT"/>
            </a:endParaRPr>
          </a:p>
          <a:p>
            <a:pPr marL="378460">
              <a:lnSpc>
                <a:spcPct val="100000"/>
              </a:lnSpc>
              <a:spcBef>
                <a:spcPts val="600"/>
              </a:spcBef>
            </a:pPr>
            <a:r>
              <a:rPr sz="1800" spc="360" dirty="0">
                <a:solidFill>
                  <a:srgbClr val="93B6D2"/>
                </a:solidFill>
                <a:latin typeface="Arial MT"/>
                <a:cs typeface="Arial MT"/>
              </a:rPr>
              <a:t>🞑</a:t>
            </a:r>
            <a:r>
              <a:rPr sz="1800" spc="35" dirty="0">
                <a:solidFill>
                  <a:srgbClr val="93B6D2"/>
                </a:solidFill>
                <a:latin typeface="Arial MT"/>
                <a:cs typeface="Arial MT"/>
              </a:rPr>
              <a:t> </a:t>
            </a:r>
            <a:r>
              <a:rPr sz="2600" spc="-270" dirty="0">
                <a:latin typeface="Arial MT"/>
                <a:cs typeface="Arial MT"/>
              </a:rPr>
              <a:t>Random</a:t>
            </a:r>
            <a:r>
              <a:rPr sz="2600" spc="-20" dirty="0">
                <a:latin typeface="Arial MT"/>
                <a:cs typeface="Arial MT"/>
              </a:rPr>
              <a:t> module</a:t>
            </a:r>
            <a:endParaRPr sz="2600">
              <a:latin typeface="Arial MT"/>
              <a:cs typeface="Arial MT"/>
            </a:endParaRPr>
          </a:p>
          <a:p>
            <a:pPr marL="378460">
              <a:lnSpc>
                <a:spcPct val="100000"/>
              </a:lnSpc>
              <a:spcBef>
                <a:spcPts val="605"/>
              </a:spcBef>
            </a:pPr>
            <a:r>
              <a:rPr sz="1800" spc="360" dirty="0">
                <a:solidFill>
                  <a:srgbClr val="93B6D2"/>
                </a:solidFill>
                <a:latin typeface="Arial MT"/>
                <a:cs typeface="Arial MT"/>
              </a:rPr>
              <a:t>🞑</a:t>
            </a:r>
            <a:r>
              <a:rPr sz="1800" spc="70" dirty="0">
                <a:solidFill>
                  <a:srgbClr val="93B6D2"/>
                </a:solidFill>
                <a:latin typeface="Arial MT"/>
                <a:cs typeface="Arial MT"/>
              </a:rPr>
              <a:t> </a:t>
            </a:r>
            <a:r>
              <a:rPr sz="2600" spc="-130" dirty="0">
                <a:latin typeface="Arial MT"/>
                <a:cs typeface="Arial MT"/>
              </a:rPr>
              <a:t>Statistical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module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82177" y="-50860"/>
            <a:ext cx="3083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12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more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updates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visit: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  <a:hlinkClick r:id="rId2"/>
              </a:rPr>
              <a:t>www.python4csip.com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4" dirty="0"/>
              <a:t>Math</a:t>
            </a:r>
            <a:r>
              <a:rPr spc="-95" dirty="0"/>
              <a:t> </a:t>
            </a:r>
            <a:r>
              <a:rPr spc="-325" dirty="0"/>
              <a:t>module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612138"/>
            <a:ext cx="7412990" cy="1440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345" dirty="0">
                <a:latin typeface="Arial MT"/>
                <a:cs typeface="Arial MT"/>
              </a:rPr>
              <a:t>This</a:t>
            </a:r>
            <a:r>
              <a:rPr sz="2900" spc="-5" dirty="0">
                <a:latin typeface="Arial MT"/>
                <a:cs typeface="Arial MT"/>
              </a:rPr>
              <a:t> </a:t>
            </a:r>
            <a:r>
              <a:rPr sz="2900" spc="-210" dirty="0">
                <a:latin typeface="Arial MT"/>
                <a:cs typeface="Arial MT"/>
              </a:rPr>
              <a:t>module</a:t>
            </a:r>
            <a:r>
              <a:rPr sz="2900" spc="-5" dirty="0">
                <a:latin typeface="Arial MT"/>
                <a:cs typeface="Arial MT"/>
              </a:rPr>
              <a:t> </a:t>
            </a:r>
            <a:r>
              <a:rPr sz="2900" spc="-135" dirty="0">
                <a:latin typeface="Arial MT"/>
                <a:cs typeface="Arial MT"/>
              </a:rPr>
              <a:t>provides</a:t>
            </a:r>
            <a:r>
              <a:rPr sz="2900" spc="-65" dirty="0">
                <a:latin typeface="Arial MT"/>
                <a:cs typeface="Arial MT"/>
              </a:rPr>
              <a:t> </a:t>
            </a:r>
            <a:r>
              <a:rPr sz="2900" spc="-190" dirty="0">
                <a:latin typeface="Arial MT"/>
                <a:cs typeface="Arial MT"/>
              </a:rPr>
              <a:t>various</a:t>
            </a:r>
            <a:r>
              <a:rPr sz="2900" spc="-25" dirty="0">
                <a:latin typeface="Arial MT"/>
                <a:cs typeface="Arial MT"/>
              </a:rPr>
              <a:t> </a:t>
            </a:r>
            <a:r>
              <a:rPr sz="2900" spc="-180" dirty="0">
                <a:latin typeface="Arial MT"/>
                <a:cs typeface="Arial MT"/>
              </a:rPr>
              <a:t>function</a:t>
            </a:r>
            <a:r>
              <a:rPr sz="2900" spc="-2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to</a:t>
            </a:r>
            <a:r>
              <a:rPr sz="2900" spc="-65" dirty="0">
                <a:latin typeface="Arial MT"/>
                <a:cs typeface="Arial MT"/>
              </a:rPr>
              <a:t> </a:t>
            </a:r>
            <a:r>
              <a:rPr sz="2900" spc="-60" dirty="0">
                <a:latin typeface="Arial MT"/>
                <a:cs typeface="Arial MT"/>
              </a:rPr>
              <a:t>perform </a:t>
            </a:r>
            <a:r>
              <a:rPr sz="2900" spc="-145" dirty="0">
                <a:latin typeface="Arial MT"/>
                <a:cs typeface="Arial MT"/>
              </a:rPr>
              <a:t>arithmetic</a:t>
            </a:r>
            <a:r>
              <a:rPr sz="2900" spc="10" dirty="0">
                <a:latin typeface="Arial MT"/>
                <a:cs typeface="Arial MT"/>
              </a:rPr>
              <a:t> </a:t>
            </a:r>
            <a:r>
              <a:rPr sz="2900" spc="-60" dirty="0">
                <a:latin typeface="Arial MT"/>
                <a:cs typeface="Arial MT"/>
              </a:rPr>
              <a:t>operations.</a:t>
            </a:r>
            <a:endParaRPr sz="2900">
              <a:latin typeface="Arial MT"/>
              <a:cs typeface="Arial MT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195" dirty="0">
                <a:latin typeface="Arial MT"/>
                <a:cs typeface="Arial MT"/>
              </a:rPr>
              <a:t>Example</a:t>
            </a:r>
            <a:r>
              <a:rPr sz="2900" spc="1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of</a:t>
            </a:r>
            <a:r>
              <a:rPr sz="2900" spc="85" dirty="0">
                <a:latin typeface="Arial MT"/>
                <a:cs typeface="Arial MT"/>
              </a:rPr>
              <a:t> </a:t>
            </a:r>
            <a:r>
              <a:rPr sz="2900" spc="-225" dirty="0">
                <a:latin typeface="Arial MT"/>
                <a:cs typeface="Arial MT"/>
              </a:rPr>
              <a:t>functions</a:t>
            </a:r>
            <a:r>
              <a:rPr sz="2900" dirty="0">
                <a:latin typeface="Arial MT"/>
                <a:cs typeface="Arial MT"/>
              </a:rPr>
              <a:t> </a:t>
            </a:r>
            <a:r>
              <a:rPr sz="2900" spc="-170" dirty="0">
                <a:latin typeface="Arial MT"/>
                <a:cs typeface="Arial MT"/>
              </a:rPr>
              <a:t>in</a:t>
            </a:r>
            <a:r>
              <a:rPr sz="2900" spc="15" dirty="0">
                <a:latin typeface="Arial MT"/>
                <a:cs typeface="Arial MT"/>
              </a:rPr>
              <a:t> </a:t>
            </a:r>
            <a:r>
              <a:rPr sz="2900" spc="-225" dirty="0">
                <a:latin typeface="Arial MT"/>
                <a:cs typeface="Arial MT"/>
              </a:rPr>
              <a:t>math</a:t>
            </a:r>
            <a:r>
              <a:rPr sz="2900" dirty="0">
                <a:latin typeface="Arial MT"/>
                <a:cs typeface="Arial MT"/>
              </a:rPr>
              <a:t> </a:t>
            </a:r>
            <a:r>
              <a:rPr sz="2900" spc="-240" dirty="0">
                <a:latin typeface="Arial MT"/>
                <a:cs typeface="Arial MT"/>
              </a:rPr>
              <a:t>modules</a:t>
            </a:r>
            <a:r>
              <a:rPr sz="2900" spc="10" dirty="0">
                <a:latin typeface="Arial MT"/>
                <a:cs typeface="Arial MT"/>
              </a:rPr>
              <a:t> </a:t>
            </a:r>
            <a:r>
              <a:rPr sz="2900" spc="-20" dirty="0">
                <a:latin typeface="Arial MT"/>
                <a:cs typeface="Arial MT"/>
              </a:rPr>
              <a:t>are:</a:t>
            </a:r>
            <a:endParaRPr sz="2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7" y="4089967"/>
            <a:ext cx="6617970" cy="150431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195" dirty="0">
                <a:latin typeface="Arial MT"/>
                <a:cs typeface="Arial MT"/>
              </a:rPr>
              <a:t>Example</a:t>
            </a:r>
            <a:r>
              <a:rPr sz="2900" spc="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of</a:t>
            </a:r>
            <a:r>
              <a:rPr sz="2900" spc="85" dirty="0">
                <a:latin typeface="Arial MT"/>
                <a:cs typeface="Arial MT"/>
              </a:rPr>
              <a:t> </a:t>
            </a:r>
            <a:r>
              <a:rPr sz="2900" spc="-110" dirty="0">
                <a:latin typeface="Arial MT"/>
                <a:cs typeface="Arial MT"/>
              </a:rPr>
              <a:t>variables</a:t>
            </a:r>
            <a:r>
              <a:rPr sz="2900" spc="-35" dirty="0">
                <a:latin typeface="Arial MT"/>
                <a:cs typeface="Arial MT"/>
              </a:rPr>
              <a:t> </a:t>
            </a:r>
            <a:r>
              <a:rPr sz="2900" spc="-170" dirty="0">
                <a:latin typeface="Arial MT"/>
                <a:cs typeface="Arial MT"/>
              </a:rPr>
              <a:t>in</a:t>
            </a:r>
            <a:r>
              <a:rPr sz="2900" spc="10" dirty="0">
                <a:latin typeface="Arial MT"/>
                <a:cs typeface="Arial MT"/>
              </a:rPr>
              <a:t> </a:t>
            </a:r>
            <a:r>
              <a:rPr sz="2900" spc="-229" dirty="0">
                <a:latin typeface="Arial MT"/>
                <a:cs typeface="Arial MT"/>
              </a:rPr>
              <a:t>math</a:t>
            </a:r>
            <a:r>
              <a:rPr sz="2900" spc="5" dirty="0">
                <a:latin typeface="Arial MT"/>
                <a:cs typeface="Arial MT"/>
              </a:rPr>
              <a:t> </a:t>
            </a:r>
            <a:r>
              <a:rPr sz="2900" spc="-240" dirty="0">
                <a:latin typeface="Arial MT"/>
                <a:cs typeface="Arial MT"/>
              </a:rPr>
              <a:t>modules</a:t>
            </a:r>
            <a:r>
              <a:rPr sz="2900" spc="-5" dirty="0">
                <a:latin typeface="Arial MT"/>
                <a:cs typeface="Arial MT"/>
              </a:rPr>
              <a:t> </a:t>
            </a:r>
            <a:r>
              <a:rPr sz="2900" spc="-30" dirty="0">
                <a:latin typeface="Arial MT"/>
                <a:cs typeface="Arial MT"/>
              </a:rPr>
              <a:t>are:</a:t>
            </a:r>
            <a:endParaRPr sz="2900">
              <a:latin typeface="Arial MT"/>
              <a:cs typeface="Arial MT"/>
            </a:endParaRPr>
          </a:p>
          <a:p>
            <a:pPr marL="378460">
              <a:lnSpc>
                <a:spcPct val="100000"/>
              </a:lnSpc>
              <a:spcBef>
                <a:spcPts val="620"/>
              </a:spcBef>
            </a:pPr>
            <a:r>
              <a:rPr sz="1800" spc="360" dirty="0">
                <a:solidFill>
                  <a:srgbClr val="93B6D2"/>
                </a:solidFill>
                <a:latin typeface="Arial MT"/>
                <a:cs typeface="Arial MT"/>
              </a:rPr>
              <a:t>🞑</a:t>
            </a:r>
            <a:r>
              <a:rPr sz="1800" spc="30" dirty="0">
                <a:solidFill>
                  <a:srgbClr val="93B6D2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pi</a:t>
            </a:r>
            <a:endParaRPr sz="2600">
              <a:latin typeface="Arial MT"/>
              <a:cs typeface="Arial MT"/>
            </a:endParaRPr>
          </a:p>
          <a:p>
            <a:pPr marL="378460">
              <a:lnSpc>
                <a:spcPct val="100000"/>
              </a:lnSpc>
              <a:spcBef>
                <a:spcPts val="605"/>
              </a:spcBef>
            </a:pPr>
            <a:r>
              <a:rPr sz="1800" spc="360" dirty="0">
                <a:solidFill>
                  <a:srgbClr val="93B6D2"/>
                </a:solidFill>
                <a:latin typeface="Arial MT"/>
                <a:cs typeface="Arial MT"/>
              </a:rPr>
              <a:t>🞑</a:t>
            </a:r>
            <a:r>
              <a:rPr sz="1800" spc="30" dirty="0">
                <a:solidFill>
                  <a:srgbClr val="93B6D2"/>
                </a:solidFill>
                <a:latin typeface="Arial MT"/>
                <a:cs typeface="Arial MT"/>
              </a:rPr>
              <a:t> </a:t>
            </a:r>
            <a:r>
              <a:rPr sz="2600" spc="-50" dirty="0">
                <a:latin typeface="Arial MT"/>
                <a:cs typeface="Arial MT"/>
              </a:rPr>
              <a:t>e</a:t>
            </a:r>
            <a:endParaRPr sz="26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32050" y="3117850"/>
          <a:ext cx="4064000" cy="1035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sqrt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ceil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floor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pow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fabs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b="1" spc="-3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982177" y="-50860"/>
            <a:ext cx="3083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12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more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updates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visit: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  <a:hlinkClick r:id="rId2"/>
              </a:rPr>
              <a:t>www.python4csip.com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4" dirty="0"/>
              <a:t>Math</a:t>
            </a:r>
            <a:r>
              <a:rPr spc="-80" dirty="0"/>
              <a:t> </a:t>
            </a:r>
            <a:r>
              <a:rPr spc="-315" dirty="0"/>
              <a:t>module</a:t>
            </a:r>
            <a:r>
              <a:rPr spc="-25" dirty="0"/>
              <a:t> </a:t>
            </a:r>
            <a:r>
              <a:rPr spc="-34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612138"/>
            <a:ext cx="798512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  <a:tab pos="1545590" algn="l"/>
                <a:tab pos="1845945" algn="l"/>
                <a:tab pos="2517140" algn="l"/>
                <a:tab pos="3836670" algn="l"/>
                <a:tab pos="5024120" algn="l"/>
                <a:tab pos="5674995" algn="l"/>
                <a:tab pos="6877684" algn="l"/>
                <a:tab pos="7667625" algn="l"/>
              </a:tabLst>
            </a:pPr>
            <a:r>
              <a:rPr sz="2900" b="1" spc="-10" dirty="0">
                <a:latin typeface="Arial"/>
                <a:cs typeface="Arial"/>
              </a:rPr>
              <a:t>sqrt(x)</a:t>
            </a:r>
            <a:r>
              <a:rPr sz="2900" b="1" dirty="0">
                <a:latin typeface="Arial"/>
                <a:cs typeface="Arial"/>
              </a:rPr>
              <a:t>	</a:t>
            </a:r>
            <a:r>
              <a:rPr sz="2900" b="1" spc="-50" dirty="0">
                <a:latin typeface="Arial"/>
                <a:cs typeface="Arial"/>
              </a:rPr>
              <a:t>:</a:t>
            </a:r>
            <a:r>
              <a:rPr sz="2900" b="1" dirty="0">
                <a:latin typeface="Arial"/>
                <a:cs typeface="Arial"/>
              </a:rPr>
              <a:t>	</a:t>
            </a:r>
            <a:r>
              <a:rPr sz="2900" spc="-20" dirty="0">
                <a:latin typeface="Arial MT"/>
                <a:cs typeface="Arial MT"/>
              </a:rPr>
              <a:t>this</a:t>
            </a:r>
            <a:r>
              <a:rPr sz="2900" dirty="0">
                <a:latin typeface="Arial MT"/>
                <a:cs typeface="Arial MT"/>
              </a:rPr>
              <a:t>	</a:t>
            </a:r>
            <a:r>
              <a:rPr sz="2900" spc="-10" dirty="0">
                <a:latin typeface="Arial MT"/>
                <a:cs typeface="Arial MT"/>
              </a:rPr>
              <a:t>function</a:t>
            </a:r>
            <a:r>
              <a:rPr sz="2900" dirty="0">
                <a:latin typeface="Arial MT"/>
                <a:cs typeface="Arial MT"/>
              </a:rPr>
              <a:t>	</a:t>
            </a:r>
            <a:r>
              <a:rPr sz="2900" spc="-10" dirty="0">
                <a:latin typeface="Arial MT"/>
                <a:cs typeface="Arial MT"/>
              </a:rPr>
              <a:t>returns</a:t>
            </a:r>
            <a:r>
              <a:rPr sz="2900" dirty="0">
                <a:latin typeface="Arial MT"/>
                <a:cs typeface="Arial MT"/>
              </a:rPr>
              <a:t>	</a:t>
            </a:r>
            <a:r>
              <a:rPr sz="2900" spc="-25" dirty="0">
                <a:latin typeface="Arial MT"/>
                <a:cs typeface="Arial MT"/>
              </a:rPr>
              <a:t>the</a:t>
            </a:r>
            <a:r>
              <a:rPr sz="2900" dirty="0">
                <a:latin typeface="Arial MT"/>
                <a:cs typeface="Arial MT"/>
              </a:rPr>
              <a:t>	</a:t>
            </a:r>
            <a:r>
              <a:rPr sz="2900" spc="-10" dirty="0">
                <a:latin typeface="Arial MT"/>
                <a:cs typeface="Arial MT"/>
              </a:rPr>
              <a:t>square</a:t>
            </a:r>
            <a:r>
              <a:rPr sz="2900" dirty="0">
                <a:latin typeface="Arial MT"/>
                <a:cs typeface="Arial MT"/>
              </a:rPr>
              <a:t>	</a:t>
            </a:r>
            <a:r>
              <a:rPr sz="2900" spc="-20" dirty="0">
                <a:latin typeface="Arial MT"/>
                <a:cs typeface="Arial MT"/>
              </a:rPr>
              <a:t>root</a:t>
            </a:r>
            <a:r>
              <a:rPr sz="2900" dirty="0">
                <a:latin typeface="Arial MT"/>
                <a:cs typeface="Arial MT"/>
              </a:rPr>
              <a:t>	</a:t>
            </a:r>
            <a:r>
              <a:rPr sz="2900" spc="-25" dirty="0">
                <a:latin typeface="Arial MT"/>
                <a:cs typeface="Arial MT"/>
              </a:rPr>
              <a:t>of</a:t>
            </a:r>
            <a:endParaRPr sz="2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1732" y="2054174"/>
            <a:ext cx="157289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85" dirty="0">
                <a:latin typeface="Arial MT"/>
                <a:cs typeface="Arial MT"/>
              </a:rPr>
              <a:t>number(x).</a:t>
            </a:r>
            <a:endParaRPr sz="29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5987" y="3116707"/>
            <a:ext cx="600519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8140" indent="-32004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58140" algn="l"/>
              </a:tabLst>
            </a:pPr>
            <a:r>
              <a:rPr sz="2900" b="1" spc="-105" dirty="0">
                <a:latin typeface="Arial"/>
                <a:cs typeface="Arial"/>
              </a:rPr>
              <a:t>pow(x,y)</a:t>
            </a:r>
            <a:r>
              <a:rPr sz="2900" b="1" spc="-30" dirty="0">
                <a:latin typeface="Arial"/>
                <a:cs typeface="Arial"/>
              </a:rPr>
              <a:t> </a:t>
            </a:r>
            <a:r>
              <a:rPr sz="2900" b="1" spc="-220" dirty="0">
                <a:latin typeface="Arial"/>
                <a:cs typeface="Arial"/>
              </a:rPr>
              <a:t>:</a:t>
            </a:r>
            <a:r>
              <a:rPr sz="2900" b="1" spc="-20" dirty="0">
                <a:latin typeface="Arial"/>
                <a:cs typeface="Arial"/>
              </a:rPr>
              <a:t> </a:t>
            </a:r>
            <a:r>
              <a:rPr sz="2900" spc="-215" dirty="0">
                <a:latin typeface="Arial MT"/>
                <a:cs typeface="Arial MT"/>
              </a:rPr>
              <a:t>this</a:t>
            </a:r>
            <a:r>
              <a:rPr sz="2900" spc="-10" dirty="0">
                <a:latin typeface="Arial MT"/>
                <a:cs typeface="Arial MT"/>
              </a:rPr>
              <a:t> </a:t>
            </a:r>
            <a:r>
              <a:rPr sz="2900" spc="-180" dirty="0">
                <a:latin typeface="Arial MT"/>
                <a:cs typeface="Arial MT"/>
              </a:rPr>
              <a:t>function</a:t>
            </a:r>
            <a:r>
              <a:rPr sz="2900" dirty="0">
                <a:latin typeface="Arial MT"/>
                <a:cs typeface="Arial MT"/>
              </a:rPr>
              <a:t> </a:t>
            </a:r>
            <a:r>
              <a:rPr sz="2900" spc="-195" dirty="0">
                <a:latin typeface="Arial MT"/>
                <a:cs typeface="Arial MT"/>
              </a:rPr>
              <a:t>returns</a:t>
            </a:r>
            <a:r>
              <a:rPr sz="2900" spc="-20" dirty="0">
                <a:latin typeface="Arial MT"/>
                <a:cs typeface="Arial MT"/>
              </a:rPr>
              <a:t> </a:t>
            </a:r>
            <a:r>
              <a:rPr sz="2900" spc="-170" dirty="0">
                <a:latin typeface="Arial MT"/>
                <a:cs typeface="Arial MT"/>
              </a:rPr>
              <a:t>the</a:t>
            </a:r>
            <a:r>
              <a:rPr sz="2900" spc="5" dirty="0">
                <a:latin typeface="Arial MT"/>
                <a:cs typeface="Arial MT"/>
              </a:rPr>
              <a:t> </a:t>
            </a:r>
            <a:r>
              <a:rPr sz="2900" spc="-20" dirty="0">
                <a:latin typeface="Arial MT"/>
                <a:cs typeface="Arial MT"/>
              </a:rPr>
              <a:t>(x)</a:t>
            </a:r>
            <a:r>
              <a:rPr sz="2850" spc="-30" baseline="26315" dirty="0">
                <a:latin typeface="Arial MT"/>
                <a:cs typeface="Arial MT"/>
              </a:rPr>
              <a:t>y</a:t>
            </a:r>
            <a:endParaRPr sz="2850" baseline="26315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7" y="4709540"/>
            <a:ext cx="1433195" cy="91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b="1" spc="-125" dirty="0">
                <a:latin typeface="Arial"/>
                <a:cs typeface="Arial"/>
              </a:rPr>
              <a:t>ceil</a:t>
            </a:r>
            <a:r>
              <a:rPr sz="2900" b="1" spc="-70" dirty="0">
                <a:latin typeface="Arial"/>
                <a:cs typeface="Arial"/>
              </a:rPr>
              <a:t> </a:t>
            </a:r>
            <a:r>
              <a:rPr sz="2900" b="1" spc="-25" dirty="0">
                <a:latin typeface="Arial"/>
                <a:cs typeface="Arial"/>
              </a:rPr>
              <a:t>(x)</a:t>
            </a:r>
            <a:endParaRPr sz="2900">
              <a:latin typeface="Arial"/>
              <a:cs typeface="Arial"/>
            </a:endParaRPr>
          </a:p>
          <a:p>
            <a:pPr marL="332740">
              <a:lnSpc>
                <a:spcPct val="100000"/>
              </a:lnSpc>
              <a:spcBef>
                <a:spcPts val="5"/>
              </a:spcBef>
            </a:pPr>
            <a:r>
              <a:rPr sz="2900" spc="-140" dirty="0">
                <a:latin typeface="Arial MT"/>
                <a:cs typeface="Arial MT"/>
              </a:rPr>
              <a:t>integer.</a:t>
            </a:r>
            <a:endParaRPr sz="29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2133" y="4709540"/>
            <a:ext cx="634619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dirty="0">
                <a:latin typeface="Arial"/>
                <a:cs typeface="Arial"/>
              </a:rPr>
              <a:t>:</a:t>
            </a:r>
            <a:r>
              <a:rPr sz="2900" b="1" spc="-15" dirty="0">
                <a:latin typeface="Arial"/>
                <a:cs typeface="Arial"/>
              </a:rPr>
              <a:t> </a:t>
            </a:r>
            <a:r>
              <a:rPr sz="2900" spc="-150" dirty="0">
                <a:latin typeface="Arial MT"/>
                <a:cs typeface="Arial MT"/>
              </a:rPr>
              <a:t>this</a:t>
            </a:r>
            <a:r>
              <a:rPr sz="2900" spc="-10" dirty="0">
                <a:latin typeface="Arial MT"/>
                <a:cs typeface="Arial MT"/>
              </a:rPr>
              <a:t> </a:t>
            </a:r>
            <a:r>
              <a:rPr sz="2900" spc="-150" dirty="0">
                <a:latin typeface="Arial MT"/>
                <a:cs typeface="Arial MT"/>
              </a:rPr>
              <a:t>function</a:t>
            </a:r>
            <a:r>
              <a:rPr sz="2900" spc="-20" dirty="0">
                <a:latin typeface="Arial MT"/>
                <a:cs typeface="Arial MT"/>
              </a:rPr>
              <a:t> </a:t>
            </a:r>
            <a:r>
              <a:rPr sz="2900" spc="-90" dirty="0">
                <a:latin typeface="Arial MT"/>
                <a:cs typeface="Arial MT"/>
              </a:rPr>
              <a:t>return</a:t>
            </a:r>
            <a:r>
              <a:rPr sz="2900" spc="-5" dirty="0">
                <a:latin typeface="Arial MT"/>
                <a:cs typeface="Arial MT"/>
              </a:rPr>
              <a:t> </a:t>
            </a:r>
            <a:r>
              <a:rPr sz="2900" spc="-65" dirty="0">
                <a:latin typeface="Arial MT"/>
                <a:cs typeface="Arial MT"/>
              </a:rPr>
              <a:t>the</a:t>
            </a:r>
            <a:r>
              <a:rPr sz="2900" spc="-2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x</a:t>
            </a:r>
            <a:r>
              <a:rPr sz="2900" spc="-20" dirty="0">
                <a:latin typeface="Arial MT"/>
                <a:cs typeface="Arial MT"/>
              </a:rPr>
              <a:t> </a:t>
            </a:r>
            <a:r>
              <a:rPr sz="2900" spc="-120" dirty="0">
                <a:latin typeface="Arial MT"/>
                <a:cs typeface="Arial MT"/>
              </a:rPr>
              <a:t>rounded</a:t>
            </a:r>
            <a:r>
              <a:rPr sz="2900" spc="-1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to</a:t>
            </a:r>
            <a:r>
              <a:rPr sz="2900" spc="-15" dirty="0">
                <a:latin typeface="Arial MT"/>
                <a:cs typeface="Arial MT"/>
              </a:rPr>
              <a:t> </a:t>
            </a:r>
            <a:r>
              <a:rPr sz="2900" spc="-75" dirty="0">
                <a:latin typeface="Arial MT"/>
                <a:cs typeface="Arial MT"/>
              </a:rPr>
              <a:t>next</a:t>
            </a:r>
            <a:endParaRPr sz="29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00527" y="1938527"/>
            <a:ext cx="3596640" cy="1274445"/>
            <a:chOff x="2700527" y="1938527"/>
            <a:chExt cx="3596640" cy="127444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0527" y="1938527"/>
              <a:ext cx="3596640" cy="1274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599" y="2133599"/>
              <a:ext cx="3007868" cy="68580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686811" y="3500628"/>
            <a:ext cx="3884929" cy="1312545"/>
            <a:chOff x="2686811" y="3500628"/>
            <a:chExt cx="3884929" cy="131254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6811" y="3500628"/>
              <a:ext cx="3884676" cy="13121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81756" y="3695700"/>
              <a:ext cx="3296285" cy="72390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6823340" y="2103120"/>
            <a:ext cx="2203450" cy="1108075"/>
            <a:chOff x="6823340" y="2103120"/>
            <a:chExt cx="2203450" cy="110807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23340" y="2127924"/>
              <a:ext cx="2202919" cy="98518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90003" y="2103120"/>
              <a:ext cx="2130552" cy="110794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857999" y="2133600"/>
              <a:ext cx="2133600" cy="914400"/>
            </a:xfrm>
            <a:custGeom>
              <a:avLst/>
              <a:gdLst/>
              <a:ahLst/>
              <a:cxnLst/>
              <a:rect l="l" t="t" r="r" b="b"/>
              <a:pathLst>
                <a:path w="2133600" h="914400">
                  <a:moveTo>
                    <a:pt x="1981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152400" y="914400"/>
                  </a:lnTo>
                  <a:lnTo>
                    <a:pt x="2133600" y="914400"/>
                  </a:lnTo>
                  <a:lnTo>
                    <a:pt x="2133600" y="152400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EEC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57999" y="2133600"/>
              <a:ext cx="2133600" cy="914400"/>
            </a:xfrm>
            <a:custGeom>
              <a:avLst/>
              <a:gdLst/>
              <a:ahLst/>
              <a:cxnLst/>
              <a:rect l="l" t="t" r="r" b="b"/>
              <a:pathLst>
                <a:path w="2133600" h="914400">
                  <a:moveTo>
                    <a:pt x="0" y="0"/>
                  </a:moveTo>
                  <a:lnTo>
                    <a:pt x="1981200" y="0"/>
                  </a:lnTo>
                  <a:lnTo>
                    <a:pt x="2133600" y="152400"/>
                  </a:lnTo>
                  <a:lnTo>
                    <a:pt x="2133600" y="914400"/>
                  </a:lnTo>
                  <a:lnTo>
                    <a:pt x="152400" y="9144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ln w="9994">
              <a:solidFill>
                <a:srgbClr val="DD80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055866" y="2154758"/>
            <a:ext cx="17386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4940" algn="just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Arial MT"/>
                <a:cs typeface="Arial MT"/>
              </a:rPr>
              <a:t>module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spc="-185" dirty="0">
                <a:latin typeface="Arial MT"/>
                <a:cs typeface="Arial MT"/>
              </a:rPr>
              <a:t>name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is </a:t>
            </a:r>
            <a:r>
              <a:rPr sz="1800" spc="-50" dirty="0">
                <a:latin typeface="Arial MT"/>
                <a:cs typeface="Arial MT"/>
              </a:rPr>
              <a:t>required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before </a:t>
            </a:r>
            <a:r>
              <a:rPr sz="1800" spc="-114" dirty="0">
                <a:latin typeface="Arial MT"/>
                <a:cs typeface="Arial MT"/>
              </a:rPr>
              <a:t>function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5" dirty="0">
                <a:latin typeface="Arial MT"/>
                <a:cs typeface="Arial MT"/>
              </a:rPr>
              <a:t>name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10" dirty="0">
                <a:latin typeface="Arial MT"/>
                <a:cs typeface="Arial MT"/>
              </a:rPr>
              <a:t>here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684656" y="3627120"/>
            <a:ext cx="2212975" cy="1108075"/>
            <a:chOff x="6684656" y="3627120"/>
            <a:chExt cx="2212975" cy="1108075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84656" y="3651924"/>
              <a:ext cx="2202919" cy="98518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37603" y="3627120"/>
              <a:ext cx="2159507" cy="110794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719442" y="3657600"/>
              <a:ext cx="2133600" cy="914400"/>
            </a:xfrm>
            <a:custGeom>
              <a:avLst/>
              <a:gdLst/>
              <a:ahLst/>
              <a:cxnLst/>
              <a:rect l="l" t="t" r="r" b="b"/>
              <a:pathLst>
                <a:path w="2133600" h="914400">
                  <a:moveTo>
                    <a:pt x="1981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152400" y="914400"/>
                  </a:lnTo>
                  <a:lnTo>
                    <a:pt x="2133600" y="914400"/>
                  </a:lnTo>
                  <a:lnTo>
                    <a:pt x="2133600" y="152400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D2DE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19442" y="3657600"/>
              <a:ext cx="2133600" cy="914400"/>
            </a:xfrm>
            <a:custGeom>
              <a:avLst/>
              <a:gdLst/>
              <a:ahLst/>
              <a:cxnLst/>
              <a:rect l="l" t="t" r="r" b="b"/>
              <a:pathLst>
                <a:path w="2133600" h="914400">
                  <a:moveTo>
                    <a:pt x="0" y="0"/>
                  </a:moveTo>
                  <a:lnTo>
                    <a:pt x="1981200" y="0"/>
                  </a:lnTo>
                  <a:lnTo>
                    <a:pt x="2133600" y="152400"/>
                  </a:lnTo>
                  <a:lnTo>
                    <a:pt x="2133600" y="914400"/>
                  </a:lnTo>
                  <a:lnTo>
                    <a:pt x="152400" y="9144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ln w="9994">
              <a:solidFill>
                <a:srgbClr val="93B6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901942" y="3679317"/>
            <a:ext cx="17678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Arial MT"/>
                <a:cs typeface="Arial MT"/>
              </a:rPr>
              <a:t>module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65" dirty="0">
                <a:latin typeface="Arial MT"/>
                <a:cs typeface="Arial MT"/>
              </a:rPr>
              <a:t>name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65" dirty="0">
                <a:latin typeface="Arial MT"/>
                <a:cs typeface="Arial MT"/>
              </a:rPr>
              <a:t>is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10" dirty="0">
                <a:latin typeface="Arial MT"/>
                <a:cs typeface="Arial MT"/>
              </a:rPr>
              <a:t>not </a:t>
            </a:r>
            <a:r>
              <a:rPr sz="1800" spc="-50" dirty="0">
                <a:latin typeface="Arial MT"/>
                <a:cs typeface="Arial MT"/>
              </a:rPr>
              <a:t>required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before </a:t>
            </a:r>
            <a:r>
              <a:rPr sz="1800" spc="-114" dirty="0">
                <a:latin typeface="Arial MT"/>
                <a:cs typeface="Arial MT"/>
              </a:rPr>
              <a:t>function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5" dirty="0">
                <a:latin typeface="Arial MT"/>
                <a:cs typeface="Arial MT"/>
              </a:rPr>
              <a:t>name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5" dirty="0">
                <a:latin typeface="Arial MT"/>
                <a:cs typeface="Arial MT"/>
              </a:rPr>
              <a:t>here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706623" y="5138928"/>
            <a:ext cx="3865245" cy="1426845"/>
            <a:chOff x="2706623" y="5138928"/>
            <a:chExt cx="3865245" cy="1426845"/>
          </a:xfrm>
        </p:grpSpPr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06623" y="5138928"/>
              <a:ext cx="3864864" cy="142646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02584" y="5334000"/>
              <a:ext cx="3275584" cy="838200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5982177" y="-50860"/>
            <a:ext cx="3083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12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more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updates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visit: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  <a:hlinkClick r:id="rId12"/>
              </a:rPr>
              <a:t>www.python4csip.com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4" dirty="0"/>
              <a:t>Math</a:t>
            </a:r>
            <a:r>
              <a:rPr spc="-80" dirty="0"/>
              <a:t> </a:t>
            </a:r>
            <a:r>
              <a:rPr spc="-315" dirty="0"/>
              <a:t>module</a:t>
            </a:r>
            <a:r>
              <a:rPr spc="-25" dirty="0"/>
              <a:t> </a:t>
            </a:r>
            <a:r>
              <a:rPr spc="-34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612138"/>
            <a:ext cx="7997825" cy="173418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32740" marR="6985" indent="-320675">
              <a:lnSpc>
                <a:spcPct val="101000"/>
              </a:lnSpc>
              <a:spcBef>
                <a:spcPts val="7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  <a:tab pos="1670050" algn="l"/>
                <a:tab pos="1960245" algn="l"/>
                <a:tab pos="2507615" algn="l"/>
                <a:tab pos="3589654" algn="l"/>
                <a:tab pos="4565650" algn="l"/>
                <a:tab pos="5093970" algn="l"/>
                <a:tab pos="5408295" algn="l"/>
                <a:tab pos="6574155" algn="l"/>
                <a:tab pos="6972300" algn="l"/>
              </a:tabLst>
            </a:pPr>
            <a:r>
              <a:rPr sz="2900" b="1" spc="-10" dirty="0">
                <a:latin typeface="Arial"/>
                <a:cs typeface="Arial"/>
              </a:rPr>
              <a:t>floor(x)</a:t>
            </a:r>
            <a:r>
              <a:rPr sz="2900" b="1" dirty="0">
                <a:latin typeface="Arial"/>
                <a:cs typeface="Arial"/>
              </a:rPr>
              <a:t>	</a:t>
            </a:r>
            <a:r>
              <a:rPr sz="2900" b="1" spc="-50" dirty="0">
                <a:latin typeface="Arial"/>
                <a:cs typeface="Arial"/>
              </a:rPr>
              <a:t>:</a:t>
            </a:r>
            <a:r>
              <a:rPr sz="2900" b="1" dirty="0">
                <a:latin typeface="Arial"/>
                <a:cs typeface="Arial"/>
              </a:rPr>
              <a:t>	</a:t>
            </a:r>
            <a:r>
              <a:rPr sz="2400" spc="-20" dirty="0">
                <a:latin typeface="Arial MT"/>
                <a:cs typeface="Arial MT"/>
              </a:rPr>
              <a:t>this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function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returns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0" dirty="0">
                <a:latin typeface="Arial MT"/>
                <a:cs typeface="Arial MT"/>
              </a:rPr>
              <a:t>x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rounded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to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55" dirty="0">
                <a:latin typeface="Arial MT"/>
                <a:cs typeface="Arial MT"/>
              </a:rPr>
              <a:t>previous </a:t>
            </a:r>
            <a:r>
              <a:rPr sz="2400" spc="-10" dirty="0">
                <a:latin typeface="Arial MT"/>
                <a:cs typeface="Arial MT"/>
              </a:rPr>
              <a:t>integer.</a:t>
            </a:r>
            <a:endParaRPr sz="2400">
              <a:latin typeface="Arial MT"/>
              <a:cs typeface="Arial MT"/>
            </a:endParaRPr>
          </a:p>
          <a:p>
            <a:pPr marL="332740" marR="5080" indent="-320675">
              <a:lnSpc>
                <a:spcPct val="100899"/>
              </a:lnSpc>
              <a:spcBef>
                <a:spcPts val="63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  <a:tab pos="1628139" algn="l"/>
                <a:tab pos="1928495" algn="l"/>
                <a:tab pos="2486660" algn="l"/>
                <a:tab pos="3580765" algn="l"/>
                <a:tab pos="4566920" algn="l"/>
                <a:tab pos="5764530" algn="l"/>
                <a:tab pos="6584950" algn="l"/>
                <a:tab pos="7020559" algn="l"/>
                <a:tab pos="7764780" algn="l"/>
              </a:tabLst>
            </a:pPr>
            <a:r>
              <a:rPr sz="2900" b="1" spc="-10" dirty="0">
                <a:latin typeface="Arial"/>
                <a:cs typeface="Arial"/>
              </a:rPr>
              <a:t>fabs(x)</a:t>
            </a:r>
            <a:r>
              <a:rPr sz="2900" b="1" dirty="0">
                <a:latin typeface="Arial"/>
                <a:cs typeface="Arial"/>
              </a:rPr>
              <a:t>	</a:t>
            </a:r>
            <a:r>
              <a:rPr sz="2900" b="1" spc="-50" dirty="0">
                <a:latin typeface="Arial"/>
                <a:cs typeface="Arial"/>
              </a:rPr>
              <a:t>:</a:t>
            </a:r>
            <a:r>
              <a:rPr sz="2900" b="1" dirty="0">
                <a:latin typeface="Arial"/>
                <a:cs typeface="Arial"/>
              </a:rPr>
              <a:t>	</a:t>
            </a:r>
            <a:r>
              <a:rPr sz="2400" spc="-20" dirty="0">
                <a:latin typeface="Arial MT"/>
                <a:cs typeface="Arial MT"/>
              </a:rPr>
              <a:t>this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function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returns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absolute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value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35" dirty="0">
                <a:latin typeface="Arial MT"/>
                <a:cs typeface="Arial MT"/>
              </a:rPr>
              <a:t>of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float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90" dirty="0">
                <a:latin typeface="Arial MT"/>
                <a:cs typeface="Arial MT"/>
              </a:rPr>
              <a:t>x. </a:t>
            </a:r>
            <a:r>
              <a:rPr sz="2400" spc="-135" dirty="0">
                <a:latin typeface="Arial MT"/>
                <a:cs typeface="Arial MT"/>
              </a:rPr>
              <a:t>absolute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25" dirty="0">
                <a:latin typeface="Arial MT"/>
                <a:cs typeface="Arial MT"/>
              </a:rPr>
              <a:t>value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260" dirty="0">
                <a:latin typeface="Arial MT"/>
                <a:cs typeface="Arial MT"/>
              </a:rPr>
              <a:t>means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204" dirty="0">
                <a:latin typeface="Arial MT"/>
                <a:cs typeface="Arial MT"/>
              </a:rPr>
              <a:t>number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30" dirty="0">
                <a:latin typeface="Arial MT"/>
                <a:cs typeface="Arial MT"/>
              </a:rPr>
              <a:t>without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25" dirty="0">
                <a:latin typeface="Arial MT"/>
                <a:cs typeface="Arial MT"/>
              </a:rPr>
              <a:t>any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sign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7" y="4467225"/>
            <a:ext cx="7357109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  <a:tab pos="1503045" algn="l"/>
              </a:tabLst>
            </a:pPr>
            <a:r>
              <a:rPr sz="2900" b="1" spc="-229" dirty="0">
                <a:latin typeface="Arial"/>
                <a:cs typeface="Arial"/>
              </a:rPr>
              <a:t>sin</a:t>
            </a:r>
            <a:r>
              <a:rPr sz="2900" b="1" spc="-30" dirty="0">
                <a:latin typeface="Arial"/>
                <a:cs typeface="Arial"/>
              </a:rPr>
              <a:t> </a:t>
            </a:r>
            <a:r>
              <a:rPr sz="2900" b="1" spc="-25" dirty="0">
                <a:latin typeface="Arial"/>
                <a:cs typeface="Arial"/>
              </a:rPr>
              <a:t>(x)</a:t>
            </a:r>
            <a:r>
              <a:rPr sz="2900" b="1" dirty="0">
                <a:latin typeface="Arial"/>
                <a:cs typeface="Arial"/>
              </a:rPr>
              <a:t>	</a:t>
            </a:r>
            <a:r>
              <a:rPr sz="2900" b="1" spc="-220" dirty="0">
                <a:latin typeface="Arial"/>
                <a:cs typeface="Arial"/>
              </a:rPr>
              <a:t>:</a:t>
            </a:r>
            <a:r>
              <a:rPr sz="2900" b="1" spc="-40" dirty="0">
                <a:latin typeface="Arial"/>
                <a:cs typeface="Arial"/>
              </a:rPr>
              <a:t> </a:t>
            </a:r>
            <a:r>
              <a:rPr sz="2900" dirty="0">
                <a:latin typeface="Arial MT"/>
                <a:cs typeface="Arial MT"/>
              </a:rPr>
              <a:t>it</a:t>
            </a:r>
            <a:r>
              <a:rPr sz="2900" spc="-25" dirty="0">
                <a:latin typeface="Arial MT"/>
                <a:cs typeface="Arial MT"/>
              </a:rPr>
              <a:t> </a:t>
            </a:r>
            <a:r>
              <a:rPr sz="2900" spc="-135" dirty="0">
                <a:latin typeface="Arial MT"/>
                <a:cs typeface="Arial MT"/>
              </a:rPr>
              <a:t>return</a:t>
            </a:r>
            <a:r>
              <a:rPr sz="2900" spc="-20" dirty="0">
                <a:latin typeface="Arial MT"/>
                <a:cs typeface="Arial MT"/>
              </a:rPr>
              <a:t> </a:t>
            </a:r>
            <a:r>
              <a:rPr sz="2900" spc="-254" dirty="0">
                <a:latin typeface="Arial MT"/>
                <a:cs typeface="Arial MT"/>
              </a:rPr>
              <a:t>sine</a:t>
            </a:r>
            <a:r>
              <a:rPr sz="2900" spc="-1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of</a:t>
            </a:r>
            <a:r>
              <a:rPr sz="2900" spc="7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x</a:t>
            </a:r>
            <a:r>
              <a:rPr sz="2900" spc="-5" dirty="0">
                <a:latin typeface="Arial MT"/>
                <a:cs typeface="Arial MT"/>
              </a:rPr>
              <a:t> </a:t>
            </a:r>
            <a:r>
              <a:rPr sz="2900" spc="-215" dirty="0">
                <a:latin typeface="Arial MT"/>
                <a:cs typeface="Arial MT"/>
              </a:rPr>
              <a:t>(measured</a:t>
            </a:r>
            <a:r>
              <a:rPr sz="2900" spc="-40" dirty="0">
                <a:latin typeface="Arial MT"/>
                <a:cs typeface="Arial MT"/>
              </a:rPr>
              <a:t> </a:t>
            </a:r>
            <a:r>
              <a:rPr sz="2900" spc="-170" dirty="0">
                <a:latin typeface="Arial MT"/>
                <a:cs typeface="Arial MT"/>
              </a:rPr>
              <a:t>in</a:t>
            </a:r>
            <a:r>
              <a:rPr sz="2900" spc="-10" dirty="0">
                <a:latin typeface="Arial MT"/>
                <a:cs typeface="Arial MT"/>
              </a:rPr>
              <a:t> </a:t>
            </a:r>
            <a:r>
              <a:rPr sz="2900" spc="-45" dirty="0">
                <a:latin typeface="Arial MT"/>
                <a:cs typeface="Arial MT"/>
              </a:rPr>
              <a:t>radian)</a:t>
            </a:r>
            <a:endParaRPr sz="29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64079" y="1862327"/>
            <a:ext cx="3199130" cy="1198245"/>
            <a:chOff x="2164079" y="1862327"/>
            <a:chExt cx="3199130" cy="11982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4079" y="1862327"/>
              <a:ext cx="3198875" cy="11978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9786" y="2057399"/>
              <a:ext cx="2609850" cy="60960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6434328" y="2834639"/>
            <a:ext cx="2710180" cy="1369060"/>
            <a:chOff x="6434328" y="2834639"/>
            <a:chExt cx="2710180" cy="136906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4328" y="2834639"/>
              <a:ext cx="2709672" cy="136855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9400" y="3030677"/>
              <a:ext cx="2362200" cy="779322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614172" y="4728971"/>
            <a:ext cx="8529955" cy="2030095"/>
            <a:chOff x="614172" y="4728971"/>
            <a:chExt cx="8529955" cy="203009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4172" y="4728971"/>
              <a:ext cx="2750819" cy="13502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9625" y="4924424"/>
              <a:ext cx="2162175" cy="7620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29127" y="4757927"/>
              <a:ext cx="3970020" cy="12359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24200" y="4952999"/>
              <a:ext cx="3381375" cy="6477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74692" y="5455918"/>
              <a:ext cx="4369308" cy="13030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69637" y="5651791"/>
              <a:ext cx="4015993" cy="71437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982177" y="-50860"/>
            <a:ext cx="3083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12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more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updates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FF"/>
                </a:solidFill>
                <a:latin typeface="Arial MT"/>
                <a:cs typeface="Arial MT"/>
              </a:rPr>
              <a:t>visit:</a:t>
            </a:r>
            <a:r>
              <a:rPr sz="12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Arial MT"/>
                <a:cs typeface="Arial MT"/>
                <a:hlinkClick r:id="rId12"/>
              </a:rPr>
              <a:t>www.python4csip.com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1004</Words>
  <Application>Microsoft Office PowerPoint</Application>
  <PresentationFormat>On-screen Show (4:3)</PresentationFormat>
  <Paragraphs>123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Arial</vt:lpstr>
      <vt:lpstr>Arial MT</vt:lpstr>
      <vt:lpstr>Wingdings</vt:lpstr>
      <vt:lpstr>Office Theme</vt:lpstr>
      <vt:lpstr> PYTHON   MODULES </vt:lpstr>
      <vt:lpstr>What is Python Module</vt:lpstr>
      <vt:lpstr>Composition/Structure of python module</vt:lpstr>
      <vt:lpstr>Importing Python modules</vt:lpstr>
      <vt:lpstr>Accessing function/constant of imported module</vt:lpstr>
      <vt:lpstr>Types of Modules</vt:lpstr>
      <vt:lpstr>Math module</vt:lpstr>
      <vt:lpstr>Math module functions</vt:lpstr>
      <vt:lpstr>Math module functions</vt:lpstr>
      <vt:lpstr>PowerPoint Presentation</vt:lpstr>
      <vt:lpstr>random() function</vt:lpstr>
      <vt:lpstr>random() function</vt:lpstr>
      <vt:lpstr>randint() function</vt:lpstr>
      <vt:lpstr>randrange() function</vt:lpstr>
      <vt:lpstr>PowerPoint Presentation</vt:lpstr>
      <vt:lpstr>Statistical Module</vt:lpstr>
      <vt:lpstr>Mean</vt:lpstr>
      <vt:lpstr>Median</vt:lpstr>
      <vt:lpstr>Mode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cp:lastModifiedBy>Naman Rajpal</cp:lastModifiedBy>
  <cp:revision>1</cp:revision>
  <dcterms:created xsi:type="dcterms:W3CDTF">2024-12-19T18:31:39Z</dcterms:created>
  <dcterms:modified xsi:type="dcterms:W3CDTF">2024-12-19T18:55:48Z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2024-12-19T00:00:00Z</vt:filetime>
  </property>
  <property fmtid="{D5CDD505-2E9C-101B-9397-08002B2CF9AE}" pid="3" name="LastSaved">
    <vt:filetime>2024-12-19T00:00:00Z</vt:filetime>
  </property>
  <property fmtid="{D5CDD505-2E9C-101B-9397-08002B2CF9AE}" pid="4" name="Producer">
    <vt:lpwstr>3-Heights™ PDF Merge Split Shell 6.12.1.11 (http://www.pdf-tools.com)</vt:lpwstr>
  </property>
</Properties>
</file>