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7199313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1532" y="512"/>
      </p:cViewPr>
      <p:guideLst>
        <p:guide orient="horz" pos="226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36456"/>
            <a:ext cx="8420100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79611"/>
            <a:ext cx="6934200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88309"/>
            <a:ext cx="2228850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88309"/>
            <a:ext cx="6521450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626229"/>
            <a:ext cx="8420100" cy="1429864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051377"/>
            <a:ext cx="8420100" cy="1574849"/>
          </a:xfrm>
        </p:spPr>
        <p:txBody>
          <a:bodyPr anchor="b"/>
          <a:lstStyle>
            <a:lvl1pPr marL="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9843"/>
            <a:ext cx="4375150" cy="4751214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9843"/>
            <a:ext cx="4375150" cy="4751214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611513"/>
            <a:ext cx="4376870" cy="67160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283115"/>
            <a:ext cx="4376870" cy="414793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611513"/>
            <a:ext cx="4378589" cy="67160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283115"/>
            <a:ext cx="4378589" cy="414793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86639"/>
            <a:ext cx="3259006" cy="1219884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86642"/>
            <a:ext cx="5537729" cy="6144414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506525"/>
            <a:ext cx="3259006" cy="4924531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39519"/>
            <a:ext cx="5943600" cy="594944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43272"/>
            <a:ext cx="5943600" cy="4319588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634463"/>
            <a:ext cx="5943600" cy="844919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88306"/>
            <a:ext cx="8915400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9843"/>
            <a:ext cx="8915400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672699"/>
            <a:ext cx="23114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672699"/>
            <a:ext cx="31369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672699"/>
            <a:ext cx="23114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475" rtl="0" eaLnBrk="1" latinLnBrk="0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37147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371475" rtl="0" eaLnBrk="1" latinLnBrk="0" hangingPunct="1">
        <a:spcBef>
          <a:spcPct val="20000"/>
        </a:spcBef>
        <a:buFont typeface="Arial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371475" rtl="0" eaLnBrk="1" latinLnBrk="0" hangingPunct="1">
        <a:spcBef>
          <a:spcPct val="20000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371475" rtl="0" eaLnBrk="1" latinLnBrk="0" hangingPunct="1">
        <a:spcBef>
          <a:spcPct val="20000"/>
        </a:spcBef>
        <a:buFont typeface="Arial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371475" rtl="0" eaLnBrk="1" latinLnBrk="0" hangingPunct="1">
        <a:spcBef>
          <a:spcPct val="20000"/>
        </a:spcBef>
        <a:buFont typeface="Arial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371475" rtl="0" eaLnBrk="1" latinLnBrk="0" hangingPunct="1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371475" rtl="0" eaLnBrk="1" latinLnBrk="0" hangingPunct="1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371475" rtl="0" eaLnBrk="1" latinLnBrk="0" hangingPunct="1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371475" rtl="0" eaLnBrk="1" latinLnBrk="0" hangingPunct="1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37147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CHEMISTRY-practical-ppt-MM-pptx-class-11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9" y="300789"/>
            <a:ext cx="8678780" cy="6509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CHEMISTRY-practical-ppt-MM-pptx-class-11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" y="477252"/>
            <a:ext cx="9549398" cy="6268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CHEMISTRY-practical-ppt-MM-pptx-class-11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43" y="204537"/>
            <a:ext cx="9445457" cy="70840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CHEMISTRY-practical-ppt-MM-pptx-class-11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-1"/>
            <a:ext cx="9331492" cy="6998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CHEMISTRY-practical-ppt-MM-pptx-class-11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3" y="58236"/>
            <a:ext cx="9443787" cy="7082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-CHEMISTRY-practical-ppt-MM-pptx-class-11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5" y="176462"/>
            <a:ext cx="9164389" cy="68732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-CHEMISTRY-practical-ppt-MM-pptx-class-11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11968"/>
            <a:ext cx="7429500" cy="5572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Naman Rajpal</cp:lastModifiedBy>
  <cp:revision>2</cp:revision>
  <dcterms:created xsi:type="dcterms:W3CDTF">2013-01-27T09:14:16Z</dcterms:created>
  <dcterms:modified xsi:type="dcterms:W3CDTF">2025-01-05T11:51:16Z</dcterms:modified>
  <cp:category/>
</cp:coreProperties>
</file>