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9628-E00B-4BB1-B988-EE10C704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4443"/>
          </a:xfrm>
        </p:spPr>
        <p:txBody>
          <a:bodyPr/>
          <a:lstStyle/>
          <a:p>
            <a:r>
              <a:rPr lang="en-US" dirty="0"/>
              <a:t> (3/6)  Spot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56014-F8F2-4B02-8E00-3D71E2F4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8083"/>
            <a:ext cx="8946541" cy="4739194"/>
          </a:xfrm>
        </p:spPr>
        <p:txBody>
          <a:bodyPr/>
          <a:lstStyle/>
          <a:p>
            <a:r>
              <a:rPr lang="en-US" dirty="0"/>
              <a:t>Application that have flexible start and end items.</a:t>
            </a:r>
          </a:p>
          <a:p>
            <a:r>
              <a:rPr lang="en-US" dirty="0"/>
              <a:t>Applications that are only feasible at very low compute prices.</a:t>
            </a:r>
          </a:p>
          <a:p>
            <a:r>
              <a:rPr lang="en-US" dirty="0"/>
              <a:t>Users with urgent computing needs for large amount of </a:t>
            </a:r>
            <a:r>
              <a:rPr lang="en-US"/>
              <a:t>additional capacity.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6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0B58-6F48-4AFC-89C1-E0030D83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3220"/>
          </a:xfrm>
        </p:spPr>
        <p:txBody>
          <a:bodyPr/>
          <a:lstStyle/>
          <a:p>
            <a:r>
              <a:rPr lang="en-US" dirty="0"/>
              <a:t>Dedicated 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9E5C5-E45C-42C6-8393-E9B225A7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40528"/>
            <a:ext cx="8946541" cy="4907871"/>
          </a:xfrm>
        </p:spPr>
        <p:txBody>
          <a:bodyPr/>
          <a:lstStyle/>
          <a:p>
            <a:r>
              <a:rPr lang="en-US" dirty="0"/>
              <a:t>Useful for regulatory requirements that may not support multi-tenant virtualization.</a:t>
            </a:r>
          </a:p>
          <a:p>
            <a:r>
              <a:rPr lang="en-US" dirty="0"/>
              <a:t>Great for licensing which does not support multi tendency or cloud deployments.</a:t>
            </a:r>
          </a:p>
          <a:p>
            <a:r>
              <a:rPr lang="en-US" dirty="0"/>
              <a:t>Can be purchased on-demand (hourly)</a:t>
            </a:r>
          </a:p>
          <a:p>
            <a:r>
              <a:rPr lang="en-US" dirty="0"/>
              <a:t>Can be purchased as a reservation </a:t>
            </a:r>
            <a:r>
              <a:rPr lang="en-US" dirty="0" err="1"/>
              <a:t>upto</a:t>
            </a:r>
            <a:r>
              <a:rPr lang="en-US" dirty="0"/>
              <a:t> 70% off the on-demand price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7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07F0-F19D-43EC-B748-B5AA59ED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23FBDC-1849-4F21-9F41-2634B58D0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587488"/>
              </p:ext>
            </p:extLst>
          </p:nvPr>
        </p:nvGraphicFramePr>
        <p:xfrm>
          <a:off x="1103313" y="1624013"/>
          <a:ext cx="894714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2508697708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4287921279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3909714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4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88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02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9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32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79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6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596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51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1EB9-84A0-46EB-866C-C3D44D0B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79" y="133122"/>
            <a:ext cx="9404723" cy="816789"/>
          </a:xfrm>
        </p:spPr>
        <p:txBody>
          <a:bodyPr/>
          <a:lstStyle/>
          <a:p>
            <a:r>
              <a:rPr lang="en-US" dirty="0"/>
              <a:t>Ec2 instance type-2019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7878B-8DF2-4C30-9239-7CF5358AD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90113"/>
            <a:ext cx="8946541" cy="5934765"/>
          </a:xfrm>
        </p:spPr>
        <p:txBody>
          <a:bodyPr>
            <a:normAutofit/>
          </a:bodyPr>
          <a:lstStyle/>
          <a:p>
            <a:r>
              <a:rPr lang="en-US" dirty="0"/>
              <a:t>FIGHT DR MC PXZ AU</a:t>
            </a:r>
          </a:p>
          <a:p>
            <a:pPr lvl="1"/>
            <a:r>
              <a:rPr lang="en-US" dirty="0"/>
              <a:t>H	OW TO REMEMBER</a:t>
            </a:r>
          </a:p>
          <a:p>
            <a:pPr lvl="2"/>
            <a:r>
              <a:rPr lang="en-US" dirty="0"/>
              <a:t>F for FPGA</a:t>
            </a:r>
          </a:p>
          <a:p>
            <a:pPr lvl="2"/>
            <a:r>
              <a:rPr lang="en-US" dirty="0"/>
              <a:t>I FOR </a:t>
            </a:r>
            <a:r>
              <a:rPr lang="en-US" dirty="0" err="1"/>
              <a:t>iops</a:t>
            </a:r>
            <a:endParaRPr lang="en-US" dirty="0"/>
          </a:p>
          <a:p>
            <a:pPr lvl="2"/>
            <a:r>
              <a:rPr lang="en-US" dirty="0"/>
              <a:t>G for Graphics</a:t>
            </a:r>
          </a:p>
          <a:p>
            <a:pPr lvl="2"/>
            <a:r>
              <a:rPr lang="en-US" dirty="0"/>
              <a:t>H high disk throughput</a:t>
            </a:r>
          </a:p>
          <a:p>
            <a:pPr lvl="2"/>
            <a:r>
              <a:rPr lang="en-US" dirty="0"/>
              <a:t>T cheap, for general purpose (for 12 micro)</a:t>
            </a:r>
          </a:p>
          <a:p>
            <a:pPr lvl="2"/>
            <a:r>
              <a:rPr lang="en-US" dirty="0"/>
              <a:t>D for DENSITY</a:t>
            </a:r>
          </a:p>
          <a:p>
            <a:pPr lvl="2"/>
            <a:r>
              <a:rPr lang="en-US" dirty="0"/>
              <a:t>R for RAM</a:t>
            </a:r>
          </a:p>
          <a:p>
            <a:pPr lvl="2"/>
            <a:r>
              <a:rPr lang="en-US" dirty="0"/>
              <a:t>M main </a:t>
            </a:r>
            <a:r>
              <a:rPr lang="en-US" dirty="0" err="1"/>
              <a:t>ckoice</a:t>
            </a:r>
            <a:r>
              <a:rPr lang="en-US" dirty="0"/>
              <a:t> for general purpose apps</a:t>
            </a:r>
          </a:p>
          <a:p>
            <a:pPr lvl="2"/>
            <a:r>
              <a:rPr lang="en-US" dirty="0"/>
              <a:t>C for compute</a:t>
            </a:r>
          </a:p>
          <a:p>
            <a:pPr lvl="2"/>
            <a:r>
              <a:rPr lang="en-US" dirty="0"/>
              <a:t>P for graphics</a:t>
            </a:r>
          </a:p>
          <a:p>
            <a:pPr lvl="2"/>
            <a:r>
              <a:rPr lang="en-US" dirty="0"/>
              <a:t>X</a:t>
            </a:r>
          </a:p>
          <a:p>
            <a:pPr lvl="2"/>
            <a:r>
              <a:rPr lang="en-US" dirty="0"/>
              <a:t>Z</a:t>
            </a:r>
            <a:br>
              <a:rPr lang="en-US" dirty="0"/>
            </a:br>
            <a:r>
              <a:rPr lang="en-US" dirty="0"/>
              <a:t>A</a:t>
            </a:r>
            <a:br>
              <a:rPr lang="en-US" dirty="0"/>
            </a:br>
            <a:r>
              <a:rPr lang="en-US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69493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B453-8BF3-4B30-B175-448A749E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33122"/>
            <a:ext cx="9404723" cy="585969"/>
          </a:xfrm>
        </p:spPr>
        <p:txBody>
          <a:bodyPr/>
          <a:lstStyle/>
          <a:p>
            <a:r>
              <a:rPr lang="en-US" dirty="0"/>
              <a:t>What is EBS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369A6-366B-4F48-AE25-4A17830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78890"/>
            <a:ext cx="9709690" cy="5369510"/>
          </a:xfrm>
        </p:spPr>
        <p:txBody>
          <a:bodyPr/>
          <a:lstStyle/>
          <a:p>
            <a:r>
              <a:rPr lang="en-US" dirty="0"/>
              <a:t>Amazon EBS allows you to create storage volumes and attach them to Amazon EC2 instances. Once attached , you can create a file system on top of these volumes , run a database or use them in any other way you would use a block device . Amazon EBS volumes are placed in a specific </a:t>
            </a:r>
            <a:r>
              <a:rPr lang="en-US" dirty="0" err="1"/>
              <a:t>Availibility</a:t>
            </a:r>
            <a:r>
              <a:rPr lang="en-US" dirty="0"/>
              <a:t> Zone , where they are automatically replicated to protect you from the failure of a single component.</a:t>
            </a:r>
          </a:p>
          <a:p>
            <a:r>
              <a:rPr lang="en-US" dirty="0"/>
              <a:t>(self) Block software so install everything file folders or </a:t>
            </a:r>
            <a:r>
              <a:rPr lang="en-US" dirty="0" err="1"/>
              <a:t>softwares</a:t>
            </a:r>
            <a:endParaRPr lang="en-US" dirty="0"/>
          </a:p>
          <a:p>
            <a:r>
              <a:rPr lang="en-US" dirty="0"/>
              <a:t>You cannot mount 1 EBS volume to multiple EC2 instances, instead use EFS.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49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1576</TotalTime>
  <Words>200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 (3/6)  Spot</vt:lpstr>
      <vt:lpstr>Dedicated hosts</vt:lpstr>
      <vt:lpstr>EC2 instance types</vt:lpstr>
      <vt:lpstr>Ec2 instance type-2019</vt:lpstr>
      <vt:lpstr>What is EBS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Reserved</dc:title>
  <dc:creator>Naman Sanghi</dc:creator>
  <cp:lastModifiedBy>Naman Sanghi</cp:lastModifiedBy>
  <cp:revision>7</cp:revision>
  <dcterms:created xsi:type="dcterms:W3CDTF">2019-06-03T06:03:31Z</dcterms:created>
  <dcterms:modified xsi:type="dcterms:W3CDTF">2019-06-05T07:30:54Z</dcterms:modified>
</cp:coreProperties>
</file>