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arrow appears on the next “slide”, as if to say we will always identify new hurdles during the development process and will need to repeat this cycle many times.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easily I mean how easy it is to learn and understand and implement</a:t>
            </a:r>
            <a:br>
              <a:rPr lang="en"/>
            </a:br>
            <a:r>
              <a:rPr lang="en"/>
              <a:t>Chose python because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group of people with 1 infected person, each person has a contraction chance of (transmission factor/number of people). Then each individual uninfected person has additional chances based on their age and health condition. This formula works for classes and for extracurriculars.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22590a0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22590a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group of people with 1 infected person, each person has a contraction chance of (transmission factor/number of people). Then each individual uninfected person has additional chances based on their age and health condition. This formula works for classes and for extracurriculars.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422590a06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422590a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group of people with 1 infected person, each person has a contraction chance of (transmission factor/number of people). Then each individual uninfected person has additional chances based on their age and health condition. This formula works for classes and for extracurriculars.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422590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422590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OEC 2021 - Programming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41" y="1304875"/>
            <a:ext cx="8400467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6158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ZBY1 Outbreak!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81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new virus called ZBY1 has broken out in Ontario.  Identify the spread of the virus before it causes civil unrest.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Create a contact tracing algorithm to determine the transmission rate of the ZBY1 virus at an Ontario high school.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61925" y="1581600"/>
            <a:ext cx="2469300" cy="1372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567975" y="21106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Identify Hurdles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046050" y="1581600"/>
            <a:ext cx="2760600" cy="1372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698225" y="21106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949775" y="1581600"/>
            <a:ext cx="2760600" cy="1372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6575108" y="21106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 flipH="1">
            <a:off x="1174550" y="3169575"/>
            <a:ext cx="6020700" cy="584400"/>
          </a:xfrm>
          <a:prstGeom prst="bentUpArrow">
            <a:avLst>
              <a:gd fmla="val 25000" name="adj1"/>
              <a:gd fmla="val 43181" name="adj2"/>
              <a:gd fmla="val 50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039550" y="3169575"/>
            <a:ext cx="155700" cy="58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Hurdles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2050" y="1124925"/>
            <a:ext cx="37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657776" y="1269549"/>
            <a:ext cx="3203082" cy="2345700"/>
            <a:chOff x="431925" y="1304875"/>
            <a:chExt cx="2628925" cy="34164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907824" y="1223975"/>
            <a:ext cx="30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Selecting a language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62495" y="1669699"/>
            <a:ext cx="306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One we know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parse excel spreadsheets easily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702850" y="1124925"/>
            <a:ext cx="37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978584" y="1269466"/>
            <a:ext cx="3203092" cy="2345710"/>
            <a:chOff x="431925" y="1304875"/>
            <a:chExt cx="2628933" cy="3416414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31958" y="1304889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6"/>
          <p:cNvSpPr txBox="1"/>
          <p:nvPr/>
        </p:nvSpPr>
        <p:spPr>
          <a:xfrm>
            <a:off x="5228617" y="1223975"/>
            <a:ext cx="30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Making Assumptions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083290" y="1669697"/>
            <a:ext cx="306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Identifying all possible situations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Ask OEC Programming leads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Assigning reasonable values to all situations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Formula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92750" y="1174350"/>
            <a:ext cx="81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Transmission factor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Group size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Contraction factors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Age difference	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Health conditions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Class cleanliness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89125" y="11532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92750" y="1174350"/>
            <a:ext cx="81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Transition periods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People in the same class migrate as a group and don’t make contact with anyone from other groups.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Lunch period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Assume students hang out in groups of 5, within the same grade, and have no contact with other students.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89125" y="11532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1942050"/>
            <a:ext cx="85206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