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7" r:id="rId10"/>
    <p:sldId id="262" r:id="rId11"/>
    <p:sldId id="263" r:id="rId12"/>
  </p:sldIdLst>
  <p:sldSz cx="5842000" cy="3289300"/>
  <p:notesSz cx="5842000" cy="328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2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626" y="1019683"/>
            <a:ext cx="4971097" cy="6907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7252" y="1842008"/>
            <a:ext cx="4093845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69" y="2573477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4116"/>
            <a:ext cx="5840730" cy="6350"/>
          </a:xfrm>
          <a:custGeom>
            <a:avLst/>
            <a:gdLst/>
            <a:ahLst/>
            <a:cxnLst/>
            <a:rect l="l" t="t" r="r" b="b"/>
            <a:pathLst>
              <a:path w="5840730" h="6350">
                <a:moveTo>
                  <a:pt x="0" y="0"/>
                </a:moveTo>
                <a:lnTo>
                  <a:pt x="5840605" y="0"/>
                </a:lnTo>
                <a:lnTo>
                  <a:pt x="5840605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9" y="467351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69" y="730647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69" y="993882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69" y="1257178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69" y="1520414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9" y="1783710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269" y="2046945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69" y="2310241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269" y="2836773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269" y="3100008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417" y="756539"/>
            <a:ext cx="2544032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1900" y="756539"/>
            <a:ext cx="2544032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863" y="549643"/>
            <a:ext cx="1972945" cy="17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9507" y="1324810"/>
            <a:ext cx="2782570" cy="912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88439" y="3059049"/>
            <a:ext cx="1871472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417" y="3059049"/>
            <a:ext cx="13451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0812" y="3059049"/>
            <a:ext cx="13451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91" y="2610446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02" y="241085"/>
            <a:ext cx="5807075" cy="6350"/>
          </a:xfrm>
          <a:custGeom>
            <a:avLst/>
            <a:gdLst/>
            <a:ahLst/>
            <a:cxnLst/>
            <a:rect l="l" t="t" r="r" b="b"/>
            <a:pathLst>
              <a:path w="5807075" h="6350">
                <a:moveTo>
                  <a:pt x="0" y="0"/>
                </a:moveTo>
                <a:lnTo>
                  <a:pt x="5806796" y="0"/>
                </a:lnTo>
                <a:lnTo>
                  <a:pt x="5806796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91" y="504320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91" y="767616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91" y="1030852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91" y="1294148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91" y="1557383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91" y="1820679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91" y="2083914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91" y="2347210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91" y="2873742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91" y="3136977"/>
            <a:ext cx="5799455" cy="6350"/>
          </a:xfrm>
          <a:custGeom>
            <a:avLst/>
            <a:gdLst/>
            <a:ahLst/>
            <a:cxnLst/>
            <a:rect l="l" t="t" r="r" b="b"/>
            <a:pathLst>
              <a:path w="5799455" h="6350">
                <a:moveTo>
                  <a:pt x="0" y="0"/>
                </a:moveTo>
                <a:lnTo>
                  <a:pt x="5799208" y="0"/>
                </a:lnTo>
                <a:lnTo>
                  <a:pt x="5799208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6739" y="1496382"/>
            <a:ext cx="416559" cy="314325"/>
            <a:chOff x="46739" y="1496382"/>
            <a:chExt cx="416559" cy="314325"/>
          </a:xfrm>
        </p:grpSpPr>
        <p:sp>
          <p:nvSpPr>
            <p:cNvPr id="15" name="object 15"/>
            <p:cNvSpPr/>
            <p:nvPr/>
          </p:nvSpPr>
          <p:spPr>
            <a:xfrm>
              <a:off x="63565" y="1496382"/>
              <a:ext cx="386080" cy="297815"/>
            </a:xfrm>
            <a:custGeom>
              <a:avLst/>
              <a:gdLst/>
              <a:ahLst/>
              <a:cxnLst/>
              <a:rect l="l" t="t" r="r" b="b"/>
              <a:pathLst>
                <a:path w="386080" h="297814">
                  <a:moveTo>
                    <a:pt x="173274" y="297538"/>
                  </a:moveTo>
                  <a:lnTo>
                    <a:pt x="117976" y="278354"/>
                  </a:lnTo>
                  <a:lnTo>
                    <a:pt x="75974" y="239166"/>
                  </a:lnTo>
                  <a:lnTo>
                    <a:pt x="30262" y="180671"/>
                  </a:lnTo>
                  <a:lnTo>
                    <a:pt x="3365" y="111861"/>
                  </a:lnTo>
                  <a:lnTo>
                    <a:pt x="0" y="84214"/>
                  </a:lnTo>
                  <a:lnTo>
                    <a:pt x="1438" y="55283"/>
                  </a:lnTo>
                  <a:lnTo>
                    <a:pt x="29375" y="8660"/>
                  </a:lnTo>
                  <a:lnTo>
                    <a:pt x="58565" y="0"/>
                  </a:lnTo>
                  <a:lnTo>
                    <a:pt x="73989" y="2029"/>
                  </a:lnTo>
                  <a:lnTo>
                    <a:pt x="88974" y="7486"/>
                  </a:lnTo>
                  <a:lnTo>
                    <a:pt x="103292" y="15425"/>
                  </a:lnTo>
                  <a:lnTo>
                    <a:pt x="116715" y="24897"/>
                  </a:lnTo>
                  <a:lnTo>
                    <a:pt x="120230" y="25940"/>
                  </a:lnTo>
                  <a:lnTo>
                    <a:pt x="160502" y="76575"/>
                  </a:lnTo>
                  <a:lnTo>
                    <a:pt x="174635" y="131750"/>
                  </a:lnTo>
                  <a:lnTo>
                    <a:pt x="190379" y="116120"/>
                  </a:lnTo>
                  <a:lnTo>
                    <a:pt x="237848" y="69454"/>
                  </a:lnTo>
                  <a:lnTo>
                    <a:pt x="276516" y="41089"/>
                  </a:lnTo>
                  <a:lnTo>
                    <a:pt x="291729" y="38546"/>
                  </a:lnTo>
                  <a:lnTo>
                    <a:pt x="296228" y="38546"/>
                  </a:lnTo>
                  <a:lnTo>
                    <a:pt x="300978" y="39172"/>
                  </a:lnTo>
                  <a:lnTo>
                    <a:pt x="306084" y="40549"/>
                  </a:lnTo>
                  <a:lnTo>
                    <a:pt x="308678" y="41447"/>
                  </a:lnTo>
                  <a:lnTo>
                    <a:pt x="315479" y="40027"/>
                  </a:lnTo>
                  <a:lnTo>
                    <a:pt x="322384" y="39193"/>
                  </a:lnTo>
                  <a:lnTo>
                    <a:pt x="329101" y="39193"/>
                  </a:lnTo>
                  <a:lnTo>
                    <a:pt x="371683" y="58476"/>
                  </a:lnTo>
                  <a:lnTo>
                    <a:pt x="385585" y="111451"/>
                  </a:lnTo>
                  <a:lnTo>
                    <a:pt x="382097" y="140225"/>
                  </a:lnTo>
                  <a:lnTo>
                    <a:pt x="349977" y="209755"/>
                  </a:lnTo>
                  <a:lnTo>
                    <a:pt x="314378" y="245445"/>
                  </a:lnTo>
                  <a:lnTo>
                    <a:pt x="270912" y="272503"/>
                  </a:lnTo>
                  <a:lnTo>
                    <a:pt x="222803" y="290132"/>
                  </a:lnTo>
                  <a:lnTo>
                    <a:pt x="173274" y="297538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739" y="1496486"/>
              <a:ext cx="416559" cy="314325"/>
            </a:xfrm>
            <a:custGeom>
              <a:avLst/>
              <a:gdLst/>
              <a:ahLst/>
              <a:cxnLst/>
              <a:rect l="l" t="t" r="r" b="b"/>
              <a:pathLst>
                <a:path w="416559" h="314325">
                  <a:moveTo>
                    <a:pt x="175683" y="313879"/>
                  </a:moveTo>
                  <a:lnTo>
                    <a:pt x="170682" y="313879"/>
                  </a:lnTo>
                  <a:lnTo>
                    <a:pt x="169280" y="313420"/>
                  </a:lnTo>
                  <a:lnTo>
                    <a:pt x="136896" y="289527"/>
                  </a:lnTo>
                  <a:lnTo>
                    <a:pt x="102344" y="261320"/>
                  </a:lnTo>
                  <a:lnTo>
                    <a:pt x="67779" y="228725"/>
                  </a:lnTo>
                  <a:lnTo>
                    <a:pt x="36800" y="192689"/>
                  </a:lnTo>
                  <a:lnTo>
                    <a:pt x="13007" y="154160"/>
                  </a:lnTo>
                  <a:lnTo>
                    <a:pt x="0" y="114087"/>
                  </a:lnTo>
                  <a:lnTo>
                    <a:pt x="1376" y="73417"/>
                  </a:lnTo>
                  <a:lnTo>
                    <a:pt x="20735" y="33099"/>
                  </a:lnTo>
                  <a:lnTo>
                    <a:pt x="51053" y="8097"/>
                  </a:lnTo>
                  <a:lnTo>
                    <a:pt x="88134" y="0"/>
                  </a:lnTo>
                  <a:lnTo>
                    <a:pt x="100544" y="808"/>
                  </a:lnTo>
                  <a:lnTo>
                    <a:pt x="139753" y="15026"/>
                  </a:lnTo>
                  <a:lnTo>
                    <a:pt x="90373" y="15026"/>
                  </a:lnTo>
                  <a:lnTo>
                    <a:pt x="62895" y="20755"/>
                  </a:lnTo>
                  <a:lnTo>
                    <a:pt x="40227" y="36587"/>
                  </a:lnTo>
                  <a:lnTo>
                    <a:pt x="24307" y="60483"/>
                  </a:lnTo>
                  <a:lnTo>
                    <a:pt x="17073" y="90407"/>
                  </a:lnTo>
                  <a:lnTo>
                    <a:pt x="22146" y="132854"/>
                  </a:lnTo>
                  <a:lnTo>
                    <a:pt x="40814" y="172583"/>
                  </a:lnTo>
                  <a:lnTo>
                    <a:pt x="69184" y="209218"/>
                  </a:lnTo>
                  <a:lnTo>
                    <a:pt x="103362" y="242381"/>
                  </a:lnTo>
                  <a:lnTo>
                    <a:pt x="139456" y="271696"/>
                  </a:lnTo>
                  <a:lnTo>
                    <a:pt x="173570" y="296787"/>
                  </a:lnTo>
                  <a:lnTo>
                    <a:pt x="223891" y="296787"/>
                  </a:lnTo>
                  <a:lnTo>
                    <a:pt x="217221" y="298961"/>
                  </a:lnTo>
                  <a:lnTo>
                    <a:pt x="179136" y="306574"/>
                  </a:lnTo>
                  <a:lnTo>
                    <a:pt x="178571" y="310435"/>
                  </a:lnTo>
                  <a:lnTo>
                    <a:pt x="175683" y="313879"/>
                  </a:lnTo>
                  <a:close/>
                </a:path>
                <a:path w="416559" h="314325">
                  <a:moveTo>
                    <a:pt x="199077" y="143311"/>
                  </a:moveTo>
                  <a:lnTo>
                    <a:pt x="191335" y="143311"/>
                  </a:lnTo>
                  <a:lnTo>
                    <a:pt x="186145" y="138282"/>
                  </a:lnTo>
                  <a:lnTo>
                    <a:pt x="189305" y="132793"/>
                  </a:lnTo>
                  <a:lnTo>
                    <a:pt x="182707" y="100246"/>
                  </a:lnTo>
                  <a:lnTo>
                    <a:pt x="151823" y="42853"/>
                  </a:lnTo>
                  <a:lnTo>
                    <a:pt x="116014" y="19604"/>
                  </a:lnTo>
                  <a:lnTo>
                    <a:pt x="90373" y="15026"/>
                  </a:lnTo>
                  <a:lnTo>
                    <a:pt x="139753" y="15026"/>
                  </a:lnTo>
                  <a:lnTo>
                    <a:pt x="162313" y="32261"/>
                  </a:lnTo>
                  <a:lnTo>
                    <a:pt x="180836" y="57675"/>
                  </a:lnTo>
                  <a:lnTo>
                    <a:pt x="192893" y="87064"/>
                  </a:lnTo>
                  <a:lnTo>
                    <a:pt x="199140" y="118560"/>
                  </a:lnTo>
                  <a:lnTo>
                    <a:pt x="218503" y="118560"/>
                  </a:lnTo>
                  <a:lnTo>
                    <a:pt x="203241" y="139784"/>
                  </a:lnTo>
                  <a:lnTo>
                    <a:pt x="201525" y="142289"/>
                  </a:lnTo>
                  <a:lnTo>
                    <a:pt x="199077" y="143311"/>
                  </a:lnTo>
                  <a:close/>
                </a:path>
                <a:path w="416559" h="314325">
                  <a:moveTo>
                    <a:pt x="218503" y="118560"/>
                  </a:moveTo>
                  <a:lnTo>
                    <a:pt x="199140" y="118560"/>
                  </a:lnTo>
                  <a:lnTo>
                    <a:pt x="223743" y="86524"/>
                  </a:lnTo>
                  <a:lnTo>
                    <a:pt x="252024" y="58017"/>
                  </a:lnTo>
                  <a:lnTo>
                    <a:pt x="285136" y="36914"/>
                  </a:lnTo>
                  <a:lnTo>
                    <a:pt x="324228" y="27088"/>
                  </a:lnTo>
                  <a:lnTo>
                    <a:pt x="328852" y="26838"/>
                  </a:lnTo>
                  <a:lnTo>
                    <a:pt x="331154" y="26838"/>
                  </a:lnTo>
                  <a:lnTo>
                    <a:pt x="362494" y="32261"/>
                  </a:lnTo>
                  <a:lnTo>
                    <a:pt x="379688" y="42428"/>
                  </a:lnTo>
                  <a:lnTo>
                    <a:pt x="328455" y="42428"/>
                  </a:lnTo>
                  <a:lnTo>
                    <a:pt x="326488" y="42490"/>
                  </a:lnTo>
                  <a:lnTo>
                    <a:pt x="324479" y="42615"/>
                  </a:lnTo>
                  <a:lnTo>
                    <a:pt x="285876" y="53428"/>
                  </a:lnTo>
                  <a:lnTo>
                    <a:pt x="253636" y="76839"/>
                  </a:lnTo>
                  <a:lnTo>
                    <a:pt x="226507" y="107430"/>
                  </a:lnTo>
                  <a:lnTo>
                    <a:pt x="218503" y="118560"/>
                  </a:lnTo>
                  <a:close/>
                </a:path>
                <a:path w="416559" h="314325">
                  <a:moveTo>
                    <a:pt x="223891" y="296787"/>
                  </a:moveTo>
                  <a:lnTo>
                    <a:pt x="173570" y="296787"/>
                  </a:lnTo>
                  <a:lnTo>
                    <a:pt x="173737" y="296662"/>
                  </a:lnTo>
                  <a:lnTo>
                    <a:pt x="215810" y="284826"/>
                  </a:lnTo>
                  <a:lnTo>
                    <a:pt x="258806" y="269080"/>
                  </a:lnTo>
                  <a:lnTo>
                    <a:pt x="300426" y="248763"/>
                  </a:lnTo>
                  <a:lnTo>
                    <a:pt x="338244" y="223213"/>
                  </a:lnTo>
                  <a:lnTo>
                    <a:pt x="369836" y="191768"/>
                  </a:lnTo>
                  <a:lnTo>
                    <a:pt x="392777" y="153767"/>
                  </a:lnTo>
                  <a:lnTo>
                    <a:pt x="400624" y="114896"/>
                  </a:lnTo>
                  <a:lnTo>
                    <a:pt x="392137" y="79009"/>
                  </a:lnTo>
                  <a:lnTo>
                    <a:pt x="368375" y="52666"/>
                  </a:lnTo>
                  <a:lnTo>
                    <a:pt x="330401" y="42428"/>
                  </a:lnTo>
                  <a:lnTo>
                    <a:pt x="379688" y="42428"/>
                  </a:lnTo>
                  <a:lnTo>
                    <a:pt x="388420" y="47590"/>
                  </a:lnTo>
                  <a:lnTo>
                    <a:pt x="407024" y="71414"/>
                  </a:lnTo>
                  <a:lnTo>
                    <a:pt x="416401" y="102323"/>
                  </a:lnTo>
                  <a:lnTo>
                    <a:pt x="414081" y="143478"/>
                  </a:lnTo>
                  <a:lnTo>
                    <a:pt x="398546" y="180825"/>
                  </a:lnTo>
                  <a:lnTo>
                    <a:pt x="372500" y="214035"/>
                  </a:lnTo>
                  <a:lnTo>
                    <a:pt x="338642" y="242781"/>
                  </a:lnTo>
                  <a:lnTo>
                    <a:pt x="299676" y="266736"/>
                  </a:lnTo>
                  <a:lnTo>
                    <a:pt x="258301" y="285572"/>
                  </a:lnTo>
                  <a:lnTo>
                    <a:pt x="223891" y="296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297458" y="1002669"/>
            <a:ext cx="427355" cy="742315"/>
            <a:chOff x="1297458" y="1002669"/>
            <a:chExt cx="427355" cy="74231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365" y="1189789"/>
              <a:ext cx="146427" cy="811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97458" y="1127621"/>
              <a:ext cx="378460" cy="617220"/>
            </a:xfrm>
            <a:custGeom>
              <a:avLst/>
              <a:gdLst/>
              <a:ahLst/>
              <a:cxnLst/>
              <a:rect l="l" t="t" r="r" b="b"/>
              <a:pathLst>
                <a:path w="378460" h="617219">
                  <a:moveTo>
                    <a:pt x="95960" y="617190"/>
                  </a:moveTo>
                  <a:lnTo>
                    <a:pt x="56749" y="608240"/>
                  </a:lnTo>
                  <a:lnTo>
                    <a:pt x="24575" y="583533"/>
                  </a:lnTo>
                  <a:lnTo>
                    <a:pt x="4103" y="546288"/>
                  </a:lnTo>
                  <a:lnTo>
                    <a:pt x="0" y="499724"/>
                  </a:lnTo>
                  <a:lnTo>
                    <a:pt x="9778" y="451616"/>
                  </a:lnTo>
                  <a:lnTo>
                    <a:pt x="25952" y="403862"/>
                  </a:lnTo>
                  <a:lnTo>
                    <a:pt x="44985" y="356945"/>
                  </a:lnTo>
                  <a:lnTo>
                    <a:pt x="63336" y="311349"/>
                  </a:lnTo>
                  <a:lnTo>
                    <a:pt x="82669" y="258199"/>
                  </a:lnTo>
                  <a:lnTo>
                    <a:pt x="101911" y="204682"/>
                  </a:lnTo>
                  <a:lnTo>
                    <a:pt x="122350" y="151684"/>
                  </a:lnTo>
                  <a:lnTo>
                    <a:pt x="145273" y="100089"/>
                  </a:lnTo>
                  <a:lnTo>
                    <a:pt x="145479" y="99685"/>
                  </a:lnTo>
                  <a:lnTo>
                    <a:pt x="145755" y="99345"/>
                  </a:lnTo>
                  <a:lnTo>
                    <a:pt x="146070" y="99026"/>
                  </a:lnTo>
                  <a:lnTo>
                    <a:pt x="139619" y="68510"/>
                  </a:lnTo>
                  <a:lnTo>
                    <a:pt x="164353" y="14967"/>
                  </a:lnTo>
                  <a:lnTo>
                    <a:pt x="200296" y="446"/>
                  </a:lnTo>
                  <a:lnTo>
                    <a:pt x="205565" y="0"/>
                  </a:lnTo>
                  <a:lnTo>
                    <a:pt x="210835" y="0"/>
                  </a:lnTo>
                  <a:lnTo>
                    <a:pt x="232092" y="2115"/>
                  </a:lnTo>
                  <a:lnTo>
                    <a:pt x="253188" y="7592"/>
                  </a:lnTo>
                  <a:lnTo>
                    <a:pt x="273686" y="15127"/>
                  </a:lnTo>
                  <a:lnTo>
                    <a:pt x="276419" y="16291"/>
                  </a:lnTo>
                  <a:lnTo>
                    <a:pt x="209407" y="16291"/>
                  </a:lnTo>
                  <a:lnTo>
                    <a:pt x="197358" y="17203"/>
                  </a:lnTo>
                  <a:lnTo>
                    <a:pt x="155201" y="55551"/>
                  </a:lnTo>
                  <a:lnTo>
                    <a:pt x="154670" y="78906"/>
                  </a:lnTo>
                  <a:lnTo>
                    <a:pt x="161905" y="101797"/>
                  </a:lnTo>
                  <a:lnTo>
                    <a:pt x="166123" y="108596"/>
                  </a:lnTo>
                  <a:lnTo>
                    <a:pt x="151088" y="108596"/>
                  </a:lnTo>
                  <a:lnTo>
                    <a:pt x="137359" y="154829"/>
                  </a:lnTo>
                  <a:lnTo>
                    <a:pt x="121780" y="200725"/>
                  </a:lnTo>
                  <a:lnTo>
                    <a:pt x="104942" y="246339"/>
                  </a:lnTo>
                  <a:lnTo>
                    <a:pt x="87438" y="291725"/>
                  </a:lnTo>
                  <a:lnTo>
                    <a:pt x="69859" y="336935"/>
                  </a:lnTo>
                  <a:lnTo>
                    <a:pt x="52797" y="382024"/>
                  </a:lnTo>
                  <a:lnTo>
                    <a:pt x="38238" y="418804"/>
                  </a:lnTo>
                  <a:lnTo>
                    <a:pt x="23722" y="458509"/>
                  </a:lnTo>
                  <a:lnTo>
                    <a:pt x="14732" y="499126"/>
                  </a:lnTo>
                  <a:lnTo>
                    <a:pt x="16752" y="538646"/>
                  </a:lnTo>
                  <a:lnTo>
                    <a:pt x="28323" y="565826"/>
                  </a:lnTo>
                  <a:lnTo>
                    <a:pt x="46594" y="585394"/>
                  </a:lnTo>
                  <a:lnTo>
                    <a:pt x="69572" y="597225"/>
                  </a:lnTo>
                  <a:lnTo>
                    <a:pt x="95267" y="601196"/>
                  </a:lnTo>
                  <a:lnTo>
                    <a:pt x="147591" y="601196"/>
                  </a:lnTo>
                  <a:lnTo>
                    <a:pt x="145541" y="602717"/>
                  </a:lnTo>
                  <a:lnTo>
                    <a:pt x="129131" y="610892"/>
                  </a:lnTo>
                  <a:lnTo>
                    <a:pt x="112505" y="615649"/>
                  </a:lnTo>
                  <a:lnTo>
                    <a:pt x="95960" y="617190"/>
                  </a:lnTo>
                  <a:close/>
                </a:path>
                <a:path w="378460" h="617219">
                  <a:moveTo>
                    <a:pt x="352327" y="166192"/>
                  </a:moveTo>
                  <a:lnTo>
                    <a:pt x="299846" y="166192"/>
                  </a:lnTo>
                  <a:lnTo>
                    <a:pt x="326977" y="161509"/>
                  </a:lnTo>
                  <a:lnTo>
                    <a:pt x="349555" y="148273"/>
                  </a:lnTo>
                  <a:lnTo>
                    <a:pt x="363486" y="127699"/>
                  </a:lnTo>
                  <a:lnTo>
                    <a:pt x="364673" y="101004"/>
                  </a:lnTo>
                  <a:lnTo>
                    <a:pt x="363812" y="100451"/>
                  </a:lnTo>
                  <a:lnTo>
                    <a:pt x="363077" y="99685"/>
                  </a:lnTo>
                  <a:lnTo>
                    <a:pt x="311883" y="49890"/>
                  </a:lnTo>
                  <a:lnTo>
                    <a:pt x="246292" y="22417"/>
                  </a:lnTo>
                  <a:lnTo>
                    <a:pt x="209407" y="16291"/>
                  </a:lnTo>
                  <a:lnTo>
                    <a:pt x="276419" y="16291"/>
                  </a:lnTo>
                  <a:lnTo>
                    <a:pt x="317560" y="35510"/>
                  </a:lnTo>
                  <a:lnTo>
                    <a:pt x="358690" y="68686"/>
                  </a:lnTo>
                  <a:lnTo>
                    <a:pt x="374330" y="94325"/>
                  </a:lnTo>
                  <a:lnTo>
                    <a:pt x="377866" y="110133"/>
                  </a:lnTo>
                  <a:lnTo>
                    <a:pt x="377067" y="126273"/>
                  </a:lnTo>
                  <a:lnTo>
                    <a:pt x="372107" y="141859"/>
                  </a:lnTo>
                  <a:lnTo>
                    <a:pt x="363161" y="156004"/>
                  </a:lnTo>
                  <a:lnTo>
                    <a:pt x="355484" y="163867"/>
                  </a:lnTo>
                  <a:lnTo>
                    <a:pt x="352327" y="166192"/>
                  </a:lnTo>
                  <a:close/>
                </a:path>
                <a:path w="378460" h="617219">
                  <a:moveTo>
                    <a:pt x="173656" y="128674"/>
                  </a:moveTo>
                  <a:lnTo>
                    <a:pt x="169373" y="128674"/>
                  </a:lnTo>
                  <a:lnTo>
                    <a:pt x="168407" y="128376"/>
                  </a:lnTo>
                  <a:lnTo>
                    <a:pt x="161081" y="122251"/>
                  </a:lnTo>
                  <a:lnTo>
                    <a:pt x="155517" y="115806"/>
                  </a:lnTo>
                  <a:lnTo>
                    <a:pt x="151088" y="108596"/>
                  </a:lnTo>
                  <a:lnTo>
                    <a:pt x="166123" y="108596"/>
                  </a:lnTo>
                  <a:lnTo>
                    <a:pt x="174369" y="121889"/>
                  </a:lnTo>
                  <a:lnTo>
                    <a:pt x="176931" y="125143"/>
                  </a:lnTo>
                  <a:lnTo>
                    <a:pt x="173656" y="128674"/>
                  </a:lnTo>
                  <a:close/>
                </a:path>
                <a:path w="378460" h="617219">
                  <a:moveTo>
                    <a:pt x="306585" y="181675"/>
                  </a:moveTo>
                  <a:lnTo>
                    <a:pt x="304296" y="181675"/>
                  </a:lnTo>
                  <a:lnTo>
                    <a:pt x="297396" y="181432"/>
                  </a:lnTo>
                  <a:lnTo>
                    <a:pt x="290535" y="180707"/>
                  </a:lnTo>
                  <a:lnTo>
                    <a:pt x="283738" y="179504"/>
                  </a:lnTo>
                  <a:lnTo>
                    <a:pt x="277026" y="177825"/>
                  </a:lnTo>
                  <a:lnTo>
                    <a:pt x="268902" y="175486"/>
                  </a:lnTo>
                  <a:lnTo>
                    <a:pt x="270812" y="163405"/>
                  </a:lnTo>
                  <a:lnTo>
                    <a:pt x="278790" y="163405"/>
                  </a:lnTo>
                  <a:lnTo>
                    <a:pt x="279462" y="163490"/>
                  </a:lnTo>
                  <a:lnTo>
                    <a:pt x="286599" y="165383"/>
                  </a:lnTo>
                  <a:lnTo>
                    <a:pt x="293233" y="166192"/>
                  </a:lnTo>
                  <a:lnTo>
                    <a:pt x="352327" y="166192"/>
                  </a:lnTo>
                  <a:lnTo>
                    <a:pt x="346868" y="170211"/>
                  </a:lnTo>
                  <a:lnTo>
                    <a:pt x="337492" y="175104"/>
                  </a:lnTo>
                  <a:lnTo>
                    <a:pt x="327536" y="178612"/>
                  </a:lnTo>
                  <a:lnTo>
                    <a:pt x="326996" y="181441"/>
                  </a:lnTo>
                  <a:lnTo>
                    <a:pt x="311182" y="181441"/>
                  </a:lnTo>
                  <a:lnTo>
                    <a:pt x="308894" y="181590"/>
                  </a:lnTo>
                  <a:lnTo>
                    <a:pt x="306585" y="181675"/>
                  </a:lnTo>
                  <a:close/>
                </a:path>
                <a:path w="378460" h="617219">
                  <a:moveTo>
                    <a:pt x="170694" y="579822"/>
                  </a:moveTo>
                  <a:lnTo>
                    <a:pt x="158163" y="579822"/>
                  </a:lnTo>
                  <a:lnTo>
                    <a:pt x="172786" y="556624"/>
                  </a:lnTo>
                  <a:lnTo>
                    <a:pt x="184144" y="531101"/>
                  </a:lnTo>
                  <a:lnTo>
                    <a:pt x="193727" y="504661"/>
                  </a:lnTo>
                  <a:lnTo>
                    <a:pt x="203025" y="478711"/>
                  </a:lnTo>
                  <a:lnTo>
                    <a:pt x="212271" y="454607"/>
                  </a:lnTo>
                  <a:lnTo>
                    <a:pt x="240225" y="382386"/>
                  </a:lnTo>
                  <a:lnTo>
                    <a:pt x="280333" y="283397"/>
                  </a:lnTo>
                  <a:lnTo>
                    <a:pt x="298224" y="232818"/>
                  </a:lnTo>
                  <a:lnTo>
                    <a:pt x="311182" y="181441"/>
                  </a:lnTo>
                  <a:lnTo>
                    <a:pt x="326996" y="181441"/>
                  </a:lnTo>
                  <a:lnTo>
                    <a:pt x="319007" y="223274"/>
                  </a:lnTo>
                  <a:lnTo>
                    <a:pt x="304920" y="267638"/>
                  </a:lnTo>
                  <a:lnTo>
                    <a:pt x="287488" y="311459"/>
                  </a:lnTo>
                  <a:lnTo>
                    <a:pt x="268923" y="354490"/>
                  </a:lnTo>
                  <a:lnTo>
                    <a:pt x="251435" y="396487"/>
                  </a:lnTo>
                  <a:lnTo>
                    <a:pt x="227160" y="458509"/>
                  </a:lnTo>
                  <a:lnTo>
                    <a:pt x="202794" y="519951"/>
                  </a:lnTo>
                  <a:lnTo>
                    <a:pt x="186876" y="557030"/>
                  </a:lnTo>
                  <a:lnTo>
                    <a:pt x="176620" y="573550"/>
                  </a:lnTo>
                  <a:lnTo>
                    <a:pt x="170694" y="579822"/>
                  </a:lnTo>
                  <a:close/>
                </a:path>
                <a:path w="378460" h="617219">
                  <a:moveTo>
                    <a:pt x="147591" y="601196"/>
                  </a:moveTo>
                  <a:lnTo>
                    <a:pt x="95267" y="601196"/>
                  </a:lnTo>
                  <a:lnTo>
                    <a:pt x="110204" y="599924"/>
                  </a:lnTo>
                  <a:lnTo>
                    <a:pt x="125019" y="596089"/>
                  </a:lnTo>
                  <a:lnTo>
                    <a:pt x="139355" y="589666"/>
                  </a:lnTo>
                  <a:lnTo>
                    <a:pt x="152851" y="580630"/>
                  </a:lnTo>
                  <a:lnTo>
                    <a:pt x="153838" y="579864"/>
                  </a:lnTo>
                  <a:lnTo>
                    <a:pt x="155035" y="579439"/>
                  </a:lnTo>
                  <a:lnTo>
                    <a:pt x="156882" y="579439"/>
                  </a:lnTo>
                  <a:lnTo>
                    <a:pt x="157533" y="579566"/>
                  </a:lnTo>
                  <a:lnTo>
                    <a:pt x="158163" y="579822"/>
                  </a:lnTo>
                  <a:lnTo>
                    <a:pt x="170694" y="579822"/>
                  </a:lnTo>
                  <a:lnTo>
                    <a:pt x="163117" y="587840"/>
                  </a:lnTo>
                  <a:lnTo>
                    <a:pt x="162928" y="589052"/>
                  </a:lnTo>
                  <a:lnTo>
                    <a:pt x="162319" y="590158"/>
                  </a:lnTo>
                  <a:lnTo>
                    <a:pt x="161437" y="590924"/>
                  </a:lnTo>
                  <a:lnTo>
                    <a:pt x="147591" y="601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161" y="1349792"/>
              <a:ext cx="205230" cy="3459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30488" y="1045801"/>
              <a:ext cx="62865" cy="66040"/>
            </a:xfrm>
            <a:custGeom>
              <a:avLst/>
              <a:gdLst/>
              <a:ahLst/>
              <a:cxnLst/>
              <a:rect l="l" t="t" r="r" b="b"/>
              <a:pathLst>
                <a:path w="62865" h="66040">
                  <a:moveTo>
                    <a:pt x="39113" y="1850"/>
                  </a:moveTo>
                  <a:lnTo>
                    <a:pt x="31505" y="1850"/>
                  </a:lnTo>
                  <a:lnTo>
                    <a:pt x="32387" y="659"/>
                  </a:lnTo>
                  <a:lnTo>
                    <a:pt x="33752" y="0"/>
                  </a:lnTo>
                  <a:lnTo>
                    <a:pt x="35830" y="0"/>
                  </a:lnTo>
                  <a:lnTo>
                    <a:pt x="36502" y="148"/>
                  </a:lnTo>
                  <a:lnTo>
                    <a:pt x="37132" y="446"/>
                  </a:lnTo>
                  <a:lnTo>
                    <a:pt x="39113" y="1850"/>
                  </a:lnTo>
                  <a:close/>
                </a:path>
                <a:path w="62865" h="66040">
                  <a:moveTo>
                    <a:pt x="34340" y="65847"/>
                  </a:moveTo>
                  <a:lnTo>
                    <a:pt x="27265" y="65847"/>
                  </a:lnTo>
                  <a:lnTo>
                    <a:pt x="20043" y="63507"/>
                  </a:lnTo>
                  <a:lnTo>
                    <a:pt x="14102" y="59083"/>
                  </a:lnTo>
                  <a:lnTo>
                    <a:pt x="5045" y="49082"/>
                  </a:lnTo>
                  <a:lnTo>
                    <a:pt x="76" y="36446"/>
                  </a:lnTo>
                  <a:lnTo>
                    <a:pt x="0" y="23016"/>
                  </a:lnTo>
                  <a:lnTo>
                    <a:pt x="5621" y="10634"/>
                  </a:lnTo>
                  <a:lnTo>
                    <a:pt x="10533" y="4296"/>
                  </a:lnTo>
                  <a:lnTo>
                    <a:pt x="18028" y="1127"/>
                  </a:lnTo>
                  <a:lnTo>
                    <a:pt x="27496" y="1127"/>
                  </a:lnTo>
                  <a:lnTo>
                    <a:pt x="29532" y="1361"/>
                  </a:lnTo>
                  <a:lnTo>
                    <a:pt x="31505" y="1850"/>
                  </a:lnTo>
                  <a:lnTo>
                    <a:pt x="39113" y="1850"/>
                  </a:lnTo>
                  <a:lnTo>
                    <a:pt x="49170" y="8974"/>
                  </a:lnTo>
                  <a:lnTo>
                    <a:pt x="49412" y="9315"/>
                  </a:lnTo>
                  <a:lnTo>
                    <a:pt x="19917" y="9315"/>
                  </a:lnTo>
                  <a:lnTo>
                    <a:pt x="11541" y="15738"/>
                  </a:lnTo>
                  <a:lnTo>
                    <a:pt x="10050" y="25139"/>
                  </a:lnTo>
                  <a:lnTo>
                    <a:pt x="10114" y="33414"/>
                  </a:lnTo>
                  <a:lnTo>
                    <a:pt x="12701" y="41189"/>
                  </a:lnTo>
                  <a:lnTo>
                    <a:pt x="17484" y="47819"/>
                  </a:lnTo>
                  <a:lnTo>
                    <a:pt x="24137" y="52660"/>
                  </a:lnTo>
                  <a:lnTo>
                    <a:pt x="26971" y="54085"/>
                  </a:lnTo>
                  <a:lnTo>
                    <a:pt x="30141" y="54766"/>
                  </a:lnTo>
                  <a:lnTo>
                    <a:pt x="56814" y="54766"/>
                  </a:lnTo>
                  <a:lnTo>
                    <a:pt x="54627" y="57727"/>
                  </a:lnTo>
                  <a:lnTo>
                    <a:pt x="48604" y="62276"/>
                  </a:lnTo>
                  <a:lnTo>
                    <a:pt x="41716" y="64964"/>
                  </a:lnTo>
                  <a:lnTo>
                    <a:pt x="34340" y="65847"/>
                  </a:lnTo>
                  <a:close/>
                </a:path>
                <a:path w="62865" h="66040">
                  <a:moveTo>
                    <a:pt x="56814" y="54766"/>
                  </a:moveTo>
                  <a:lnTo>
                    <a:pt x="33311" y="54766"/>
                  </a:lnTo>
                  <a:lnTo>
                    <a:pt x="40224" y="53644"/>
                  </a:lnTo>
                  <a:lnTo>
                    <a:pt x="46185" y="50353"/>
                  </a:lnTo>
                  <a:lnTo>
                    <a:pt x="50280" y="45004"/>
                  </a:lnTo>
                  <a:lnTo>
                    <a:pt x="51596" y="37708"/>
                  </a:lnTo>
                  <a:lnTo>
                    <a:pt x="49809" y="29690"/>
                  </a:lnTo>
                  <a:lnTo>
                    <a:pt x="30456" y="9315"/>
                  </a:lnTo>
                  <a:lnTo>
                    <a:pt x="49412" y="9315"/>
                  </a:lnTo>
                  <a:lnTo>
                    <a:pt x="58322" y="21872"/>
                  </a:lnTo>
                  <a:lnTo>
                    <a:pt x="62447" y="36758"/>
                  </a:lnTo>
                  <a:lnTo>
                    <a:pt x="59405" y="51257"/>
                  </a:lnTo>
                  <a:lnTo>
                    <a:pt x="56814" y="54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6883" y="1002669"/>
              <a:ext cx="77850" cy="8486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1863356" y="869251"/>
            <a:ext cx="96520" cy="38100"/>
          </a:xfrm>
          <a:custGeom>
            <a:avLst/>
            <a:gdLst/>
            <a:ahLst/>
            <a:cxnLst/>
            <a:rect l="l" t="t" r="r" b="b"/>
            <a:pathLst>
              <a:path w="96519" h="38100">
                <a:moveTo>
                  <a:pt x="91338" y="0"/>
                </a:moveTo>
                <a:lnTo>
                  <a:pt x="87185" y="0"/>
                </a:lnTo>
                <a:lnTo>
                  <a:pt x="41871" y="889"/>
                </a:lnTo>
                <a:lnTo>
                  <a:pt x="24434" y="1587"/>
                </a:lnTo>
                <a:lnTo>
                  <a:pt x="24434" y="5080"/>
                </a:lnTo>
                <a:lnTo>
                  <a:pt x="41871" y="5803"/>
                </a:lnTo>
                <a:lnTo>
                  <a:pt x="87134" y="6667"/>
                </a:lnTo>
                <a:lnTo>
                  <a:pt x="91313" y="6667"/>
                </a:lnTo>
                <a:lnTo>
                  <a:pt x="91338" y="0"/>
                </a:lnTo>
                <a:close/>
              </a:path>
              <a:path w="96519" h="38100">
                <a:moveTo>
                  <a:pt x="96520" y="23393"/>
                </a:moveTo>
                <a:lnTo>
                  <a:pt x="96062" y="18097"/>
                </a:lnTo>
                <a:lnTo>
                  <a:pt x="92887" y="18097"/>
                </a:lnTo>
                <a:lnTo>
                  <a:pt x="69761" y="20891"/>
                </a:lnTo>
                <a:lnTo>
                  <a:pt x="46202" y="24434"/>
                </a:lnTo>
                <a:lnTo>
                  <a:pt x="22961" y="29286"/>
                </a:lnTo>
                <a:lnTo>
                  <a:pt x="0" y="36309"/>
                </a:lnTo>
                <a:lnTo>
                  <a:pt x="127" y="38049"/>
                </a:lnTo>
                <a:lnTo>
                  <a:pt x="3594" y="38049"/>
                </a:lnTo>
                <a:lnTo>
                  <a:pt x="25908" y="36791"/>
                </a:lnTo>
                <a:lnTo>
                  <a:pt x="48856" y="33540"/>
                </a:lnTo>
                <a:lnTo>
                  <a:pt x="71615" y="29057"/>
                </a:lnTo>
                <a:lnTo>
                  <a:pt x="96520" y="23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075221" y="339942"/>
            <a:ext cx="675005" cy="390525"/>
            <a:chOff x="2075221" y="339942"/>
            <a:chExt cx="675005" cy="390525"/>
          </a:xfrm>
        </p:grpSpPr>
        <p:sp>
          <p:nvSpPr>
            <p:cNvPr id="25" name="object 25"/>
            <p:cNvSpPr/>
            <p:nvPr/>
          </p:nvSpPr>
          <p:spPr>
            <a:xfrm>
              <a:off x="2085464" y="376682"/>
              <a:ext cx="643890" cy="342900"/>
            </a:xfrm>
            <a:custGeom>
              <a:avLst/>
              <a:gdLst/>
              <a:ahLst/>
              <a:cxnLst/>
              <a:rect l="l" t="t" r="r" b="b"/>
              <a:pathLst>
                <a:path w="643889" h="342900">
                  <a:moveTo>
                    <a:pt x="600822" y="342520"/>
                  </a:moveTo>
                  <a:lnTo>
                    <a:pt x="494005" y="339739"/>
                  </a:lnTo>
                  <a:lnTo>
                    <a:pt x="441181" y="338104"/>
                  </a:lnTo>
                  <a:lnTo>
                    <a:pt x="388371" y="336191"/>
                  </a:lnTo>
                  <a:lnTo>
                    <a:pt x="335580" y="333919"/>
                  </a:lnTo>
                  <a:lnTo>
                    <a:pt x="282814" y="331206"/>
                  </a:lnTo>
                  <a:lnTo>
                    <a:pt x="230081" y="327972"/>
                  </a:lnTo>
                  <a:lnTo>
                    <a:pt x="177387" y="324135"/>
                  </a:lnTo>
                  <a:lnTo>
                    <a:pt x="124738" y="319615"/>
                  </a:lnTo>
                  <a:lnTo>
                    <a:pt x="72141" y="314329"/>
                  </a:lnTo>
                  <a:lnTo>
                    <a:pt x="62292" y="314024"/>
                  </a:lnTo>
                  <a:lnTo>
                    <a:pt x="6223" y="291172"/>
                  </a:lnTo>
                  <a:lnTo>
                    <a:pt x="0" y="260571"/>
                  </a:lnTo>
                  <a:lnTo>
                    <a:pt x="11515" y="231934"/>
                  </a:lnTo>
                  <a:lnTo>
                    <a:pt x="39021" y="219275"/>
                  </a:lnTo>
                  <a:lnTo>
                    <a:pt x="42322" y="219360"/>
                  </a:lnTo>
                  <a:lnTo>
                    <a:pt x="59019" y="221163"/>
                  </a:lnTo>
                  <a:lnTo>
                    <a:pt x="57074" y="199708"/>
                  </a:lnTo>
                  <a:lnTo>
                    <a:pt x="55560" y="178220"/>
                  </a:lnTo>
                  <a:lnTo>
                    <a:pt x="54518" y="156673"/>
                  </a:lnTo>
                  <a:lnTo>
                    <a:pt x="53993" y="135039"/>
                  </a:lnTo>
                  <a:lnTo>
                    <a:pt x="55840" y="120617"/>
                  </a:lnTo>
                  <a:lnTo>
                    <a:pt x="61195" y="109054"/>
                  </a:lnTo>
                  <a:lnTo>
                    <a:pt x="69311" y="100323"/>
                  </a:lnTo>
                  <a:lnTo>
                    <a:pt x="79438" y="94396"/>
                  </a:lnTo>
                  <a:lnTo>
                    <a:pt x="92934" y="77224"/>
                  </a:lnTo>
                  <a:lnTo>
                    <a:pt x="110108" y="63834"/>
                  </a:lnTo>
                  <a:lnTo>
                    <a:pt x="131147" y="55097"/>
                  </a:lnTo>
                  <a:lnTo>
                    <a:pt x="156234" y="51886"/>
                  </a:lnTo>
                  <a:lnTo>
                    <a:pt x="191989" y="57493"/>
                  </a:lnTo>
                  <a:lnTo>
                    <a:pt x="221126" y="72831"/>
                  </a:lnTo>
                  <a:lnTo>
                    <a:pt x="244976" y="95674"/>
                  </a:lnTo>
                  <a:lnTo>
                    <a:pt x="264258" y="123797"/>
                  </a:lnTo>
                  <a:lnTo>
                    <a:pt x="268317" y="116224"/>
                  </a:lnTo>
                  <a:lnTo>
                    <a:pt x="273488" y="108676"/>
                  </a:lnTo>
                  <a:lnTo>
                    <a:pt x="279591" y="102807"/>
                  </a:lnTo>
                  <a:lnTo>
                    <a:pt x="286424" y="98528"/>
                  </a:lnTo>
                  <a:lnTo>
                    <a:pt x="293783" y="95753"/>
                  </a:lnTo>
                  <a:lnTo>
                    <a:pt x="295717" y="89772"/>
                  </a:lnTo>
                  <a:lnTo>
                    <a:pt x="323736" y="58379"/>
                  </a:lnTo>
                  <a:lnTo>
                    <a:pt x="331277" y="51949"/>
                  </a:lnTo>
                  <a:lnTo>
                    <a:pt x="333653" y="46879"/>
                  </a:lnTo>
                  <a:lnTo>
                    <a:pt x="387675" y="9222"/>
                  </a:lnTo>
                  <a:lnTo>
                    <a:pt x="446787" y="0"/>
                  </a:lnTo>
                  <a:lnTo>
                    <a:pt x="455664" y="217"/>
                  </a:lnTo>
                  <a:lnTo>
                    <a:pt x="502093" y="10491"/>
                  </a:lnTo>
                  <a:lnTo>
                    <a:pt x="539606" y="34936"/>
                  </a:lnTo>
                  <a:lnTo>
                    <a:pt x="572846" y="80395"/>
                  </a:lnTo>
                  <a:lnTo>
                    <a:pt x="586422" y="146261"/>
                  </a:lnTo>
                  <a:lnTo>
                    <a:pt x="584125" y="180944"/>
                  </a:lnTo>
                  <a:lnTo>
                    <a:pt x="581764" y="196864"/>
                  </a:lnTo>
                  <a:lnTo>
                    <a:pt x="578686" y="212577"/>
                  </a:lnTo>
                  <a:lnTo>
                    <a:pt x="574565" y="227741"/>
                  </a:lnTo>
                  <a:lnTo>
                    <a:pt x="569069" y="242015"/>
                  </a:lnTo>
                  <a:lnTo>
                    <a:pt x="611757" y="252345"/>
                  </a:lnTo>
                  <a:lnTo>
                    <a:pt x="638102" y="271527"/>
                  </a:lnTo>
                  <a:lnTo>
                    <a:pt x="643707" y="301959"/>
                  </a:lnTo>
                  <a:lnTo>
                    <a:pt x="630603" y="330128"/>
                  </a:lnTo>
                  <a:lnTo>
                    <a:pt x="600822" y="342520"/>
                  </a:lnTo>
                  <a:close/>
                </a:path>
              </a:pathLst>
            </a:custGeom>
            <a:solidFill>
              <a:srgbClr val="A6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5221" y="367603"/>
              <a:ext cx="663575" cy="362585"/>
            </a:xfrm>
            <a:custGeom>
              <a:avLst/>
              <a:gdLst/>
              <a:ahLst/>
              <a:cxnLst/>
              <a:rect l="l" t="t" r="r" b="b"/>
              <a:pathLst>
                <a:path w="663575" h="362584">
                  <a:moveTo>
                    <a:pt x="297176" y="132218"/>
                  </a:moveTo>
                  <a:lnTo>
                    <a:pt x="282893" y="132218"/>
                  </a:lnTo>
                  <a:lnTo>
                    <a:pt x="303391" y="90373"/>
                  </a:lnTo>
                  <a:lnTo>
                    <a:pt x="334568" y="54071"/>
                  </a:lnTo>
                  <a:lnTo>
                    <a:pt x="373565" y="25470"/>
                  </a:lnTo>
                  <a:lnTo>
                    <a:pt x="417526" y="6727"/>
                  </a:lnTo>
                  <a:lnTo>
                    <a:pt x="463592" y="0"/>
                  </a:lnTo>
                  <a:lnTo>
                    <a:pt x="476297" y="548"/>
                  </a:lnTo>
                  <a:lnTo>
                    <a:pt x="488887" y="2222"/>
                  </a:lnTo>
                  <a:lnTo>
                    <a:pt x="501298" y="5065"/>
                  </a:lnTo>
                  <a:lnTo>
                    <a:pt x="513472" y="9121"/>
                  </a:lnTo>
                  <a:lnTo>
                    <a:pt x="525238" y="16206"/>
                  </a:lnTo>
                  <a:lnTo>
                    <a:pt x="462141" y="16206"/>
                  </a:lnTo>
                  <a:lnTo>
                    <a:pt x="416793" y="23526"/>
                  </a:lnTo>
                  <a:lnTo>
                    <a:pt x="373865" y="43631"/>
                  </a:lnTo>
                  <a:lnTo>
                    <a:pt x="336195" y="73737"/>
                  </a:lnTo>
                  <a:lnTo>
                    <a:pt x="306621" y="111060"/>
                  </a:lnTo>
                  <a:lnTo>
                    <a:pt x="297176" y="132218"/>
                  </a:lnTo>
                  <a:close/>
                </a:path>
                <a:path w="663575" h="362584">
                  <a:moveTo>
                    <a:pt x="568062" y="272200"/>
                  </a:moveTo>
                  <a:lnTo>
                    <a:pt x="560513" y="272200"/>
                  </a:lnTo>
                  <a:lnTo>
                    <a:pt x="555003" y="266409"/>
                  </a:lnTo>
                  <a:lnTo>
                    <a:pt x="558725" y="260130"/>
                  </a:lnTo>
                  <a:lnTo>
                    <a:pt x="577673" y="218250"/>
                  </a:lnTo>
                  <a:lnTo>
                    <a:pt x="587456" y="172744"/>
                  </a:lnTo>
                  <a:lnTo>
                    <a:pt x="586659" y="127103"/>
                  </a:lnTo>
                  <a:lnTo>
                    <a:pt x="573868" y="84820"/>
                  </a:lnTo>
                  <a:lnTo>
                    <a:pt x="547665" y="49384"/>
                  </a:lnTo>
                  <a:lnTo>
                    <a:pt x="506638" y="24288"/>
                  </a:lnTo>
                  <a:lnTo>
                    <a:pt x="462141" y="16206"/>
                  </a:lnTo>
                  <a:lnTo>
                    <a:pt x="525238" y="16206"/>
                  </a:lnTo>
                  <a:lnTo>
                    <a:pt x="556181" y="34837"/>
                  </a:lnTo>
                  <a:lnTo>
                    <a:pt x="584906" y="70881"/>
                  </a:lnTo>
                  <a:lnTo>
                    <a:pt x="600688" y="114015"/>
                  </a:lnTo>
                  <a:lnTo>
                    <a:pt x="604568" y="161000"/>
                  </a:lnTo>
                  <a:lnTo>
                    <a:pt x="597586" y="208600"/>
                  </a:lnTo>
                  <a:lnTo>
                    <a:pt x="580784" y="253576"/>
                  </a:lnTo>
                  <a:lnTo>
                    <a:pt x="631546" y="253576"/>
                  </a:lnTo>
                  <a:lnTo>
                    <a:pt x="641026" y="258517"/>
                  </a:lnTo>
                  <a:lnTo>
                    <a:pt x="644290" y="261255"/>
                  </a:lnTo>
                  <a:lnTo>
                    <a:pt x="607343" y="261255"/>
                  </a:lnTo>
                  <a:lnTo>
                    <a:pt x="598316" y="261923"/>
                  </a:lnTo>
                  <a:lnTo>
                    <a:pt x="589285" y="263739"/>
                  </a:lnTo>
                  <a:lnTo>
                    <a:pt x="580357" y="266418"/>
                  </a:lnTo>
                  <a:lnTo>
                    <a:pt x="571637" y="269676"/>
                  </a:lnTo>
                  <a:lnTo>
                    <a:pt x="570060" y="271458"/>
                  </a:lnTo>
                  <a:lnTo>
                    <a:pt x="568062" y="272200"/>
                  </a:lnTo>
                  <a:close/>
                </a:path>
                <a:path w="663575" h="362584">
                  <a:moveTo>
                    <a:pt x="74534" y="219742"/>
                  </a:moveTo>
                  <a:lnTo>
                    <a:pt x="58770" y="219742"/>
                  </a:lnTo>
                  <a:lnTo>
                    <a:pt x="51292" y="169749"/>
                  </a:lnTo>
                  <a:lnTo>
                    <a:pt x="59750" y="122460"/>
                  </a:lnTo>
                  <a:lnTo>
                    <a:pt x="85671" y="82570"/>
                  </a:lnTo>
                  <a:lnTo>
                    <a:pt x="130582" y="54771"/>
                  </a:lnTo>
                  <a:lnTo>
                    <a:pt x="168182" y="48046"/>
                  </a:lnTo>
                  <a:lnTo>
                    <a:pt x="205143" y="54337"/>
                  </a:lnTo>
                  <a:lnTo>
                    <a:pt x="223791" y="64189"/>
                  </a:lnTo>
                  <a:lnTo>
                    <a:pt x="169548" y="64189"/>
                  </a:lnTo>
                  <a:lnTo>
                    <a:pt x="160127" y="64674"/>
                  </a:lnTo>
                  <a:lnTo>
                    <a:pt x="88981" y="102939"/>
                  </a:lnTo>
                  <a:lnTo>
                    <a:pt x="69365" y="144760"/>
                  </a:lnTo>
                  <a:lnTo>
                    <a:pt x="67899" y="192953"/>
                  </a:lnTo>
                  <a:lnTo>
                    <a:pt x="74534" y="219742"/>
                  </a:lnTo>
                  <a:close/>
                </a:path>
                <a:path w="663575" h="362584">
                  <a:moveTo>
                    <a:pt x="285332" y="167664"/>
                  </a:moveTo>
                  <a:lnTo>
                    <a:pt x="278372" y="167664"/>
                  </a:lnTo>
                  <a:lnTo>
                    <a:pt x="275365" y="166031"/>
                  </a:lnTo>
                  <a:lnTo>
                    <a:pt x="274713" y="162467"/>
                  </a:lnTo>
                  <a:lnTo>
                    <a:pt x="261522" y="124416"/>
                  </a:lnTo>
                  <a:lnTo>
                    <a:pt x="238013" y="93155"/>
                  </a:lnTo>
                  <a:lnTo>
                    <a:pt x="206562" y="71980"/>
                  </a:lnTo>
                  <a:lnTo>
                    <a:pt x="169548" y="64189"/>
                  </a:lnTo>
                  <a:lnTo>
                    <a:pt x="223791" y="64189"/>
                  </a:lnTo>
                  <a:lnTo>
                    <a:pt x="238265" y="71836"/>
                  </a:lnTo>
                  <a:lnTo>
                    <a:pt x="265022" y="98483"/>
                  </a:lnTo>
                  <a:lnTo>
                    <a:pt x="282893" y="132218"/>
                  </a:lnTo>
                  <a:lnTo>
                    <a:pt x="297176" y="132218"/>
                  </a:lnTo>
                  <a:lnTo>
                    <a:pt x="287982" y="152816"/>
                  </a:lnTo>
                  <a:lnTo>
                    <a:pt x="288381" y="155382"/>
                  </a:lnTo>
                  <a:lnTo>
                    <a:pt x="288697" y="157949"/>
                  </a:lnTo>
                  <a:lnTo>
                    <a:pt x="289306" y="165098"/>
                  </a:lnTo>
                  <a:lnTo>
                    <a:pt x="285332" y="167664"/>
                  </a:lnTo>
                  <a:close/>
                </a:path>
                <a:path w="663575" h="362584">
                  <a:moveTo>
                    <a:pt x="640989" y="362439"/>
                  </a:moveTo>
                  <a:lnTo>
                    <a:pt x="634765" y="362439"/>
                  </a:lnTo>
                  <a:lnTo>
                    <a:pt x="536968" y="359626"/>
                  </a:lnTo>
                  <a:lnTo>
                    <a:pt x="292400" y="349882"/>
                  </a:lnTo>
                  <a:lnTo>
                    <a:pt x="145828" y="341089"/>
                  </a:lnTo>
                  <a:lnTo>
                    <a:pt x="47141" y="333463"/>
                  </a:lnTo>
                  <a:lnTo>
                    <a:pt x="45248" y="332253"/>
                  </a:lnTo>
                  <a:lnTo>
                    <a:pt x="45017" y="332190"/>
                  </a:lnTo>
                  <a:lnTo>
                    <a:pt x="22991" y="315512"/>
                  </a:lnTo>
                  <a:lnTo>
                    <a:pt x="6679" y="293312"/>
                  </a:lnTo>
                  <a:lnTo>
                    <a:pt x="0" y="267589"/>
                  </a:lnTo>
                  <a:lnTo>
                    <a:pt x="6913" y="240381"/>
                  </a:lnTo>
                  <a:lnTo>
                    <a:pt x="14167" y="230933"/>
                  </a:lnTo>
                  <a:lnTo>
                    <a:pt x="23762" y="223817"/>
                  </a:lnTo>
                  <a:lnTo>
                    <a:pt x="34817" y="219330"/>
                  </a:lnTo>
                  <a:lnTo>
                    <a:pt x="46447" y="217769"/>
                  </a:lnTo>
                  <a:lnTo>
                    <a:pt x="50674" y="217769"/>
                  </a:lnTo>
                  <a:lnTo>
                    <a:pt x="54858" y="218405"/>
                  </a:lnTo>
                  <a:lnTo>
                    <a:pt x="58770" y="219742"/>
                  </a:lnTo>
                  <a:lnTo>
                    <a:pt x="74534" y="219742"/>
                  </a:lnTo>
                  <a:lnTo>
                    <a:pt x="77839" y="233084"/>
                  </a:lnTo>
                  <a:lnTo>
                    <a:pt x="45206" y="233084"/>
                  </a:lnTo>
                  <a:lnTo>
                    <a:pt x="35483" y="234925"/>
                  </a:lnTo>
                  <a:lnTo>
                    <a:pt x="26848" y="240236"/>
                  </a:lnTo>
                  <a:lnTo>
                    <a:pt x="20106" y="248700"/>
                  </a:lnTo>
                  <a:lnTo>
                    <a:pt x="16061" y="260003"/>
                  </a:lnTo>
                  <a:lnTo>
                    <a:pt x="16503" y="279010"/>
                  </a:lnTo>
                  <a:lnTo>
                    <a:pt x="23988" y="295837"/>
                  </a:lnTo>
                  <a:lnTo>
                    <a:pt x="36157" y="310333"/>
                  </a:lnTo>
                  <a:lnTo>
                    <a:pt x="50652" y="322347"/>
                  </a:lnTo>
                  <a:lnTo>
                    <a:pt x="50905" y="322581"/>
                  </a:lnTo>
                  <a:lnTo>
                    <a:pt x="51178" y="322793"/>
                  </a:lnTo>
                  <a:lnTo>
                    <a:pt x="51368" y="323090"/>
                  </a:lnTo>
                  <a:lnTo>
                    <a:pt x="631737" y="346063"/>
                  </a:lnTo>
                  <a:lnTo>
                    <a:pt x="646349" y="346063"/>
                  </a:lnTo>
                  <a:lnTo>
                    <a:pt x="642567" y="351981"/>
                  </a:lnTo>
                  <a:lnTo>
                    <a:pt x="642461" y="352109"/>
                  </a:lnTo>
                  <a:lnTo>
                    <a:pt x="642293" y="352172"/>
                  </a:lnTo>
                  <a:lnTo>
                    <a:pt x="642209" y="352299"/>
                  </a:lnTo>
                  <a:lnTo>
                    <a:pt x="643324" y="356924"/>
                  </a:lnTo>
                  <a:lnTo>
                    <a:pt x="640989" y="362439"/>
                  </a:lnTo>
                  <a:close/>
                </a:path>
                <a:path w="663575" h="362584">
                  <a:moveTo>
                    <a:pt x="77779" y="250182"/>
                  </a:moveTo>
                  <a:lnTo>
                    <a:pt x="72186" y="250182"/>
                  </a:lnTo>
                  <a:lnTo>
                    <a:pt x="70377" y="249333"/>
                  </a:lnTo>
                  <a:lnTo>
                    <a:pt x="69389" y="247297"/>
                  </a:lnTo>
                  <a:lnTo>
                    <a:pt x="69053" y="246512"/>
                  </a:lnTo>
                  <a:lnTo>
                    <a:pt x="68758" y="245727"/>
                  </a:lnTo>
                  <a:lnTo>
                    <a:pt x="68401" y="244963"/>
                  </a:lnTo>
                  <a:lnTo>
                    <a:pt x="62925" y="239590"/>
                  </a:lnTo>
                  <a:lnTo>
                    <a:pt x="57214" y="235929"/>
                  </a:lnTo>
                  <a:lnTo>
                    <a:pt x="51249" y="233784"/>
                  </a:lnTo>
                  <a:lnTo>
                    <a:pt x="45206" y="233084"/>
                  </a:lnTo>
                  <a:lnTo>
                    <a:pt x="77839" y="233084"/>
                  </a:lnTo>
                  <a:lnTo>
                    <a:pt x="80219" y="242694"/>
                  </a:lnTo>
                  <a:lnTo>
                    <a:pt x="81754" y="246894"/>
                  </a:lnTo>
                  <a:lnTo>
                    <a:pt x="77779" y="250182"/>
                  </a:lnTo>
                  <a:close/>
                </a:path>
                <a:path w="663575" h="362584">
                  <a:moveTo>
                    <a:pt x="631546" y="253576"/>
                  </a:moveTo>
                  <a:lnTo>
                    <a:pt x="580784" y="253576"/>
                  </a:lnTo>
                  <a:lnTo>
                    <a:pt x="587241" y="251483"/>
                  </a:lnTo>
                  <a:lnTo>
                    <a:pt x="593833" y="249962"/>
                  </a:lnTo>
                  <a:lnTo>
                    <a:pt x="600503" y="249033"/>
                  </a:lnTo>
                  <a:lnTo>
                    <a:pt x="607196" y="248718"/>
                  </a:lnTo>
                  <a:lnTo>
                    <a:pt x="619025" y="249762"/>
                  </a:lnTo>
                  <a:lnTo>
                    <a:pt x="630412" y="252984"/>
                  </a:lnTo>
                  <a:lnTo>
                    <a:pt x="631546" y="253576"/>
                  </a:lnTo>
                  <a:close/>
                </a:path>
                <a:path w="663575" h="362584">
                  <a:moveTo>
                    <a:pt x="646349" y="346063"/>
                  </a:moveTo>
                  <a:lnTo>
                    <a:pt x="631737" y="346063"/>
                  </a:lnTo>
                  <a:lnTo>
                    <a:pt x="631842" y="345342"/>
                  </a:lnTo>
                  <a:lnTo>
                    <a:pt x="632094" y="344705"/>
                  </a:lnTo>
                  <a:lnTo>
                    <a:pt x="642914" y="325770"/>
                  </a:lnTo>
                  <a:lnTo>
                    <a:pt x="649785" y="306825"/>
                  </a:lnTo>
                  <a:lnTo>
                    <a:pt x="636048" y="271055"/>
                  </a:lnTo>
                  <a:lnTo>
                    <a:pt x="607343" y="261255"/>
                  </a:lnTo>
                  <a:lnTo>
                    <a:pt x="644290" y="261255"/>
                  </a:lnTo>
                  <a:lnTo>
                    <a:pt x="650549" y="266517"/>
                  </a:lnTo>
                  <a:lnTo>
                    <a:pt x="662711" y="287464"/>
                  </a:lnTo>
                  <a:lnTo>
                    <a:pt x="663317" y="309683"/>
                  </a:lnTo>
                  <a:lnTo>
                    <a:pt x="655540" y="331679"/>
                  </a:lnTo>
                  <a:lnTo>
                    <a:pt x="646349" y="346063"/>
                  </a:lnTo>
                  <a:close/>
                </a:path>
                <a:path w="663575" h="362584">
                  <a:moveTo>
                    <a:pt x="45059" y="332232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3429" y="339942"/>
              <a:ext cx="86722" cy="64338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82751" y="0"/>
            <a:ext cx="220503" cy="21190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883334" y="0"/>
            <a:ext cx="338455" cy="299720"/>
            <a:chOff x="1883334" y="0"/>
            <a:chExt cx="338455" cy="299720"/>
          </a:xfrm>
        </p:grpSpPr>
        <p:sp>
          <p:nvSpPr>
            <p:cNvPr id="30" name="object 30"/>
            <p:cNvSpPr/>
            <p:nvPr/>
          </p:nvSpPr>
          <p:spPr>
            <a:xfrm>
              <a:off x="1883334" y="0"/>
              <a:ext cx="338455" cy="299720"/>
            </a:xfrm>
            <a:custGeom>
              <a:avLst/>
              <a:gdLst/>
              <a:ahLst/>
              <a:cxnLst/>
              <a:rect l="l" t="t" r="r" b="b"/>
              <a:pathLst>
                <a:path w="338455" h="299720">
                  <a:moveTo>
                    <a:pt x="122281" y="299463"/>
                  </a:moveTo>
                  <a:lnTo>
                    <a:pt x="117985" y="299463"/>
                  </a:lnTo>
                  <a:lnTo>
                    <a:pt x="116326" y="298686"/>
                  </a:lnTo>
                  <a:lnTo>
                    <a:pt x="94782" y="254541"/>
                  </a:lnTo>
                  <a:lnTo>
                    <a:pt x="75831" y="211257"/>
                  </a:lnTo>
                  <a:lnTo>
                    <a:pt x="58260" y="167243"/>
                  </a:lnTo>
                  <a:lnTo>
                    <a:pt x="41789" y="122735"/>
                  </a:lnTo>
                  <a:lnTo>
                    <a:pt x="26142" y="77968"/>
                  </a:lnTo>
                  <a:lnTo>
                    <a:pt x="11040" y="33178"/>
                  </a:lnTo>
                  <a:lnTo>
                    <a:pt x="0" y="0"/>
                  </a:lnTo>
                  <a:lnTo>
                    <a:pt x="20649" y="0"/>
                  </a:lnTo>
                  <a:lnTo>
                    <a:pt x="20635" y="11163"/>
                  </a:lnTo>
                  <a:lnTo>
                    <a:pt x="26867" y="30803"/>
                  </a:lnTo>
                  <a:lnTo>
                    <a:pt x="35083" y="51964"/>
                  </a:lnTo>
                  <a:lnTo>
                    <a:pt x="42237" y="72182"/>
                  </a:lnTo>
                  <a:lnTo>
                    <a:pt x="49500" y="92362"/>
                  </a:lnTo>
                  <a:lnTo>
                    <a:pt x="57718" y="114783"/>
                  </a:lnTo>
                  <a:lnTo>
                    <a:pt x="64348" y="132617"/>
                  </a:lnTo>
                  <a:lnTo>
                    <a:pt x="79060" y="170691"/>
                  </a:lnTo>
                  <a:lnTo>
                    <a:pt x="94109" y="208683"/>
                  </a:lnTo>
                  <a:lnTo>
                    <a:pt x="108883" y="246782"/>
                  </a:lnTo>
                  <a:lnTo>
                    <a:pt x="122770" y="285174"/>
                  </a:lnTo>
                  <a:lnTo>
                    <a:pt x="143684" y="285174"/>
                  </a:lnTo>
                  <a:lnTo>
                    <a:pt x="141528" y="286840"/>
                  </a:lnTo>
                  <a:lnTo>
                    <a:pt x="133690" y="291858"/>
                  </a:lnTo>
                  <a:lnTo>
                    <a:pt x="125492" y="295120"/>
                  </a:lnTo>
                  <a:lnTo>
                    <a:pt x="124982" y="297700"/>
                  </a:lnTo>
                  <a:lnTo>
                    <a:pt x="122281" y="299463"/>
                  </a:lnTo>
                  <a:close/>
                </a:path>
                <a:path w="338455" h="299720">
                  <a:moveTo>
                    <a:pt x="309121" y="149613"/>
                  </a:moveTo>
                  <a:lnTo>
                    <a:pt x="275833" y="149613"/>
                  </a:lnTo>
                  <a:lnTo>
                    <a:pt x="285852" y="146616"/>
                  </a:lnTo>
                  <a:lnTo>
                    <a:pt x="297029" y="139347"/>
                  </a:lnTo>
                  <a:lnTo>
                    <a:pt x="308131" y="130245"/>
                  </a:lnTo>
                  <a:lnTo>
                    <a:pt x="317922" y="121749"/>
                  </a:lnTo>
                  <a:lnTo>
                    <a:pt x="283177" y="95698"/>
                  </a:lnTo>
                  <a:lnTo>
                    <a:pt x="248007" y="70229"/>
                  </a:lnTo>
                  <a:lnTo>
                    <a:pt x="212411" y="45342"/>
                  </a:lnTo>
                  <a:lnTo>
                    <a:pt x="176386" y="21038"/>
                  </a:lnTo>
                  <a:lnTo>
                    <a:pt x="144104" y="0"/>
                  </a:lnTo>
                  <a:lnTo>
                    <a:pt x="173791" y="0"/>
                  </a:lnTo>
                  <a:lnTo>
                    <a:pt x="217979" y="29642"/>
                  </a:lnTo>
                  <a:lnTo>
                    <a:pt x="257512" y="57301"/>
                  </a:lnTo>
                  <a:lnTo>
                    <a:pt x="296563" y="85631"/>
                  </a:lnTo>
                  <a:lnTo>
                    <a:pt x="335149" y="114594"/>
                  </a:lnTo>
                  <a:lnTo>
                    <a:pt x="338006" y="116784"/>
                  </a:lnTo>
                  <a:lnTo>
                    <a:pt x="337956" y="123910"/>
                  </a:lnTo>
                  <a:lnTo>
                    <a:pt x="333703" y="126491"/>
                  </a:lnTo>
                  <a:lnTo>
                    <a:pt x="333299" y="128484"/>
                  </a:lnTo>
                  <a:lnTo>
                    <a:pt x="332171" y="130247"/>
                  </a:lnTo>
                  <a:lnTo>
                    <a:pt x="330491" y="131463"/>
                  </a:lnTo>
                  <a:lnTo>
                    <a:pt x="318892" y="141238"/>
                  </a:lnTo>
                  <a:lnTo>
                    <a:pt x="309121" y="149613"/>
                  </a:lnTo>
                  <a:close/>
                </a:path>
                <a:path w="338455" h="299720">
                  <a:moveTo>
                    <a:pt x="143684" y="285174"/>
                  </a:moveTo>
                  <a:lnTo>
                    <a:pt x="122770" y="285174"/>
                  </a:lnTo>
                  <a:lnTo>
                    <a:pt x="128236" y="279462"/>
                  </a:lnTo>
                  <a:lnTo>
                    <a:pt x="134664" y="274329"/>
                  </a:lnTo>
                  <a:lnTo>
                    <a:pt x="141402" y="269563"/>
                  </a:lnTo>
                  <a:lnTo>
                    <a:pt x="147802" y="264948"/>
                  </a:lnTo>
                  <a:lnTo>
                    <a:pt x="162517" y="253663"/>
                  </a:lnTo>
                  <a:lnTo>
                    <a:pt x="169943" y="248086"/>
                  </a:lnTo>
                  <a:lnTo>
                    <a:pt x="177470" y="242645"/>
                  </a:lnTo>
                  <a:lnTo>
                    <a:pt x="178279" y="242288"/>
                  </a:lnTo>
                  <a:lnTo>
                    <a:pt x="167812" y="226945"/>
                  </a:lnTo>
                  <a:lnTo>
                    <a:pt x="156931" y="209588"/>
                  </a:lnTo>
                  <a:lnTo>
                    <a:pt x="148514" y="191681"/>
                  </a:lnTo>
                  <a:lnTo>
                    <a:pt x="145441" y="174685"/>
                  </a:lnTo>
                  <a:lnTo>
                    <a:pt x="151162" y="158006"/>
                  </a:lnTo>
                  <a:lnTo>
                    <a:pt x="164173" y="143407"/>
                  </a:lnTo>
                  <a:lnTo>
                    <a:pt x="180158" y="130894"/>
                  </a:lnTo>
                  <a:lnTo>
                    <a:pt x="194804" y="120469"/>
                  </a:lnTo>
                  <a:lnTo>
                    <a:pt x="202396" y="114783"/>
                  </a:lnTo>
                  <a:lnTo>
                    <a:pt x="207394" y="112139"/>
                  </a:lnTo>
                  <a:lnTo>
                    <a:pt x="217900" y="112139"/>
                  </a:lnTo>
                  <a:lnTo>
                    <a:pt x="223387" y="115476"/>
                  </a:lnTo>
                  <a:lnTo>
                    <a:pt x="232533" y="121749"/>
                  </a:lnTo>
                  <a:lnTo>
                    <a:pt x="241986" y="129148"/>
                  </a:lnTo>
                  <a:lnTo>
                    <a:pt x="243531" y="130393"/>
                  </a:lnTo>
                  <a:lnTo>
                    <a:pt x="210563" y="130393"/>
                  </a:lnTo>
                  <a:lnTo>
                    <a:pt x="206735" y="131757"/>
                  </a:lnTo>
                  <a:lnTo>
                    <a:pt x="175407" y="159821"/>
                  </a:lnTo>
                  <a:lnTo>
                    <a:pt x="168527" y="188879"/>
                  </a:lnTo>
                  <a:lnTo>
                    <a:pt x="174049" y="206916"/>
                  </a:lnTo>
                  <a:lnTo>
                    <a:pt x="182909" y="224862"/>
                  </a:lnTo>
                  <a:lnTo>
                    <a:pt x="191379" y="242393"/>
                  </a:lnTo>
                  <a:lnTo>
                    <a:pt x="192656" y="245519"/>
                  </a:lnTo>
                  <a:lnTo>
                    <a:pt x="190656" y="247890"/>
                  </a:lnTo>
                  <a:lnTo>
                    <a:pt x="188062" y="248729"/>
                  </a:lnTo>
                  <a:lnTo>
                    <a:pt x="188210" y="250597"/>
                  </a:lnTo>
                  <a:lnTo>
                    <a:pt x="187402" y="252359"/>
                  </a:lnTo>
                  <a:lnTo>
                    <a:pt x="178569" y="259131"/>
                  </a:lnTo>
                  <a:lnTo>
                    <a:pt x="171111" y="264662"/>
                  </a:lnTo>
                  <a:lnTo>
                    <a:pt x="156096" y="275586"/>
                  </a:lnTo>
                  <a:lnTo>
                    <a:pt x="143684" y="285174"/>
                  </a:lnTo>
                  <a:close/>
                </a:path>
                <a:path w="338455" h="299720">
                  <a:moveTo>
                    <a:pt x="275706" y="167678"/>
                  </a:moveTo>
                  <a:lnTo>
                    <a:pt x="275451" y="167678"/>
                  </a:lnTo>
                  <a:lnTo>
                    <a:pt x="264828" y="164668"/>
                  </a:lnTo>
                  <a:lnTo>
                    <a:pt x="253792" y="157672"/>
                  </a:lnTo>
                  <a:lnTo>
                    <a:pt x="234319" y="142206"/>
                  </a:lnTo>
                  <a:lnTo>
                    <a:pt x="225174" y="135681"/>
                  </a:lnTo>
                  <a:lnTo>
                    <a:pt x="220431" y="130393"/>
                  </a:lnTo>
                  <a:lnTo>
                    <a:pt x="243531" y="130393"/>
                  </a:lnTo>
                  <a:lnTo>
                    <a:pt x="253465" y="138408"/>
                  </a:lnTo>
                  <a:lnTo>
                    <a:pt x="265270" y="146284"/>
                  </a:lnTo>
                  <a:lnTo>
                    <a:pt x="275833" y="149613"/>
                  </a:lnTo>
                  <a:lnTo>
                    <a:pt x="309121" y="149613"/>
                  </a:lnTo>
                  <a:lnTo>
                    <a:pt x="304901" y="153229"/>
                  </a:lnTo>
                  <a:lnTo>
                    <a:pt x="290008" y="163391"/>
                  </a:lnTo>
                  <a:lnTo>
                    <a:pt x="275706" y="167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8188" y="12540"/>
              <a:ext cx="97788" cy="10902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0" y="0"/>
            <a:ext cx="1682114" cy="1311910"/>
            <a:chOff x="0" y="0"/>
            <a:chExt cx="1682114" cy="1311910"/>
          </a:xfrm>
        </p:grpSpPr>
        <p:sp>
          <p:nvSpPr>
            <p:cNvPr id="33" name="object 33"/>
            <p:cNvSpPr/>
            <p:nvPr/>
          </p:nvSpPr>
          <p:spPr>
            <a:xfrm>
              <a:off x="1054218" y="0"/>
              <a:ext cx="394335" cy="199390"/>
            </a:xfrm>
            <a:custGeom>
              <a:avLst/>
              <a:gdLst/>
              <a:ahLst/>
              <a:cxnLst/>
              <a:rect l="l" t="t" r="r" b="b"/>
              <a:pathLst>
                <a:path w="394334" h="199390">
                  <a:moveTo>
                    <a:pt x="5294" y="162599"/>
                  </a:moveTo>
                  <a:lnTo>
                    <a:pt x="0" y="162599"/>
                  </a:lnTo>
                  <a:lnTo>
                    <a:pt x="0" y="154139"/>
                  </a:lnTo>
                  <a:lnTo>
                    <a:pt x="3500" y="152914"/>
                  </a:lnTo>
                  <a:lnTo>
                    <a:pt x="1129" y="151868"/>
                  </a:lnTo>
                  <a:lnTo>
                    <a:pt x="0" y="149917"/>
                  </a:lnTo>
                  <a:lnTo>
                    <a:pt x="0" y="148857"/>
                  </a:lnTo>
                  <a:lnTo>
                    <a:pt x="28637" y="106938"/>
                  </a:lnTo>
                  <a:lnTo>
                    <a:pt x="59532" y="66835"/>
                  </a:lnTo>
                  <a:lnTo>
                    <a:pt x="93988" y="28264"/>
                  </a:lnTo>
                  <a:lnTo>
                    <a:pt x="124555" y="0"/>
                  </a:lnTo>
                  <a:lnTo>
                    <a:pt x="149751" y="0"/>
                  </a:lnTo>
                  <a:lnTo>
                    <a:pt x="138749" y="8301"/>
                  </a:lnTo>
                  <a:lnTo>
                    <a:pt x="103713" y="40983"/>
                  </a:lnTo>
                  <a:lnTo>
                    <a:pt x="71094" y="76401"/>
                  </a:lnTo>
                  <a:lnTo>
                    <a:pt x="40364" y="113269"/>
                  </a:lnTo>
                  <a:lnTo>
                    <a:pt x="10997" y="150300"/>
                  </a:lnTo>
                  <a:lnTo>
                    <a:pt x="53484" y="150300"/>
                  </a:lnTo>
                  <a:lnTo>
                    <a:pt x="25586" y="157830"/>
                  </a:lnTo>
                  <a:lnTo>
                    <a:pt x="37551" y="162473"/>
                  </a:lnTo>
                  <a:lnTo>
                    <a:pt x="6148" y="162473"/>
                  </a:lnTo>
                  <a:lnTo>
                    <a:pt x="5721" y="162557"/>
                  </a:lnTo>
                  <a:lnTo>
                    <a:pt x="5294" y="162599"/>
                  </a:lnTo>
                  <a:close/>
                </a:path>
                <a:path w="394334" h="199390">
                  <a:moveTo>
                    <a:pt x="53484" y="150300"/>
                  </a:moveTo>
                  <a:lnTo>
                    <a:pt x="10997" y="150300"/>
                  </a:lnTo>
                  <a:lnTo>
                    <a:pt x="57610" y="133723"/>
                  </a:lnTo>
                  <a:lnTo>
                    <a:pt x="103614" y="116437"/>
                  </a:lnTo>
                  <a:lnTo>
                    <a:pt x="148999" y="98304"/>
                  </a:lnTo>
                  <a:lnTo>
                    <a:pt x="193754" y="79187"/>
                  </a:lnTo>
                  <a:lnTo>
                    <a:pt x="237870" y="58950"/>
                  </a:lnTo>
                  <a:lnTo>
                    <a:pt x="281335" y="37455"/>
                  </a:lnTo>
                  <a:lnTo>
                    <a:pt x="324141" y="14565"/>
                  </a:lnTo>
                  <a:lnTo>
                    <a:pt x="349271" y="0"/>
                  </a:lnTo>
                  <a:lnTo>
                    <a:pt x="389418" y="0"/>
                  </a:lnTo>
                  <a:lnTo>
                    <a:pt x="390753" y="3321"/>
                  </a:lnTo>
                  <a:lnTo>
                    <a:pt x="391341" y="5392"/>
                  </a:lnTo>
                  <a:lnTo>
                    <a:pt x="374093" y="5392"/>
                  </a:lnTo>
                  <a:lnTo>
                    <a:pt x="333282" y="30036"/>
                  </a:lnTo>
                  <a:lnTo>
                    <a:pt x="291542" y="53397"/>
                  </a:lnTo>
                  <a:lnTo>
                    <a:pt x="248943" y="75318"/>
                  </a:lnTo>
                  <a:lnTo>
                    <a:pt x="205558" y="95643"/>
                  </a:lnTo>
                  <a:lnTo>
                    <a:pt x="161459" y="114213"/>
                  </a:lnTo>
                  <a:lnTo>
                    <a:pt x="116716" y="130873"/>
                  </a:lnTo>
                  <a:lnTo>
                    <a:pt x="71401" y="145464"/>
                  </a:lnTo>
                  <a:lnTo>
                    <a:pt x="53484" y="150300"/>
                  </a:lnTo>
                  <a:close/>
                </a:path>
                <a:path w="394334" h="199390">
                  <a:moveTo>
                    <a:pt x="242440" y="183766"/>
                  </a:moveTo>
                  <a:lnTo>
                    <a:pt x="146376" y="183766"/>
                  </a:lnTo>
                  <a:lnTo>
                    <a:pt x="165812" y="183125"/>
                  </a:lnTo>
                  <a:lnTo>
                    <a:pt x="185210" y="181198"/>
                  </a:lnTo>
                  <a:lnTo>
                    <a:pt x="223613" y="173454"/>
                  </a:lnTo>
                  <a:lnTo>
                    <a:pt x="263091" y="159723"/>
                  </a:lnTo>
                  <a:lnTo>
                    <a:pt x="303456" y="139010"/>
                  </a:lnTo>
                  <a:lnTo>
                    <a:pt x="339602" y="111653"/>
                  </a:lnTo>
                  <a:lnTo>
                    <a:pt x="366423" y="77989"/>
                  </a:lnTo>
                  <a:lnTo>
                    <a:pt x="378813" y="38356"/>
                  </a:lnTo>
                  <a:lnTo>
                    <a:pt x="379031" y="29955"/>
                  </a:lnTo>
                  <a:lnTo>
                    <a:pt x="378311" y="21615"/>
                  </a:lnTo>
                  <a:lnTo>
                    <a:pt x="376663" y="13404"/>
                  </a:lnTo>
                  <a:lnTo>
                    <a:pt x="374093" y="5392"/>
                  </a:lnTo>
                  <a:lnTo>
                    <a:pt x="391341" y="5392"/>
                  </a:lnTo>
                  <a:lnTo>
                    <a:pt x="392719" y="10244"/>
                  </a:lnTo>
                  <a:lnTo>
                    <a:pt x="393915" y="17293"/>
                  </a:lnTo>
                  <a:lnTo>
                    <a:pt x="391083" y="60811"/>
                  </a:lnTo>
                  <a:lnTo>
                    <a:pt x="370512" y="99488"/>
                  </a:lnTo>
                  <a:lnTo>
                    <a:pt x="338003" y="132438"/>
                  </a:lnTo>
                  <a:lnTo>
                    <a:pt x="299356" y="158776"/>
                  </a:lnTo>
                  <a:lnTo>
                    <a:pt x="260373" y="177616"/>
                  </a:lnTo>
                  <a:lnTo>
                    <a:pt x="242440" y="183766"/>
                  </a:lnTo>
                  <a:close/>
                </a:path>
                <a:path w="394334" h="199390">
                  <a:moveTo>
                    <a:pt x="146803" y="199286"/>
                  </a:moveTo>
                  <a:lnTo>
                    <a:pt x="76860" y="191332"/>
                  </a:lnTo>
                  <a:lnTo>
                    <a:pt x="9993" y="167660"/>
                  </a:lnTo>
                  <a:lnTo>
                    <a:pt x="6148" y="162473"/>
                  </a:lnTo>
                  <a:lnTo>
                    <a:pt x="37551" y="162473"/>
                  </a:lnTo>
                  <a:lnTo>
                    <a:pt x="54741" y="169144"/>
                  </a:lnTo>
                  <a:lnTo>
                    <a:pt x="84771" y="177253"/>
                  </a:lnTo>
                  <a:lnTo>
                    <a:pt x="115406" y="182134"/>
                  </a:lnTo>
                  <a:lnTo>
                    <a:pt x="146376" y="183766"/>
                  </a:lnTo>
                  <a:lnTo>
                    <a:pt x="242440" y="183766"/>
                  </a:lnTo>
                  <a:lnTo>
                    <a:pt x="232640" y="187126"/>
                  </a:lnTo>
                  <a:lnTo>
                    <a:pt x="204333" y="193895"/>
                  </a:lnTo>
                  <a:lnTo>
                    <a:pt x="175653" y="197941"/>
                  </a:lnTo>
                  <a:lnTo>
                    <a:pt x="146803" y="199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012452" cy="129361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12812" y="398970"/>
              <a:ext cx="869315" cy="912494"/>
            </a:xfrm>
            <a:custGeom>
              <a:avLst/>
              <a:gdLst/>
              <a:ahLst/>
              <a:cxnLst/>
              <a:rect l="l" t="t" r="r" b="b"/>
              <a:pathLst>
                <a:path w="869315" h="912494">
                  <a:moveTo>
                    <a:pt x="40182" y="490283"/>
                  </a:moveTo>
                  <a:lnTo>
                    <a:pt x="37998" y="485813"/>
                  </a:lnTo>
                  <a:lnTo>
                    <a:pt x="34836" y="485813"/>
                  </a:lnTo>
                  <a:lnTo>
                    <a:pt x="33997" y="485813"/>
                  </a:lnTo>
                  <a:lnTo>
                    <a:pt x="33096" y="486105"/>
                  </a:lnTo>
                  <a:lnTo>
                    <a:pt x="0" y="513930"/>
                  </a:lnTo>
                  <a:lnTo>
                    <a:pt x="1866" y="517182"/>
                  </a:lnTo>
                  <a:lnTo>
                    <a:pt x="4445" y="517182"/>
                  </a:lnTo>
                  <a:lnTo>
                    <a:pt x="4902" y="517042"/>
                  </a:lnTo>
                  <a:lnTo>
                    <a:pt x="40182" y="490283"/>
                  </a:lnTo>
                  <a:close/>
                </a:path>
                <a:path w="869315" h="912494">
                  <a:moveTo>
                    <a:pt x="54013" y="514591"/>
                  </a:moveTo>
                  <a:lnTo>
                    <a:pt x="51816" y="510679"/>
                  </a:lnTo>
                  <a:lnTo>
                    <a:pt x="49187" y="510679"/>
                  </a:lnTo>
                  <a:lnTo>
                    <a:pt x="48653" y="510679"/>
                  </a:lnTo>
                  <a:lnTo>
                    <a:pt x="11684" y="549859"/>
                  </a:lnTo>
                  <a:lnTo>
                    <a:pt x="1384" y="567423"/>
                  </a:lnTo>
                  <a:lnTo>
                    <a:pt x="3479" y="569658"/>
                  </a:lnTo>
                  <a:lnTo>
                    <a:pt x="6451" y="569658"/>
                  </a:lnTo>
                  <a:lnTo>
                    <a:pt x="7353" y="569214"/>
                  </a:lnTo>
                  <a:lnTo>
                    <a:pt x="7937" y="568147"/>
                  </a:lnTo>
                  <a:lnTo>
                    <a:pt x="17157" y="553605"/>
                  </a:lnTo>
                  <a:lnTo>
                    <a:pt x="27571" y="540423"/>
                  </a:lnTo>
                  <a:lnTo>
                    <a:pt x="39103" y="528243"/>
                  </a:lnTo>
                  <a:lnTo>
                    <a:pt x="51638" y="516648"/>
                  </a:lnTo>
                  <a:lnTo>
                    <a:pt x="54013" y="514591"/>
                  </a:lnTo>
                  <a:close/>
                </a:path>
                <a:path w="869315" h="912494">
                  <a:moveTo>
                    <a:pt x="371157" y="36779"/>
                  </a:moveTo>
                  <a:lnTo>
                    <a:pt x="368693" y="32613"/>
                  </a:lnTo>
                  <a:lnTo>
                    <a:pt x="365734" y="32613"/>
                  </a:lnTo>
                  <a:lnTo>
                    <a:pt x="365137" y="32613"/>
                  </a:lnTo>
                  <a:lnTo>
                    <a:pt x="336880" y="64884"/>
                  </a:lnTo>
                  <a:lnTo>
                    <a:pt x="335661" y="67246"/>
                  </a:lnTo>
                  <a:lnTo>
                    <a:pt x="337591" y="69367"/>
                  </a:lnTo>
                  <a:lnTo>
                    <a:pt x="340487" y="69367"/>
                  </a:lnTo>
                  <a:lnTo>
                    <a:pt x="341401" y="68922"/>
                  </a:lnTo>
                  <a:lnTo>
                    <a:pt x="342036" y="67906"/>
                  </a:lnTo>
                  <a:lnTo>
                    <a:pt x="347764" y="59778"/>
                  </a:lnTo>
                  <a:lnTo>
                    <a:pt x="354088" y="52425"/>
                  </a:lnTo>
                  <a:lnTo>
                    <a:pt x="361010" y="45605"/>
                  </a:lnTo>
                  <a:lnTo>
                    <a:pt x="368477" y="39052"/>
                  </a:lnTo>
                  <a:lnTo>
                    <a:pt x="371157" y="36779"/>
                  </a:lnTo>
                  <a:close/>
                </a:path>
                <a:path w="869315" h="912494">
                  <a:moveTo>
                    <a:pt x="390258" y="61633"/>
                  </a:moveTo>
                  <a:lnTo>
                    <a:pt x="388264" y="57988"/>
                  </a:lnTo>
                  <a:lnTo>
                    <a:pt x="385838" y="57988"/>
                  </a:lnTo>
                  <a:lnTo>
                    <a:pt x="385292" y="57988"/>
                  </a:lnTo>
                  <a:lnTo>
                    <a:pt x="358622" y="89573"/>
                  </a:lnTo>
                  <a:lnTo>
                    <a:pt x="352107" y="103733"/>
                  </a:lnTo>
                  <a:lnTo>
                    <a:pt x="354114" y="105371"/>
                  </a:lnTo>
                  <a:lnTo>
                    <a:pt x="356831" y="105371"/>
                  </a:lnTo>
                  <a:lnTo>
                    <a:pt x="357708" y="104940"/>
                  </a:lnTo>
                  <a:lnTo>
                    <a:pt x="358127" y="103949"/>
                  </a:lnTo>
                  <a:lnTo>
                    <a:pt x="363943" y="92557"/>
                  </a:lnTo>
                  <a:lnTo>
                    <a:pt x="370954" y="82219"/>
                  </a:lnTo>
                  <a:lnTo>
                    <a:pt x="379056" y="72682"/>
                  </a:lnTo>
                  <a:lnTo>
                    <a:pt x="388137" y="63652"/>
                  </a:lnTo>
                  <a:lnTo>
                    <a:pt x="390258" y="61633"/>
                  </a:lnTo>
                  <a:close/>
                </a:path>
                <a:path w="869315" h="912494">
                  <a:moveTo>
                    <a:pt x="439293" y="832358"/>
                  </a:moveTo>
                  <a:lnTo>
                    <a:pt x="438492" y="829818"/>
                  </a:lnTo>
                  <a:lnTo>
                    <a:pt x="436981" y="828548"/>
                  </a:lnTo>
                  <a:lnTo>
                    <a:pt x="434124" y="819658"/>
                  </a:lnTo>
                  <a:lnTo>
                    <a:pt x="429323" y="809498"/>
                  </a:lnTo>
                  <a:lnTo>
                    <a:pt x="424789" y="803935"/>
                  </a:lnTo>
                  <a:lnTo>
                    <a:pt x="424789" y="829818"/>
                  </a:lnTo>
                  <a:lnTo>
                    <a:pt x="422795" y="829818"/>
                  </a:lnTo>
                  <a:lnTo>
                    <a:pt x="421424" y="832358"/>
                  </a:lnTo>
                  <a:lnTo>
                    <a:pt x="420890" y="836168"/>
                  </a:lnTo>
                  <a:lnTo>
                    <a:pt x="421233" y="837438"/>
                  </a:lnTo>
                  <a:lnTo>
                    <a:pt x="422071" y="838708"/>
                  </a:lnTo>
                  <a:lnTo>
                    <a:pt x="400621" y="864108"/>
                  </a:lnTo>
                  <a:lnTo>
                    <a:pt x="375945" y="884428"/>
                  </a:lnTo>
                  <a:lnTo>
                    <a:pt x="347179" y="895858"/>
                  </a:lnTo>
                  <a:lnTo>
                    <a:pt x="313448" y="900938"/>
                  </a:lnTo>
                  <a:lnTo>
                    <a:pt x="309308" y="900938"/>
                  </a:lnTo>
                  <a:lnTo>
                    <a:pt x="299732" y="893318"/>
                  </a:lnTo>
                  <a:lnTo>
                    <a:pt x="292900" y="885698"/>
                  </a:lnTo>
                  <a:lnTo>
                    <a:pt x="288721" y="875538"/>
                  </a:lnTo>
                  <a:lnTo>
                    <a:pt x="287159" y="864108"/>
                  </a:lnTo>
                  <a:lnTo>
                    <a:pt x="299021" y="864108"/>
                  </a:lnTo>
                  <a:lnTo>
                    <a:pt x="331736" y="860298"/>
                  </a:lnTo>
                  <a:lnTo>
                    <a:pt x="337820" y="857758"/>
                  </a:lnTo>
                  <a:lnTo>
                    <a:pt x="362178" y="847598"/>
                  </a:lnTo>
                  <a:lnTo>
                    <a:pt x="389229" y="827278"/>
                  </a:lnTo>
                  <a:lnTo>
                    <a:pt x="411797" y="803148"/>
                  </a:lnTo>
                  <a:lnTo>
                    <a:pt x="415074" y="806958"/>
                  </a:lnTo>
                  <a:lnTo>
                    <a:pt x="418084" y="812038"/>
                  </a:lnTo>
                  <a:lnTo>
                    <a:pt x="421652" y="819658"/>
                  </a:lnTo>
                  <a:lnTo>
                    <a:pt x="422732" y="822198"/>
                  </a:lnTo>
                  <a:lnTo>
                    <a:pt x="424053" y="826008"/>
                  </a:lnTo>
                  <a:lnTo>
                    <a:pt x="424789" y="829818"/>
                  </a:lnTo>
                  <a:lnTo>
                    <a:pt x="424789" y="803935"/>
                  </a:lnTo>
                  <a:lnTo>
                    <a:pt x="424154" y="803148"/>
                  </a:lnTo>
                  <a:lnTo>
                    <a:pt x="423113" y="801878"/>
                  </a:lnTo>
                  <a:lnTo>
                    <a:pt x="416039" y="794258"/>
                  </a:lnTo>
                  <a:lnTo>
                    <a:pt x="415150" y="794258"/>
                  </a:lnTo>
                  <a:lnTo>
                    <a:pt x="413410" y="781558"/>
                  </a:lnTo>
                  <a:lnTo>
                    <a:pt x="407390" y="771398"/>
                  </a:lnTo>
                  <a:lnTo>
                    <a:pt x="403415" y="767499"/>
                  </a:lnTo>
                  <a:lnTo>
                    <a:pt x="403415" y="794258"/>
                  </a:lnTo>
                  <a:lnTo>
                    <a:pt x="402399" y="794258"/>
                  </a:lnTo>
                  <a:lnTo>
                    <a:pt x="401497" y="795528"/>
                  </a:lnTo>
                  <a:lnTo>
                    <a:pt x="400824" y="795528"/>
                  </a:lnTo>
                  <a:lnTo>
                    <a:pt x="377659" y="820928"/>
                  </a:lnTo>
                  <a:lnTo>
                    <a:pt x="350774" y="838708"/>
                  </a:lnTo>
                  <a:lnTo>
                    <a:pt x="320636" y="850138"/>
                  </a:lnTo>
                  <a:lnTo>
                    <a:pt x="287769" y="855218"/>
                  </a:lnTo>
                  <a:lnTo>
                    <a:pt x="286740" y="856488"/>
                  </a:lnTo>
                  <a:lnTo>
                    <a:pt x="285775" y="856488"/>
                  </a:lnTo>
                  <a:lnTo>
                    <a:pt x="285064" y="857758"/>
                  </a:lnTo>
                  <a:lnTo>
                    <a:pt x="284924" y="856488"/>
                  </a:lnTo>
                  <a:lnTo>
                    <a:pt x="284454" y="856488"/>
                  </a:lnTo>
                  <a:lnTo>
                    <a:pt x="279196" y="850138"/>
                  </a:lnTo>
                  <a:lnTo>
                    <a:pt x="274231" y="846328"/>
                  </a:lnTo>
                  <a:lnTo>
                    <a:pt x="272554" y="838708"/>
                  </a:lnTo>
                  <a:lnTo>
                    <a:pt x="270979" y="831088"/>
                  </a:lnTo>
                  <a:lnTo>
                    <a:pt x="272453" y="823468"/>
                  </a:lnTo>
                  <a:lnTo>
                    <a:pt x="276059" y="817118"/>
                  </a:lnTo>
                  <a:lnTo>
                    <a:pt x="299910" y="817118"/>
                  </a:lnTo>
                  <a:lnTo>
                    <a:pt x="317157" y="814578"/>
                  </a:lnTo>
                  <a:lnTo>
                    <a:pt x="318922" y="814578"/>
                  </a:lnTo>
                  <a:lnTo>
                    <a:pt x="319913" y="813308"/>
                  </a:lnTo>
                  <a:lnTo>
                    <a:pt x="320725" y="813308"/>
                  </a:lnTo>
                  <a:lnTo>
                    <a:pt x="355473" y="796798"/>
                  </a:lnTo>
                  <a:lnTo>
                    <a:pt x="371906" y="780288"/>
                  </a:lnTo>
                  <a:lnTo>
                    <a:pt x="380568" y="766318"/>
                  </a:lnTo>
                  <a:lnTo>
                    <a:pt x="381520" y="765048"/>
                  </a:lnTo>
                  <a:lnTo>
                    <a:pt x="381533" y="764540"/>
                  </a:lnTo>
                  <a:lnTo>
                    <a:pt x="390220" y="768858"/>
                  </a:lnTo>
                  <a:lnTo>
                    <a:pt x="395224" y="772668"/>
                  </a:lnTo>
                  <a:lnTo>
                    <a:pt x="402043" y="782828"/>
                  </a:lnTo>
                  <a:lnTo>
                    <a:pt x="402818" y="787908"/>
                  </a:lnTo>
                  <a:lnTo>
                    <a:pt x="403415" y="794258"/>
                  </a:lnTo>
                  <a:lnTo>
                    <a:pt x="403415" y="767499"/>
                  </a:lnTo>
                  <a:lnTo>
                    <a:pt x="398348" y="762508"/>
                  </a:lnTo>
                  <a:lnTo>
                    <a:pt x="387502" y="757428"/>
                  </a:lnTo>
                  <a:lnTo>
                    <a:pt x="382600" y="757428"/>
                  </a:lnTo>
                  <a:lnTo>
                    <a:pt x="380936" y="761479"/>
                  </a:lnTo>
                  <a:lnTo>
                    <a:pt x="380796" y="761238"/>
                  </a:lnTo>
                  <a:lnTo>
                    <a:pt x="381635" y="758698"/>
                  </a:lnTo>
                  <a:lnTo>
                    <a:pt x="381711" y="756158"/>
                  </a:lnTo>
                  <a:lnTo>
                    <a:pt x="372084" y="738378"/>
                  </a:lnTo>
                  <a:lnTo>
                    <a:pt x="364147" y="723138"/>
                  </a:lnTo>
                  <a:lnTo>
                    <a:pt x="356438" y="707898"/>
                  </a:lnTo>
                  <a:lnTo>
                    <a:pt x="348805" y="692658"/>
                  </a:lnTo>
                  <a:lnTo>
                    <a:pt x="375894" y="658368"/>
                  </a:lnTo>
                  <a:lnTo>
                    <a:pt x="394639" y="620268"/>
                  </a:lnTo>
                  <a:lnTo>
                    <a:pt x="402463" y="578358"/>
                  </a:lnTo>
                  <a:lnTo>
                    <a:pt x="396748" y="537718"/>
                  </a:lnTo>
                  <a:lnTo>
                    <a:pt x="385902" y="518782"/>
                  </a:lnTo>
                  <a:lnTo>
                    <a:pt x="385902" y="565658"/>
                  </a:lnTo>
                  <a:lnTo>
                    <a:pt x="380733" y="607568"/>
                  </a:lnTo>
                  <a:lnTo>
                    <a:pt x="362966" y="648208"/>
                  </a:lnTo>
                  <a:lnTo>
                    <a:pt x="336232" y="681228"/>
                  </a:lnTo>
                  <a:lnTo>
                    <a:pt x="332371" y="685038"/>
                  </a:lnTo>
                  <a:lnTo>
                    <a:pt x="333489" y="690118"/>
                  </a:lnTo>
                  <a:lnTo>
                    <a:pt x="336486" y="693928"/>
                  </a:lnTo>
                  <a:lnTo>
                    <a:pt x="341579" y="711708"/>
                  </a:lnTo>
                  <a:lnTo>
                    <a:pt x="348589" y="729488"/>
                  </a:lnTo>
                  <a:lnTo>
                    <a:pt x="357174" y="745998"/>
                  </a:lnTo>
                  <a:lnTo>
                    <a:pt x="367030" y="761238"/>
                  </a:lnTo>
                  <a:lnTo>
                    <a:pt x="363575" y="768858"/>
                  </a:lnTo>
                  <a:lnTo>
                    <a:pt x="359105" y="775208"/>
                  </a:lnTo>
                  <a:lnTo>
                    <a:pt x="353771" y="780288"/>
                  </a:lnTo>
                  <a:lnTo>
                    <a:pt x="354101" y="779018"/>
                  </a:lnTo>
                  <a:lnTo>
                    <a:pt x="353822" y="776478"/>
                  </a:lnTo>
                  <a:lnTo>
                    <a:pt x="348564" y="766889"/>
                  </a:lnTo>
                  <a:lnTo>
                    <a:pt x="348564" y="784098"/>
                  </a:lnTo>
                  <a:lnTo>
                    <a:pt x="342442" y="789178"/>
                  </a:lnTo>
                  <a:lnTo>
                    <a:pt x="335940" y="792988"/>
                  </a:lnTo>
                  <a:lnTo>
                    <a:pt x="329095" y="795528"/>
                  </a:lnTo>
                  <a:lnTo>
                    <a:pt x="321945" y="799338"/>
                  </a:lnTo>
                  <a:lnTo>
                    <a:pt x="313436" y="775208"/>
                  </a:lnTo>
                  <a:lnTo>
                    <a:pt x="298627" y="753618"/>
                  </a:lnTo>
                  <a:lnTo>
                    <a:pt x="281393" y="733298"/>
                  </a:lnTo>
                  <a:lnTo>
                    <a:pt x="265544" y="714248"/>
                  </a:lnTo>
                  <a:lnTo>
                    <a:pt x="250952" y="697738"/>
                  </a:lnTo>
                  <a:lnTo>
                    <a:pt x="235927" y="679958"/>
                  </a:lnTo>
                  <a:lnTo>
                    <a:pt x="220459" y="663448"/>
                  </a:lnTo>
                  <a:lnTo>
                    <a:pt x="215569" y="658368"/>
                  </a:lnTo>
                  <a:lnTo>
                    <a:pt x="204546" y="646938"/>
                  </a:lnTo>
                  <a:lnTo>
                    <a:pt x="217004" y="640588"/>
                  </a:lnTo>
                  <a:lnTo>
                    <a:pt x="219494" y="639318"/>
                  </a:lnTo>
                  <a:lnTo>
                    <a:pt x="236753" y="635508"/>
                  </a:lnTo>
                  <a:lnTo>
                    <a:pt x="254088" y="632968"/>
                  </a:lnTo>
                  <a:lnTo>
                    <a:pt x="269303" y="631698"/>
                  </a:lnTo>
                  <a:lnTo>
                    <a:pt x="282384" y="672338"/>
                  </a:lnTo>
                  <a:lnTo>
                    <a:pt x="300443" y="710438"/>
                  </a:lnTo>
                  <a:lnTo>
                    <a:pt x="321348" y="747268"/>
                  </a:lnTo>
                  <a:lnTo>
                    <a:pt x="342950" y="781558"/>
                  </a:lnTo>
                  <a:lnTo>
                    <a:pt x="344004" y="784098"/>
                  </a:lnTo>
                  <a:lnTo>
                    <a:pt x="348564" y="784098"/>
                  </a:lnTo>
                  <a:lnTo>
                    <a:pt x="348564" y="766889"/>
                  </a:lnTo>
                  <a:lnTo>
                    <a:pt x="333641" y="739648"/>
                  </a:lnTo>
                  <a:lnTo>
                    <a:pt x="316128" y="704088"/>
                  </a:lnTo>
                  <a:lnTo>
                    <a:pt x="300888" y="668528"/>
                  </a:lnTo>
                  <a:lnTo>
                    <a:pt x="288277" y="631698"/>
                  </a:lnTo>
                  <a:lnTo>
                    <a:pt x="297751" y="630428"/>
                  </a:lnTo>
                  <a:lnTo>
                    <a:pt x="306705" y="627888"/>
                  </a:lnTo>
                  <a:lnTo>
                    <a:pt x="315112" y="622808"/>
                  </a:lnTo>
                  <a:lnTo>
                    <a:pt x="322897" y="616458"/>
                  </a:lnTo>
                  <a:lnTo>
                    <a:pt x="327266" y="612648"/>
                  </a:lnTo>
                  <a:lnTo>
                    <a:pt x="323138" y="606298"/>
                  </a:lnTo>
                  <a:lnTo>
                    <a:pt x="315569" y="606298"/>
                  </a:lnTo>
                  <a:lnTo>
                    <a:pt x="314274" y="607568"/>
                  </a:lnTo>
                  <a:lnTo>
                    <a:pt x="307467" y="612648"/>
                  </a:lnTo>
                  <a:lnTo>
                    <a:pt x="300278" y="616458"/>
                  </a:lnTo>
                  <a:lnTo>
                    <a:pt x="285064" y="618998"/>
                  </a:lnTo>
                  <a:lnTo>
                    <a:pt x="282473" y="608838"/>
                  </a:lnTo>
                  <a:lnTo>
                    <a:pt x="280060" y="598678"/>
                  </a:lnTo>
                  <a:lnTo>
                    <a:pt x="275932" y="577088"/>
                  </a:lnTo>
                  <a:lnTo>
                    <a:pt x="275386" y="573278"/>
                  </a:lnTo>
                  <a:lnTo>
                    <a:pt x="272973" y="572008"/>
                  </a:lnTo>
                  <a:lnTo>
                    <a:pt x="267004" y="572008"/>
                  </a:lnTo>
                  <a:lnTo>
                    <a:pt x="263334" y="574548"/>
                  </a:lnTo>
                  <a:lnTo>
                    <a:pt x="263245" y="588518"/>
                  </a:lnTo>
                  <a:lnTo>
                    <a:pt x="263817" y="598678"/>
                  </a:lnTo>
                  <a:lnTo>
                    <a:pt x="264909" y="608838"/>
                  </a:lnTo>
                  <a:lnTo>
                    <a:pt x="266522" y="618998"/>
                  </a:lnTo>
                  <a:lnTo>
                    <a:pt x="259651" y="618998"/>
                  </a:lnTo>
                  <a:lnTo>
                    <a:pt x="239090" y="621538"/>
                  </a:lnTo>
                  <a:lnTo>
                    <a:pt x="219379" y="629158"/>
                  </a:lnTo>
                  <a:lnTo>
                    <a:pt x="212547" y="631698"/>
                  </a:lnTo>
                  <a:lnTo>
                    <a:pt x="204838" y="635508"/>
                  </a:lnTo>
                  <a:lnTo>
                    <a:pt x="198183" y="640588"/>
                  </a:lnTo>
                  <a:lnTo>
                    <a:pt x="187858" y="630428"/>
                  </a:lnTo>
                  <a:lnTo>
                    <a:pt x="177342" y="621538"/>
                  </a:lnTo>
                  <a:lnTo>
                    <a:pt x="166636" y="611378"/>
                  </a:lnTo>
                  <a:lnTo>
                    <a:pt x="155714" y="602488"/>
                  </a:lnTo>
                  <a:lnTo>
                    <a:pt x="154241" y="601218"/>
                  </a:lnTo>
                  <a:lnTo>
                    <a:pt x="145376" y="601218"/>
                  </a:lnTo>
                  <a:lnTo>
                    <a:pt x="140436" y="607568"/>
                  </a:lnTo>
                  <a:lnTo>
                    <a:pt x="155956" y="622808"/>
                  </a:lnTo>
                  <a:lnTo>
                    <a:pt x="176568" y="641858"/>
                  </a:lnTo>
                  <a:lnTo>
                    <a:pt x="186829" y="652018"/>
                  </a:lnTo>
                  <a:lnTo>
                    <a:pt x="183095" y="658368"/>
                  </a:lnTo>
                  <a:lnTo>
                    <a:pt x="181203" y="664718"/>
                  </a:lnTo>
                  <a:lnTo>
                    <a:pt x="183121" y="673608"/>
                  </a:lnTo>
                  <a:lnTo>
                    <a:pt x="184746" y="674878"/>
                  </a:lnTo>
                  <a:lnTo>
                    <a:pt x="188544" y="674878"/>
                  </a:lnTo>
                  <a:lnTo>
                    <a:pt x="190715" y="673608"/>
                  </a:lnTo>
                  <a:lnTo>
                    <a:pt x="190576" y="671068"/>
                  </a:lnTo>
                  <a:lnTo>
                    <a:pt x="190284" y="667258"/>
                  </a:lnTo>
                  <a:lnTo>
                    <a:pt x="191249" y="662178"/>
                  </a:lnTo>
                  <a:lnTo>
                    <a:pt x="224040" y="688848"/>
                  </a:lnTo>
                  <a:lnTo>
                    <a:pt x="243725" y="711708"/>
                  </a:lnTo>
                  <a:lnTo>
                    <a:pt x="253352" y="721868"/>
                  </a:lnTo>
                  <a:lnTo>
                    <a:pt x="262826" y="733298"/>
                  </a:lnTo>
                  <a:lnTo>
                    <a:pt x="272135" y="744728"/>
                  </a:lnTo>
                  <a:lnTo>
                    <a:pt x="282917" y="757428"/>
                  </a:lnTo>
                  <a:lnTo>
                    <a:pt x="294500" y="771398"/>
                  </a:lnTo>
                  <a:lnTo>
                    <a:pt x="304711" y="786638"/>
                  </a:lnTo>
                  <a:lnTo>
                    <a:pt x="311365" y="801878"/>
                  </a:lnTo>
                  <a:lnTo>
                    <a:pt x="300583" y="804418"/>
                  </a:lnTo>
                  <a:lnTo>
                    <a:pt x="289598" y="805688"/>
                  </a:lnTo>
                  <a:lnTo>
                    <a:pt x="278523" y="805688"/>
                  </a:lnTo>
                  <a:lnTo>
                    <a:pt x="267487" y="806958"/>
                  </a:lnTo>
                  <a:lnTo>
                    <a:pt x="267042" y="806958"/>
                  </a:lnTo>
                  <a:lnTo>
                    <a:pt x="260743" y="790448"/>
                  </a:lnTo>
                  <a:lnTo>
                    <a:pt x="252437" y="773938"/>
                  </a:lnTo>
                  <a:lnTo>
                    <a:pt x="242201" y="759968"/>
                  </a:lnTo>
                  <a:lnTo>
                    <a:pt x="230111" y="747268"/>
                  </a:lnTo>
                  <a:lnTo>
                    <a:pt x="228765" y="745998"/>
                  </a:lnTo>
                  <a:lnTo>
                    <a:pt x="225183" y="745998"/>
                  </a:lnTo>
                  <a:lnTo>
                    <a:pt x="224282" y="744728"/>
                  </a:lnTo>
                  <a:lnTo>
                    <a:pt x="222173" y="744728"/>
                  </a:lnTo>
                  <a:lnTo>
                    <a:pt x="180428" y="740918"/>
                  </a:lnTo>
                  <a:lnTo>
                    <a:pt x="136893" y="732028"/>
                  </a:lnTo>
                  <a:lnTo>
                    <a:pt x="97726" y="715518"/>
                  </a:lnTo>
                  <a:lnTo>
                    <a:pt x="69151" y="687578"/>
                  </a:lnTo>
                  <a:lnTo>
                    <a:pt x="57340" y="644398"/>
                  </a:lnTo>
                  <a:lnTo>
                    <a:pt x="65481" y="597408"/>
                  </a:lnTo>
                  <a:lnTo>
                    <a:pt x="88988" y="556768"/>
                  </a:lnTo>
                  <a:lnTo>
                    <a:pt x="122682" y="523748"/>
                  </a:lnTo>
                  <a:lnTo>
                    <a:pt x="161328" y="498348"/>
                  </a:lnTo>
                  <a:lnTo>
                    <a:pt x="211188" y="479298"/>
                  </a:lnTo>
                  <a:lnTo>
                    <a:pt x="266331" y="471678"/>
                  </a:lnTo>
                  <a:lnTo>
                    <a:pt x="287134" y="472948"/>
                  </a:lnTo>
                  <a:lnTo>
                    <a:pt x="326364" y="483108"/>
                  </a:lnTo>
                  <a:lnTo>
                    <a:pt x="374865" y="526288"/>
                  </a:lnTo>
                  <a:lnTo>
                    <a:pt x="385902" y="565658"/>
                  </a:lnTo>
                  <a:lnTo>
                    <a:pt x="385902" y="518782"/>
                  </a:lnTo>
                  <a:lnTo>
                    <a:pt x="374929" y="499618"/>
                  </a:lnTo>
                  <a:lnTo>
                    <a:pt x="352640" y="479298"/>
                  </a:lnTo>
                  <a:lnTo>
                    <a:pt x="338353" y="471678"/>
                  </a:lnTo>
                  <a:lnTo>
                    <a:pt x="326453" y="465328"/>
                  </a:lnTo>
                  <a:lnTo>
                    <a:pt x="297548" y="457708"/>
                  </a:lnTo>
                  <a:lnTo>
                    <a:pt x="267068" y="456438"/>
                  </a:lnTo>
                  <a:lnTo>
                    <a:pt x="239649" y="457708"/>
                  </a:lnTo>
                  <a:lnTo>
                    <a:pt x="187071" y="469138"/>
                  </a:lnTo>
                  <a:lnTo>
                    <a:pt x="125247" y="500888"/>
                  </a:lnTo>
                  <a:lnTo>
                    <a:pt x="90170" y="531368"/>
                  </a:lnTo>
                  <a:lnTo>
                    <a:pt x="62077" y="568198"/>
                  </a:lnTo>
                  <a:lnTo>
                    <a:pt x="44767" y="610108"/>
                  </a:lnTo>
                  <a:lnTo>
                    <a:pt x="41986" y="654558"/>
                  </a:lnTo>
                  <a:lnTo>
                    <a:pt x="57175" y="699008"/>
                  </a:lnTo>
                  <a:lnTo>
                    <a:pt x="86842" y="728218"/>
                  </a:lnTo>
                  <a:lnTo>
                    <a:pt x="126111" y="745998"/>
                  </a:lnTo>
                  <a:lnTo>
                    <a:pt x="170116" y="754888"/>
                  </a:lnTo>
                  <a:lnTo>
                    <a:pt x="213982" y="757428"/>
                  </a:lnTo>
                  <a:lnTo>
                    <a:pt x="219151" y="757428"/>
                  </a:lnTo>
                  <a:lnTo>
                    <a:pt x="224167" y="763778"/>
                  </a:lnTo>
                  <a:lnTo>
                    <a:pt x="234784" y="776478"/>
                  </a:lnTo>
                  <a:lnTo>
                    <a:pt x="239890" y="782828"/>
                  </a:lnTo>
                  <a:lnTo>
                    <a:pt x="244716" y="790448"/>
                  </a:lnTo>
                  <a:lnTo>
                    <a:pt x="249174" y="796798"/>
                  </a:lnTo>
                  <a:lnTo>
                    <a:pt x="253403" y="804418"/>
                  </a:lnTo>
                  <a:lnTo>
                    <a:pt x="258546" y="814578"/>
                  </a:lnTo>
                  <a:lnTo>
                    <a:pt x="263398" y="814578"/>
                  </a:lnTo>
                  <a:lnTo>
                    <a:pt x="263804" y="815848"/>
                  </a:lnTo>
                  <a:lnTo>
                    <a:pt x="264845" y="815848"/>
                  </a:lnTo>
                  <a:lnTo>
                    <a:pt x="260400" y="829818"/>
                  </a:lnTo>
                  <a:lnTo>
                    <a:pt x="260997" y="845058"/>
                  </a:lnTo>
                  <a:lnTo>
                    <a:pt x="266788" y="857758"/>
                  </a:lnTo>
                  <a:lnTo>
                    <a:pt x="277926" y="865378"/>
                  </a:lnTo>
                  <a:lnTo>
                    <a:pt x="278765" y="880618"/>
                  </a:lnTo>
                  <a:lnTo>
                    <a:pt x="284454" y="894588"/>
                  </a:lnTo>
                  <a:lnTo>
                    <a:pt x="293992" y="904748"/>
                  </a:lnTo>
                  <a:lnTo>
                    <a:pt x="306412" y="912368"/>
                  </a:lnTo>
                  <a:lnTo>
                    <a:pt x="310832" y="912368"/>
                  </a:lnTo>
                  <a:lnTo>
                    <a:pt x="311835" y="911098"/>
                  </a:lnTo>
                  <a:lnTo>
                    <a:pt x="323761" y="911098"/>
                  </a:lnTo>
                  <a:lnTo>
                    <a:pt x="359613" y="906018"/>
                  </a:lnTo>
                  <a:lnTo>
                    <a:pt x="370852" y="900938"/>
                  </a:lnTo>
                  <a:lnTo>
                    <a:pt x="393344" y="890778"/>
                  </a:lnTo>
                  <a:lnTo>
                    <a:pt x="420979" y="866648"/>
                  </a:lnTo>
                  <a:lnTo>
                    <a:pt x="438518" y="834898"/>
                  </a:lnTo>
                  <a:lnTo>
                    <a:pt x="439293" y="832358"/>
                  </a:lnTo>
                  <a:close/>
                </a:path>
                <a:path w="869315" h="912494">
                  <a:moveTo>
                    <a:pt x="754951" y="212191"/>
                  </a:moveTo>
                  <a:lnTo>
                    <a:pt x="748906" y="164706"/>
                  </a:lnTo>
                  <a:lnTo>
                    <a:pt x="739775" y="143471"/>
                  </a:lnTo>
                  <a:lnTo>
                    <a:pt x="739775" y="208203"/>
                  </a:lnTo>
                  <a:lnTo>
                    <a:pt x="738339" y="252260"/>
                  </a:lnTo>
                  <a:lnTo>
                    <a:pt x="730567" y="250405"/>
                  </a:lnTo>
                  <a:lnTo>
                    <a:pt x="722515" y="249110"/>
                  </a:lnTo>
                  <a:lnTo>
                    <a:pt x="714552" y="248031"/>
                  </a:lnTo>
                  <a:lnTo>
                    <a:pt x="707034" y="246837"/>
                  </a:lnTo>
                  <a:lnTo>
                    <a:pt x="601624" y="227025"/>
                  </a:lnTo>
                  <a:lnTo>
                    <a:pt x="534898" y="215277"/>
                  </a:lnTo>
                  <a:lnTo>
                    <a:pt x="501434" y="210007"/>
                  </a:lnTo>
                  <a:lnTo>
                    <a:pt x="518680" y="164249"/>
                  </a:lnTo>
                  <a:lnTo>
                    <a:pt x="547928" y="127292"/>
                  </a:lnTo>
                  <a:lnTo>
                    <a:pt x="587540" y="102590"/>
                  </a:lnTo>
                  <a:lnTo>
                    <a:pt x="635901" y="93586"/>
                  </a:lnTo>
                  <a:lnTo>
                    <a:pt x="638238" y="93586"/>
                  </a:lnTo>
                  <a:lnTo>
                    <a:pt x="688619" y="104990"/>
                  </a:lnTo>
                  <a:lnTo>
                    <a:pt x="717943" y="130517"/>
                  </a:lnTo>
                  <a:lnTo>
                    <a:pt x="733983" y="166268"/>
                  </a:lnTo>
                  <a:lnTo>
                    <a:pt x="739775" y="208203"/>
                  </a:lnTo>
                  <a:lnTo>
                    <a:pt x="739775" y="143471"/>
                  </a:lnTo>
                  <a:lnTo>
                    <a:pt x="731354" y="123888"/>
                  </a:lnTo>
                  <a:lnTo>
                    <a:pt x="699160" y="94145"/>
                  </a:lnTo>
                  <a:lnTo>
                    <a:pt x="697191" y="93586"/>
                  </a:lnTo>
                  <a:lnTo>
                    <a:pt x="649160" y="79883"/>
                  </a:lnTo>
                  <a:lnTo>
                    <a:pt x="644893" y="79514"/>
                  </a:lnTo>
                  <a:lnTo>
                    <a:pt x="640689" y="79349"/>
                  </a:lnTo>
                  <a:lnTo>
                    <a:pt x="636498" y="79349"/>
                  </a:lnTo>
                  <a:lnTo>
                    <a:pt x="592709" y="86004"/>
                  </a:lnTo>
                  <a:lnTo>
                    <a:pt x="554012" y="104673"/>
                  </a:lnTo>
                  <a:lnTo>
                    <a:pt x="522503" y="133438"/>
                  </a:lnTo>
                  <a:lnTo>
                    <a:pt x="500303" y="170383"/>
                  </a:lnTo>
                  <a:lnTo>
                    <a:pt x="489496" y="213575"/>
                  </a:lnTo>
                  <a:lnTo>
                    <a:pt x="489254" y="215900"/>
                  </a:lnTo>
                  <a:lnTo>
                    <a:pt x="490664" y="217551"/>
                  </a:lnTo>
                  <a:lnTo>
                    <a:pt x="492531" y="218338"/>
                  </a:lnTo>
                  <a:lnTo>
                    <a:pt x="493153" y="218808"/>
                  </a:lnTo>
                  <a:lnTo>
                    <a:pt x="585889" y="239204"/>
                  </a:lnTo>
                  <a:lnTo>
                    <a:pt x="673963" y="256730"/>
                  </a:lnTo>
                  <a:lnTo>
                    <a:pt x="704278" y="260858"/>
                  </a:lnTo>
                  <a:lnTo>
                    <a:pt x="720483" y="263613"/>
                  </a:lnTo>
                  <a:lnTo>
                    <a:pt x="734733" y="267957"/>
                  </a:lnTo>
                  <a:lnTo>
                    <a:pt x="735393" y="269379"/>
                  </a:lnTo>
                  <a:lnTo>
                    <a:pt x="736511" y="270560"/>
                  </a:lnTo>
                  <a:lnTo>
                    <a:pt x="739152" y="271818"/>
                  </a:lnTo>
                  <a:lnTo>
                    <a:pt x="740511" y="272491"/>
                  </a:lnTo>
                  <a:lnTo>
                    <a:pt x="741870" y="272834"/>
                  </a:lnTo>
                  <a:lnTo>
                    <a:pt x="745845" y="272834"/>
                  </a:lnTo>
                  <a:lnTo>
                    <a:pt x="748309" y="271449"/>
                  </a:lnTo>
                  <a:lnTo>
                    <a:pt x="750100" y="268973"/>
                  </a:lnTo>
                  <a:lnTo>
                    <a:pt x="751116" y="267601"/>
                  </a:lnTo>
                  <a:lnTo>
                    <a:pt x="752005" y="266306"/>
                  </a:lnTo>
                  <a:lnTo>
                    <a:pt x="752411" y="264718"/>
                  </a:lnTo>
                  <a:lnTo>
                    <a:pt x="752411" y="262724"/>
                  </a:lnTo>
                  <a:lnTo>
                    <a:pt x="752538" y="262343"/>
                  </a:lnTo>
                  <a:lnTo>
                    <a:pt x="752652" y="260858"/>
                  </a:lnTo>
                  <a:lnTo>
                    <a:pt x="753059" y="252260"/>
                  </a:lnTo>
                  <a:lnTo>
                    <a:pt x="754951" y="212191"/>
                  </a:lnTo>
                  <a:close/>
                </a:path>
                <a:path w="869315" h="912494">
                  <a:moveTo>
                    <a:pt x="869276" y="221564"/>
                  </a:moveTo>
                  <a:lnTo>
                    <a:pt x="864412" y="172935"/>
                  </a:lnTo>
                  <a:lnTo>
                    <a:pt x="853579" y="137731"/>
                  </a:lnTo>
                  <a:lnTo>
                    <a:pt x="853579" y="230593"/>
                  </a:lnTo>
                  <a:lnTo>
                    <a:pt x="850379" y="275310"/>
                  </a:lnTo>
                  <a:lnTo>
                    <a:pt x="843165" y="319824"/>
                  </a:lnTo>
                  <a:lnTo>
                    <a:pt x="833983" y="363677"/>
                  </a:lnTo>
                  <a:lnTo>
                    <a:pt x="801535" y="358559"/>
                  </a:lnTo>
                  <a:lnTo>
                    <a:pt x="801878" y="356946"/>
                  </a:lnTo>
                  <a:lnTo>
                    <a:pt x="802525" y="353974"/>
                  </a:lnTo>
                  <a:lnTo>
                    <a:pt x="803478" y="349440"/>
                  </a:lnTo>
                  <a:lnTo>
                    <a:pt x="805307" y="340525"/>
                  </a:lnTo>
                  <a:lnTo>
                    <a:pt x="801573" y="337769"/>
                  </a:lnTo>
                  <a:lnTo>
                    <a:pt x="795921" y="337769"/>
                  </a:lnTo>
                  <a:lnTo>
                    <a:pt x="793838" y="339013"/>
                  </a:lnTo>
                  <a:lnTo>
                    <a:pt x="792086" y="351904"/>
                  </a:lnTo>
                  <a:lnTo>
                    <a:pt x="791476" y="356946"/>
                  </a:lnTo>
                  <a:lnTo>
                    <a:pt x="753097" y="350443"/>
                  </a:lnTo>
                  <a:lnTo>
                    <a:pt x="753656" y="348488"/>
                  </a:lnTo>
                  <a:lnTo>
                    <a:pt x="754748" y="344703"/>
                  </a:lnTo>
                  <a:lnTo>
                    <a:pt x="756259" y="339013"/>
                  </a:lnTo>
                  <a:lnTo>
                    <a:pt x="756297" y="337464"/>
                  </a:lnTo>
                  <a:lnTo>
                    <a:pt x="756170" y="330161"/>
                  </a:lnTo>
                  <a:lnTo>
                    <a:pt x="753160" y="327901"/>
                  </a:lnTo>
                  <a:lnTo>
                    <a:pt x="748715" y="327901"/>
                  </a:lnTo>
                  <a:lnTo>
                    <a:pt x="747141" y="328676"/>
                  </a:lnTo>
                  <a:lnTo>
                    <a:pt x="743851" y="335953"/>
                  </a:lnTo>
                  <a:lnTo>
                    <a:pt x="742873" y="342303"/>
                  </a:lnTo>
                  <a:lnTo>
                    <a:pt x="742061" y="348488"/>
                  </a:lnTo>
                  <a:lnTo>
                    <a:pt x="702043" y="341439"/>
                  </a:lnTo>
                  <a:lnTo>
                    <a:pt x="703224" y="339572"/>
                  </a:lnTo>
                  <a:lnTo>
                    <a:pt x="706081" y="335051"/>
                  </a:lnTo>
                  <a:lnTo>
                    <a:pt x="709371" y="328028"/>
                  </a:lnTo>
                  <a:lnTo>
                    <a:pt x="712368" y="317385"/>
                  </a:lnTo>
                  <a:lnTo>
                    <a:pt x="709307" y="314909"/>
                  </a:lnTo>
                  <a:lnTo>
                    <a:pt x="703999" y="314909"/>
                  </a:lnTo>
                  <a:lnTo>
                    <a:pt x="701814" y="316026"/>
                  </a:lnTo>
                  <a:lnTo>
                    <a:pt x="698830" y="323684"/>
                  </a:lnTo>
                  <a:lnTo>
                    <a:pt x="697293" y="328891"/>
                  </a:lnTo>
                  <a:lnTo>
                    <a:pt x="695032" y="333806"/>
                  </a:lnTo>
                  <a:lnTo>
                    <a:pt x="694067" y="335775"/>
                  </a:lnTo>
                  <a:lnTo>
                    <a:pt x="691984" y="339572"/>
                  </a:lnTo>
                  <a:lnTo>
                    <a:pt x="646557" y="330974"/>
                  </a:lnTo>
                  <a:lnTo>
                    <a:pt x="647217" y="329247"/>
                  </a:lnTo>
                  <a:lnTo>
                    <a:pt x="648182" y="326859"/>
                  </a:lnTo>
                  <a:lnTo>
                    <a:pt x="651040" y="320268"/>
                  </a:lnTo>
                  <a:lnTo>
                    <a:pt x="653973" y="315988"/>
                  </a:lnTo>
                  <a:lnTo>
                    <a:pt x="656221" y="307975"/>
                  </a:lnTo>
                  <a:lnTo>
                    <a:pt x="653199" y="304863"/>
                  </a:lnTo>
                  <a:lnTo>
                    <a:pt x="649097" y="304863"/>
                  </a:lnTo>
                  <a:lnTo>
                    <a:pt x="637794" y="329247"/>
                  </a:lnTo>
                  <a:lnTo>
                    <a:pt x="593839" y="320586"/>
                  </a:lnTo>
                  <a:lnTo>
                    <a:pt x="604202" y="295998"/>
                  </a:lnTo>
                  <a:lnTo>
                    <a:pt x="604215" y="295833"/>
                  </a:lnTo>
                  <a:lnTo>
                    <a:pt x="600925" y="292531"/>
                  </a:lnTo>
                  <a:lnTo>
                    <a:pt x="595528" y="292531"/>
                  </a:lnTo>
                  <a:lnTo>
                    <a:pt x="593547" y="293598"/>
                  </a:lnTo>
                  <a:lnTo>
                    <a:pt x="589407" y="303466"/>
                  </a:lnTo>
                  <a:lnTo>
                    <a:pt x="587019" y="311048"/>
                  </a:lnTo>
                  <a:lnTo>
                    <a:pt x="585431" y="318871"/>
                  </a:lnTo>
                  <a:lnTo>
                    <a:pt x="543179" y="310273"/>
                  </a:lnTo>
                  <a:lnTo>
                    <a:pt x="544296" y="308165"/>
                  </a:lnTo>
                  <a:lnTo>
                    <a:pt x="546976" y="303110"/>
                  </a:lnTo>
                  <a:lnTo>
                    <a:pt x="550786" y="295833"/>
                  </a:lnTo>
                  <a:lnTo>
                    <a:pt x="554393" y="284734"/>
                  </a:lnTo>
                  <a:lnTo>
                    <a:pt x="551332" y="282168"/>
                  </a:lnTo>
                  <a:lnTo>
                    <a:pt x="546658" y="282168"/>
                  </a:lnTo>
                  <a:lnTo>
                    <a:pt x="533146" y="308165"/>
                  </a:lnTo>
                  <a:lnTo>
                    <a:pt x="491020" y="299275"/>
                  </a:lnTo>
                  <a:lnTo>
                    <a:pt x="491680" y="297192"/>
                  </a:lnTo>
                  <a:lnTo>
                    <a:pt x="493763" y="290499"/>
                  </a:lnTo>
                  <a:lnTo>
                    <a:pt x="496468" y="282257"/>
                  </a:lnTo>
                  <a:lnTo>
                    <a:pt x="493064" y="279628"/>
                  </a:lnTo>
                  <a:lnTo>
                    <a:pt x="487680" y="279628"/>
                  </a:lnTo>
                  <a:lnTo>
                    <a:pt x="485622" y="280758"/>
                  </a:lnTo>
                  <a:lnTo>
                    <a:pt x="483882" y="287604"/>
                  </a:lnTo>
                  <a:lnTo>
                    <a:pt x="481291" y="297192"/>
                  </a:lnTo>
                  <a:lnTo>
                    <a:pt x="446201" y="289674"/>
                  </a:lnTo>
                  <a:lnTo>
                    <a:pt x="446849" y="287604"/>
                  </a:lnTo>
                  <a:lnTo>
                    <a:pt x="448144" y="283451"/>
                  </a:lnTo>
                  <a:lnTo>
                    <a:pt x="449872" y="277152"/>
                  </a:lnTo>
                  <a:lnTo>
                    <a:pt x="451307" y="270738"/>
                  </a:lnTo>
                  <a:lnTo>
                    <a:pt x="452297" y="264604"/>
                  </a:lnTo>
                  <a:lnTo>
                    <a:pt x="452678" y="261556"/>
                  </a:lnTo>
                  <a:lnTo>
                    <a:pt x="450469" y="260096"/>
                  </a:lnTo>
                  <a:lnTo>
                    <a:pt x="445985" y="260096"/>
                  </a:lnTo>
                  <a:lnTo>
                    <a:pt x="443712" y="261226"/>
                  </a:lnTo>
                  <a:lnTo>
                    <a:pt x="439978" y="270738"/>
                  </a:lnTo>
                  <a:lnTo>
                    <a:pt x="438061" y="279311"/>
                  </a:lnTo>
                  <a:lnTo>
                    <a:pt x="436575" y="287604"/>
                  </a:lnTo>
                  <a:lnTo>
                    <a:pt x="399948" y="279628"/>
                  </a:lnTo>
                  <a:lnTo>
                    <a:pt x="400799" y="277825"/>
                  </a:lnTo>
                  <a:lnTo>
                    <a:pt x="402780" y="273659"/>
                  </a:lnTo>
                  <a:lnTo>
                    <a:pt x="405472" y="267601"/>
                  </a:lnTo>
                  <a:lnTo>
                    <a:pt x="407936" y="261556"/>
                  </a:lnTo>
                  <a:lnTo>
                    <a:pt x="410171" y="255371"/>
                  </a:lnTo>
                  <a:lnTo>
                    <a:pt x="411264" y="252082"/>
                  </a:lnTo>
                  <a:lnTo>
                    <a:pt x="408152" y="249440"/>
                  </a:lnTo>
                  <a:lnTo>
                    <a:pt x="403783" y="249440"/>
                  </a:lnTo>
                  <a:lnTo>
                    <a:pt x="402348" y="250139"/>
                  </a:lnTo>
                  <a:lnTo>
                    <a:pt x="391579" y="277825"/>
                  </a:lnTo>
                  <a:lnTo>
                    <a:pt x="356171" y="270141"/>
                  </a:lnTo>
                  <a:lnTo>
                    <a:pt x="376885" y="219113"/>
                  </a:lnTo>
                  <a:lnTo>
                    <a:pt x="398564" y="169227"/>
                  </a:lnTo>
                  <a:lnTo>
                    <a:pt x="424713" y="121780"/>
                  </a:lnTo>
                  <a:lnTo>
                    <a:pt x="458800" y="78054"/>
                  </a:lnTo>
                  <a:lnTo>
                    <a:pt x="493179" y="49212"/>
                  </a:lnTo>
                  <a:lnTo>
                    <a:pt x="531901" y="29464"/>
                  </a:lnTo>
                  <a:lnTo>
                    <a:pt x="573760" y="18122"/>
                  </a:lnTo>
                  <a:lnTo>
                    <a:pt x="617524" y="14490"/>
                  </a:lnTo>
                  <a:lnTo>
                    <a:pt x="630758" y="14808"/>
                  </a:lnTo>
                  <a:lnTo>
                    <a:pt x="670509" y="19278"/>
                  </a:lnTo>
                  <a:lnTo>
                    <a:pt x="713943" y="30060"/>
                  </a:lnTo>
                  <a:lnTo>
                    <a:pt x="754341" y="47053"/>
                  </a:lnTo>
                  <a:lnTo>
                    <a:pt x="789965" y="70980"/>
                  </a:lnTo>
                  <a:lnTo>
                    <a:pt x="819035" y="102539"/>
                  </a:lnTo>
                  <a:lnTo>
                    <a:pt x="839800" y="142443"/>
                  </a:lnTo>
                  <a:lnTo>
                    <a:pt x="850734" y="186156"/>
                  </a:lnTo>
                  <a:lnTo>
                    <a:pt x="853579" y="230593"/>
                  </a:lnTo>
                  <a:lnTo>
                    <a:pt x="853579" y="137731"/>
                  </a:lnTo>
                  <a:lnTo>
                    <a:pt x="825995" y="85813"/>
                  </a:lnTo>
                  <a:lnTo>
                    <a:pt x="794080" y="54571"/>
                  </a:lnTo>
                  <a:lnTo>
                    <a:pt x="755929" y="31051"/>
                  </a:lnTo>
                  <a:lnTo>
                    <a:pt x="713409" y="14516"/>
                  </a:lnTo>
                  <a:lnTo>
                    <a:pt x="668362" y="4241"/>
                  </a:lnTo>
                  <a:lnTo>
                    <a:pt x="629729" y="279"/>
                  </a:lnTo>
                  <a:lnTo>
                    <a:pt x="616750" y="0"/>
                  </a:lnTo>
                  <a:lnTo>
                    <a:pt x="576364" y="2832"/>
                  </a:lnTo>
                  <a:lnTo>
                    <a:pt x="537159" y="11772"/>
                  </a:lnTo>
                  <a:lnTo>
                    <a:pt x="500240" y="27432"/>
                  </a:lnTo>
                  <a:lnTo>
                    <a:pt x="466712" y="50469"/>
                  </a:lnTo>
                  <a:lnTo>
                    <a:pt x="432371" y="85420"/>
                  </a:lnTo>
                  <a:lnTo>
                    <a:pt x="401777" y="127381"/>
                  </a:lnTo>
                  <a:lnTo>
                    <a:pt x="376402" y="173824"/>
                  </a:lnTo>
                  <a:lnTo>
                    <a:pt x="357733" y="222199"/>
                  </a:lnTo>
                  <a:lnTo>
                    <a:pt x="347243" y="269976"/>
                  </a:lnTo>
                  <a:lnTo>
                    <a:pt x="347357" y="271538"/>
                  </a:lnTo>
                  <a:lnTo>
                    <a:pt x="344805" y="274548"/>
                  </a:lnTo>
                  <a:lnTo>
                    <a:pt x="398132" y="294868"/>
                  </a:lnTo>
                  <a:lnTo>
                    <a:pt x="446493" y="307441"/>
                  </a:lnTo>
                  <a:lnTo>
                    <a:pt x="495160" y="319125"/>
                  </a:lnTo>
                  <a:lnTo>
                    <a:pt x="544068" y="329971"/>
                  </a:lnTo>
                  <a:lnTo>
                    <a:pt x="593166" y="340042"/>
                  </a:lnTo>
                  <a:lnTo>
                    <a:pt x="642429" y="349402"/>
                  </a:lnTo>
                  <a:lnTo>
                    <a:pt x="691781" y="358101"/>
                  </a:lnTo>
                  <a:lnTo>
                    <a:pt x="741184" y="366217"/>
                  </a:lnTo>
                  <a:lnTo>
                    <a:pt x="790587" y="373811"/>
                  </a:lnTo>
                  <a:lnTo>
                    <a:pt x="791375" y="374891"/>
                  </a:lnTo>
                  <a:lnTo>
                    <a:pt x="792734" y="375488"/>
                  </a:lnTo>
                  <a:lnTo>
                    <a:pt x="795020" y="375488"/>
                  </a:lnTo>
                  <a:lnTo>
                    <a:pt x="795934" y="375234"/>
                  </a:lnTo>
                  <a:lnTo>
                    <a:pt x="796709" y="374675"/>
                  </a:lnTo>
                  <a:lnTo>
                    <a:pt x="836917" y="380568"/>
                  </a:lnTo>
                  <a:lnTo>
                    <a:pt x="837361" y="380593"/>
                  </a:lnTo>
                  <a:lnTo>
                    <a:pt x="843051" y="380593"/>
                  </a:lnTo>
                  <a:lnTo>
                    <a:pt x="846391" y="376034"/>
                  </a:lnTo>
                  <a:lnTo>
                    <a:pt x="846480" y="374675"/>
                  </a:lnTo>
                  <a:lnTo>
                    <a:pt x="846645" y="371779"/>
                  </a:lnTo>
                  <a:lnTo>
                    <a:pt x="847813" y="370801"/>
                  </a:lnTo>
                  <a:lnTo>
                    <a:pt x="848601" y="369468"/>
                  </a:lnTo>
                  <a:lnTo>
                    <a:pt x="848969" y="367957"/>
                  </a:lnTo>
                  <a:lnTo>
                    <a:pt x="849871" y="363677"/>
                  </a:lnTo>
                  <a:lnTo>
                    <a:pt x="859218" y="319824"/>
                  </a:lnTo>
                  <a:lnTo>
                    <a:pt x="866698" y="271183"/>
                  </a:lnTo>
                  <a:lnTo>
                    <a:pt x="866813" y="269976"/>
                  </a:lnTo>
                  <a:lnTo>
                    <a:pt x="869276" y="221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82889" y="1509245"/>
            <a:ext cx="257175" cy="390525"/>
            <a:chOff x="682889" y="1509245"/>
            <a:chExt cx="257175" cy="390525"/>
          </a:xfrm>
        </p:grpSpPr>
        <p:sp>
          <p:nvSpPr>
            <p:cNvPr id="37" name="object 37"/>
            <p:cNvSpPr/>
            <p:nvPr/>
          </p:nvSpPr>
          <p:spPr>
            <a:xfrm>
              <a:off x="682889" y="1509245"/>
              <a:ext cx="196850" cy="390525"/>
            </a:xfrm>
            <a:custGeom>
              <a:avLst/>
              <a:gdLst/>
              <a:ahLst/>
              <a:cxnLst/>
              <a:rect l="l" t="t" r="r" b="b"/>
              <a:pathLst>
                <a:path w="196850" h="390525">
                  <a:moveTo>
                    <a:pt x="100544" y="6102"/>
                  </a:moveTo>
                  <a:lnTo>
                    <a:pt x="17958" y="6102"/>
                  </a:lnTo>
                  <a:lnTo>
                    <a:pt x="18444" y="5739"/>
                  </a:lnTo>
                  <a:lnTo>
                    <a:pt x="59715" y="0"/>
                  </a:lnTo>
                  <a:lnTo>
                    <a:pt x="95551" y="4169"/>
                  </a:lnTo>
                  <a:lnTo>
                    <a:pt x="100544" y="6102"/>
                  </a:lnTo>
                  <a:close/>
                </a:path>
                <a:path w="196850" h="390525">
                  <a:moveTo>
                    <a:pt x="58192" y="390100"/>
                  </a:moveTo>
                  <a:lnTo>
                    <a:pt x="11125" y="384425"/>
                  </a:lnTo>
                  <a:lnTo>
                    <a:pt x="5477" y="380350"/>
                  </a:lnTo>
                  <a:lnTo>
                    <a:pt x="5519" y="377149"/>
                  </a:lnTo>
                  <a:lnTo>
                    <a:pt x="3827" y="376594"/>
                  </a:lnTo>
                  <a:lnTo>
                    <a:pt x="433" y="321553"/>
                  </a:lnTo>
                  <a:lnTo>
                    <a:pt x="10" y="273962"/>
                  </a:lnTo>
                  <a:lnTo>
                    <a:pt x="0" y="268376"/>
                  </a:lnTo>
                  <a:lnTo>
                    <a:pt x="596" y="218836"/>
                  </a:lnTo>
                  <a:lnTo>
                    <a:pt x="1977" y="166519"/>
                  </a:lnTo>
                  <a:lnTo>
                    <a:pt x="3694" y="115953"/>
                  </a:lnTo>
                  <a:lnTo>
                    <a:pt x="5546" y="62772"/>
                  </a:lnTo>
                  <a:lnTo>
                    <a:pt x="7148" y="8278"/>
                  </a:lnTo>
                  <a:lnTo>
                    <a:pt x="11189" y="5675"/>
                  </a:lnTo>
                  <a:lnTo>
                    <a:pt x="16139" y="5675"/>
                  </a:lnTo>
                  <a:lnTo>
                    <a:pt x="17069" y="5824"/>
                  </a:lnTo>
                  <a:lnTo>
                    <a:pt x="17958" y="6102"/>
                  </a:lnTo>
                  <a:lnTo>
                    <a:pt x="100544" y="6102"/>
                  </a:lnTo>
                  <a:lnTo>
                    <a:pt x="124023" y="15191"/>
                  </a:lnTo>
                  <a:lnTo>
                    <a:pt x="39027" y="15191"/>
                  </a:lnTo>
                  <a:lnTo>
                    <a:pt x="30840" y="15554"/>
                  </a:lnTo>
                  <a:lnTo>
                    <a:pt x="23035" y="16066"/>
                  </a:lnTo>
                  <a:lnTo>
                    <a:pt x="22389" y="62772"/>
                  </a:lnTo>
                  <a:lnTo>
                    <a:pt x="22304" y="70390"/>
                  </a:lnTo>
                  <a:lnTo>
                    <a:pt x="21895" y="116797"/>
                  </a:lnTo>
                  <a:lnTo>
                    <a:pt x="21384" y="167379"/>
                  </a:lnTo>
                  <a:lnTo>
                    <a:pt x="20494" y="217893"/>
                  </a:lnTo>
                  <a:lnTo>
                    <a:pt x="18909" y="268376"/>
                  </a:lnTo>
                  <a:lnTo>
                    <a:pt x="16314" y="318707"/>
                  </a:lnTo>
                  <a:lnTo>
                    <a:pt x="12394" y="368806"/>
                  </a:lnTo>
                  <a:lnTo>
                    <a:pt x="14880" y="368806"/>
                  </a:lnTo>
                  <a:lnTo>
                    <a:pt x="25745" y="370987"/>
                  </a:lnTo>
                  <a:lnTo>
                    <a:pt x="36449" y="372514"/>
                  </a:lnTo>
                  <a:lnTo>
                    <a:pt x="47379" y="373456"/>
                  </a:lnTo>
                  <a:lnTo>
                    <a:pt x="58446" y="373778"/>
                  </a:lnTo>
                  <a:lnTo>
                    <a:pt x="132944" y="373778"/>
                  </a:lnTo>
                  <a:lnTo>
                    <a:pt x="98772" y="385829"/>
                  </a:lnTo>
                  <a:lnTo>
                    <a:pt x="58192" y="390100"/>
                  </a:lnTo>
                  <a:close/>
                </a:path>
                <a:path w="196850" h="390525">
                  <a:moveTo>
                    <a:pt x="120702" y="178525"/>
                  </a:moveTo>
                  <a:lnTo>
                    <a:pt x="81419" y="178525"/>
                  </a:lnTo>
                  <a:lnTo>
                    <a:pt x="117717" y="161816"/>
                  </a:lnTo>
                  <a:lnTo>
                    <a:pt x="147104" y="136755"/>
                  </a:lnTo>
                  <a:lnTo>
                    <a:pt x="161454" y="103641"/>
                  </a:lnTo>
                  <a:lnTo>
                    <a:pt x="152643" y="62772"/>
                  </a:lnTo>
                  <a:lnTo>
                    <a:pt x="133417" y="38856"/>
                  </a:lnTo>
                  <a:lnTo>
                    <a:pt x="107750" y="24331"/>
                  </a:lnTo>
                  <a:lnTo>
                    <a:pt x="78204" y="17132"/>
                  </a:lnTo>
                  <a:lnTo>
                    <a:pt x="47340" y="15191"/>
                  </a:lnTo>
                  <a:lnTo>
                    <a:pt x="124023" y="15191"/>
                  </a:lnTo>
                  <a:lnTo>
                    <a:pt x="128653" y="16984"/>
                  </a:lnTo>
                  <a:lnTo>
                    <a:pt x="155594" y="38904"/>
                  </a:lnTo>
                  <a:lnTo>
                    <a:pt x="172951" y="70390"/>
                  </a:lnTo>
                  <a:lnTo>
                    <a:pt x="176756" y="108943"/>
                  </a:lnTo>
                  <a:lnTo>
                    <a:pt x="164728" y="141036"/>
                  </a:lnTo>
                  <a:lnTo>
                    <a:pt x="140919" y="166519"/>
                  </a:lnTo>
                  <a:lnTo>
                    <a:pt x="120702" y="178525"/>
                  </a:lnTo>
                  <a:close/>
                </a:path>
                <a:path w="196850" h="390525">
                  <a:moveTo>
                    <a:pt x="83196" y="194698"/>
                  </a:moveTo>
                  <a:lnTo>
                    <a:pt x="77611" y="194698"/>
                  </a:lnTo>
                  <a:lnTo>
                    <a:pt x="74777" y="190089"/>
                  </a:lnTo>
                  <a:lnTo>
                    <a:pt x="75136" y="185715"/>
                  </a:lnTo>
                  <a:lnTo>
                    <a:pt x="74227" y="181981"/>
                  </a:lnTo>
                  <a:lnTo>
                    <a:pt x="77061" y="178482"/>
                  </a:lnTo>
                  <a:lnTo>
                    <a:pt x="81207" y="178482"/>
                  </a:lnTo>
                  <a:lnTo>
                    <a:pt x="81419" y="178525"/>
                  </a:lnTo>
                  <a:lnTo>
                    <a:pt x="120702" y="178525"/>
                  </a:lnTo>
                  <a:lnTo>
                    <a:pt x="109384" y="185246"/>
                  </a:lnTo>
                  <a:lnTo>
                    <a:pt x="124715" y="192607"/>
                  </a:lnTo>
                  <a:lnTo>
                    <a:pt x="90198" y="192607"/>
                  </a:lnTo>
                  <a:lnTo>
                    <a:pt x="88421" y="193183"/>
                  </a:lnTo>
                  <a:lnTo>
                    <a:pt x="86665" y="193802"/>
                  </a:lnTo>
                  <a:lnTo>
                    <a:pt x="84000" y="194591"/>
                  </a:lnTo>
                  <a:lnTo>
                    <a:pt x="83196" y="194698"/>
                  </a:lnTo>
                  <a:close/>
                </a:path>
                <a:path w="196850" h="390525">
                  <a:moveTo>
                    <a:pt x="132944" y="373778"/>
                  </a:moveTo>
                  <a:lnTo>
                    <a:pt x="58446" y="373778"/>
                  </a:lnTo>
                  <a:lnTo>
                    <a:pt x="91564" y="370716"/>
                  </a:lnTo>
                  <a:lnTo>
                    <a:pt x="122917" y="360946"/>
                  </a:lnTo>
                  <a:lnTo>
                    <a:pt x="150217" y="343596"/>
                  </a:lnTo>
                  <a:lnTo>
                    <a:pt x="171195" y="317769"/>
                  </a:lnTo>
                  <a:lnTo>
                    <a:pt x="181011" y="273962"/>
                  </a:lnTo>
                  <a:lnTo>
                    <a:pt x="163903" y="238033"/>
                  </a:lnTo>
                  <a:lnTo>
                    <a:pt x="130191" y="210681"/>
                  </a:lnTo>
                  <a:lnTo>
                    <a:pt x="90198" y="192607"/>
                  </a:lnTo>
                  <a:lnTo>
                    <a:pt x="124715" y="192607"/>
                  </a:lnTo>
                  <a:lnTo>
                    <a:pt x="148985" y="204260"/>
                  </a:lnTo>
                  <a:lnTo>
                    <a:pt x="180328" y="233011"/>
                  </a:lnTo>
                  <a:lnTo>
                    <a:pt x="196496" y="270295"/>
                  </a:lnTo>
                  <a:lnTo>
                    <a:pt x="190572" y="314910"/>
                  </a:lnTo>
                  <a:lnTo>
                    <a:pt x="168507" y="349090"/>
                  </a:lnTo>
                  <a:lnTo>
                    <a:pt x="136725" y="372444"/>
                  </a:lnTo>
                  <a:lnTo>
                    <a:pt x="132944" y="373778"/>
                  </a:lnTo>
                  <a:close/>
                </a:path>
                <a:path w="196850" h="390525">
                  <a:moveTo>
                    <a:pt x="14880" y="368806"/>
                  </a:moveTo>
                  <a:lnTo>
                    <a:pt x="12394" y="368806"/>
                  </a:lnTo>
                  <a:lnTo>
                    <a:pt x="13198" y="368721"/>
                  </a:lnTo>
                  <a:lnTo>
                    <a:pt x="14192" y="368721"/>
                  </a:lnTo>
                  <a:lnTo>
                    <a:pt x="14880" y="3688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605" y="1758950"/>
              <a:ext cx="73170" cy="7457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40371" y="1546910"/>
              <a:ext cx="199390" cy="90170"/>
            </a:xfrm>
            <a:custGeom>
              <a:avLst/>
              <a:gdLst/>
              <a:ahLst/>
              <a:cxnLst/>
              <a:rect l="l" t="t" r="r" b="b"/>
              <a:pathLst>
                <a:path w="199390" h="90169">
                  <a:moveTo>
                    <a:pt x="58127" y="62433"/>
                  </a:moveTo>
                  <a:lnTo>
                    <a:pt x="55918" y="50139"/>
                  </a:lnTo>
                  <a:lnTo>
                    <a:pt x="55118" y="48945"/>
                  </a:lnTo>
                  <a:lnTo>
                    <a:pt x="52108" y="44411"/>
                  </a:lnTo>
                  <a:lnTo>
                    <a:pt x="46863" y="39839"/>
                  </a:lnTo>
                  <a:lnTo>
                    <a:pt x="44361" y="38557"/>
                  </a:lnTo>
                  <a:lnTo>
                    <a:pt x="44361" y="61772"/>
                  </a:lnTo>
                  <a:lnTo>
                    <a:pt x="42138" y="68046"/>
                  </a:lnTo>
                  <a:lnTo>
                    <a:pt x="37528" y="73075"/>
                  </a:lnTo>
                  <a:lnTo>
                    <a:pt x="31610" y="75831"/>
                  </a:lnTo>
                  <a:lnTo>
                    <a:pt x="30632" y="76022"/>
                  </a:lnTo>
                  <a:lnTo>
                    <a:pt x="29667" y="76111"/>
                  </a:lnTo>
                  <a:lnTo>
                    <a:pt x="19951" y="76111"/>
                  </a:lnTo>
                  <a:lnTo>
                    <a:pt x="12827" y="68059"/>
                  </a:lnTo>
                  <a:lnTo>
                    <a:pt x="12763" y="55791"/>
                  </a:lnTo>
                  <a:lnTo>
                    <a:pt x="13855" y="52489"/>
                  </a:lnTo>
                  <a:lnTo>
                    <a:pt x="15938" y="49784"/>
                  </a:lnTo>
                  <a:lnTo>
                    <a:pt x="17145" y="51142"/>
                  </a:lnTo>
                  <a:lnTo>
                    <a:pt x="18834" y="51866"/>
                  </a:lnTo>
                  <a:lnTo>
                    <a:pt x="21564" y="51866"/>
                  </a:lnTo>
                  <a:lnTo>
                    <a:pt x="22593" y="51612"/>
                  </a:lnTo>
                  <a:lnTo>
                    <a:pt x="23431" y="51142"/>
                  </a:lnTo>
                  <a:lnTo>
                    <a:pt x="26047" y="49784"/>
                  </a:lnTo>
                  <a:lnTo>
                    <a:pt x="29070" y="48945"/>
                  </a:lnTo>
                  <a:lnTo>
                    <a:pt x="36372" y="48945"/>
                  </a:lnTo>
                  <a:lnTo>
                    <a:pt x="40627" y="50800"/>
                  </a:lnTo>
                  <a:lnTo>
                    <a:pt x="43091" y="55308"/>
                  </a:lnTo>
                  <a:lnTo>
                    <a:pt x="44361" y="61772"/>
                  </a:lnTo>
                  <a:lnTo>
                    <a:pt x="44361" y="38557"/>
                  </a:lnTo>
                  <a:lnTo>
                    <a:pt x="40640" y="36639"/>
                  </a:lnTo>
                  <a:lnTo>
                    <a:pt x="33896" y="35013"/>
                  </a:lnTo>
                  <a:lnTo>
                    <a:pt x="31165" y="34036"/>
                  </a:lnTo>
                  <a:lnTo>
                    <a:pt x="28524" y="33604"/>
                  </a:lnTo>
                  <a:lnTo>
                    <a:pt x="25895" y="33604"/>
                  </a:lnTo>
                  <a:lnTo>
                    <a:pt x="16268" y="35585"/>
                  </a:lnTo>
                  <a:lnTo>
                    <a:pt x="8089" y="41021"/>
                  </a:lnTo>
                  <a:lnTo>
                    <a:pt x="2349" y="49161"/>
                  </a:lnTo>
                  <a:lnTo>
                    <a:pt x="0" y="59232"/>
                  </a:lnTo>
                  <a:lnTo>
                    <a:pt x="2082" y="70993"/>
                  </a:lnTo>
                  <a:lnTo>
                    <a:pt x="8343" y="80746"/>
                  </a:lnTo>
                  <a:lnTo>
                    <a:pt x="17703" y="87414"/>
                  </a:lnTo>
                  <a:lnTo>
                    <a:pt x="29044" y="89865"/>
                  </a:lnTo>
                  <a:lnTo>
                    <a:pt x="31076" y="89865"/>
                  </a:lnTo>
                  <a:lnTo>
                    <a:pt x="54470" y="74218"/>
                  </a:lnTo>
                  <a:lnTo>
                    <a:pt x="58127" y="62433"/>
                  </a:lnTo>
                  <a:close/>
                </a:path>
                <a:path w="199390" h="90169">
                  <a:moveTo>
                    <a:pt x="161251" y="25742"/>
                  </a:moveTo>
                  <a:lnTo>
                    <a:pt x="159816" y="13411"/>
                  </a:lnTo>
                  <a:lnTo>
                    <a:pt x="155384" y="1257"/>
                  </a:lnTo>
                  <a:lnTo>
                    <a:pt x="154940" y="368"/>
                  </a:lnTo>
                  <a:lnTo>
                    <a:pt x="154241" y="0"/>
                  </a:lnTo>
                  <a:lnTo>
                    <a:pt x="153517" y="0"/>
                  </a:lnTo>
                  <a:lnTo>
                    <a:pt x="151930" y="0"/>
                  </a:lnTo>
                  <a:lnTo>
                    <a:pt x="150279" y="1816"/>
                  </a:lnTo>
                  <a:lnTo>
                    <a:pt x="151168" y="3771"/>
                  </a:lnTo>
                  <a:lnTo>
                    <a:pt x="154622" y="14465"/>
                  </a:lnTo>
                  <a:lnTo>
                    <a:pt x="155600" y="25476"/>
                  </a:lnTo>
                  <a:lnTo>
                    <a:pt x="153987" y="36398"/>
                  </a:lnTo>
                  <a:lnTo>
                    <a:pt x="149669" y="46774"/>
                  </a:lnTo>
                  <a:lnTo>
                    <a:pt x="148120" y="49568"/>
                  </a:lnTo>
                  <a:lnTo>
                    <a:pt x="150749" y="52171"/>
                  </a:lnTo>
                  <a:lnTo>
                    <a:pt x="154190" y="52171"/>
                  </a:lnTo>
                  <a:lnTo>
                    <a:pt x="155206" y="51638"/>
                  </a:lnTo>
                  <a:lnTo>
                    <a:pt x="155765" y="50380"/>
                  </a:lnTo>
                  <a:lnTo>
                    <a:pt x="159854" y="38100"/>
                  </a:lnTo>
                  <a:lnTo>
                    <a:pt x="161251" y="25742"/>
                  </a:lnTo>
                  <a:close/>
                </a:path>
                <a:path w="199390" h="90169">
                  <a:moveTo>
                    <a:pt x="199224" y="48514"/>
                  </a:moveTo>
                  <a:lnTo>
                    <a:pt x="185839" y="13995"/>
                  </a:lnTo>
                  <a:lnTo>
                    <a:pt x="185318" y="13995"/>
                  </a:lnTo>
                  <a:lnTo>
                    <a:pt x="183603" y="13995"/>
                  </a:lnTo>
                  <a:lnTo>
                    <a:pt x="182181" y="16306"/>
                  </a:lnTo>
                  <a:lnTo>
                    <a:pt x="183603" y="18072"/>
                  </a:lnTo>
                  <a:lnTo>
                    <a:pt x="189052" y="27279"/>
                  </a:lnTo>
                  <a:lnTo>
                    <a:pt x="191592" y="37058"/>
                  </a:lnTo>
                  <a:lnTo>
                    <a:pt x="191490" y="47231"/>
                  </a:lnTo>
                  <a:lnTo>
                    <a:pt x="189039" y="57594"/>
                  </a:lnTo>
                  <a:lnTo>
                    <a:pt x="188099" y="60363"/>
                  </a:lnTo>
                  <a:lnTo>
                    <a:pt x="190792" y="62623"/>
                  </a:lnTo>
                  <a:lnTo>
                    <a:pt x="194475" y="62623"/>
                  </a:lnTo>
                  <a:lnTo>
                    <a:pt x="195630" y="62026"/>
                  </a:lnTo>
                  <a:lnTo>
                    <a:pt x="196227" y="60642"/>
                  </a:lnTo>
                  <a:lnTo>
                    <a:pt x="199224" y="48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1729194" y="1886013"/>
            <a:ext cx="38735" cy="85725"/>
          </a:xfrm>
          <a:custGeom>
            <a:avLst/>
            <a:gdLst/>
            <a:ahLst/>
            <a:cxnLst/>
            <a:rect l="l" t="t" r="r" b="b"/>
            <a:pathLst>
              <a:path w="38735" h="85725">
                <a:moveTo>
                  <a:pt x="13881" y="1854"/>
                </a:moveTo>
                <a:lnTo>
                  <a:pt x="11595" y="0"/>
                </a:lnTo>
                <a:lnTo>
                  <a:pt x="9321" y="0"/>
                </a:lnTo>
                <a:lnTo>
                  <a:pt x="7429" y="0"/>
                </a:lnTo>
                <a:lnTo>
                  <a:pt x="5549" y="1257"/>
                </a:lnTo>
                <a:lnTo>
                  <a:pt x="2501" y="26136"/>
                </a:lnTo>
                <a:lnTo>
                  <a:pt x="1231" y="37211"/>
                </a:lnTo>
                <a:lnTo>
                  <a:pt x="0" y="50215"/>
                </a:lnTo>
                <a:lnTo>
                  <a:pt x="1689" y="51320"/>
                </a:lnTo>
                <a:lnTo>
                  <a:pt x="4635" y="51320"/>
                </a:lnTo>
                <a:lnTo>
                  <a:pt x="5892" y="50622"/>
                </a:lnTo>
                <a:lnTo>
                  <a:pt x="8178" y="38150"/>
                </a:lnTo>
                <a:lnTo>
                  <a:pt x="13881" y="1854"/>
                </a:lnTo>
                <a:close/>
              </a:path>
              <a:path w="38735" h="85725">
                <a:moveTo>
                  <a:pt x="38608" y="17030"/>
                </a:moveTo>
                <a:lnTo>
                  <a:pt x="36080" y="14998"/>
                </a:lnTo>
                <a:lnTo>
                  <a:pt x="33807" y="14998"/>
                </a:lnTo>
                <a:lnTo>
                  <a:pt x="32308" y="14998"/>
                </a:lnTo>
                <a:lnTo>
                  <a:pt x="21793" y="66522"/>
                </a:lnTo>
                <a:lnTo>
                  <a:pt x="19367" y="84632"/>
                </a:lnTo>
                <a:lnTo>
                  <a:pt x="20891" y="85636"/>
                </a:lnTo>
                <a:lnTo>
                  <a:pt x="23685" y="85636"/>
                </a:lnTo>
                <a:lnTo>
                  <a:pt x="24942" y="84975"/>
                </a:lnTo>
                <a:lnTo>
                  <a:pt x="29006" y="67843"/>
                </a:lnTo>
                <a:lnTo>
                  <a:pt x="32423" y="51955"/>
                </a:lnTo>
                <a:lnTo>
                  <a:pt x="35483" y="35991"/>
                </a:lnTo>
                <a:lnTo>
                  <a:pt x="38608" y="17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73905" y="1693025"/>
            <a:ext cx="88602" cy="66602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240928" y="2046201"/>
            <a:ext cx="411480" cy="654050"/>
          </a:xfrm>
          <a:custGeom>
            <a:avLst/>
            <a:gdLst/>
            <a:ahLst/>
            <a:cxnLst/>
            <a:rect l="l" t="t" r="r" b="b"/>
            <a:pathLst>
              <a:path w="411480" h="654050">
                <a:moveTo>
                  <a:pt x="234872" y="481329"/>
                </a:moveTo>
                <a:lnTo>
                  <a:pt x="231719" y="481329"/>
                </a:lnTo>
                <a:lnTo>
                  <a:pt x="229866" y="477519"/>
                </a:lnTo>
                <a:lnTo>
                  <a:pt x="231549" y="476249"/>
                </a:lnTo>
                <a:lnTo>
                  <a:pt x="206441" y="448309"/>
                </a:lnTo>
                <a:lnTo>
                  <a:pt x="198038" y="439419"/>
                </a:lnTo>
                <a:lnTo>
                  <a:pt x="174080" y="412749"/>
                </a:lnTo>
                <a:lnTo>
                  <a:pt x="149905" y="386079"/>
                </a:lnTo>
                <a:lnTo>
                  <a:pt x="125638" y="360679"/>
                </a:lnTo>
                <a:lnTo>
                  <a:pt x="101405" y="334009"/>
                </a:lnTo>
                <a:lnTo>
                  <a:pt x="100297" y="334009"/>
                </a:lnTo>
                <a:lnTo>
                  <a:pt x="88298" y="320039"/>
                </a:lnTo>
                <a:lnTo>
                  <a:pt x="64467" y="294639"/>
                </a:lnTo>
                <a:lnTo>
                  <a:pt x="52683" y="280669"/>
                </a:lnTo>
                <a:lnTo>
                  <a:pt x="52002" y="280669"/>
                </a:lnTo>
                <a:lnTo>
                  <a:pt x="51448" y="279399"/>
                </a:lnTo>
                <a:lnTo>
                  <a:pt x="51192" y="279399"/>
                </a:lnTo>
                <a:lnTo>
                  <a:pt x="39887" y="266699"/>
                </a:lnTo>
                <a:lnTo>
                  <a:pt x="28701" y="252729"/>
                </a:lnTo>
                <a:lnTo>
                  <a:pt x="17651" y="240029"/>
                </a:lnTo>
                <a:lnTo>
                  <a:pt x="6753" y="227329"/>
                </a:lnTo>
                <a:lnTo>
                  <a:pt x="2300" y="226059"/>
                </a:lnTo>
                <a:lnTo>
                  <a:pt x="0" y="219709"/>
                </a:lnTo>
                <a:lnTo>
                  <a:pt x="4558" y="217169"/>
                </a:lnTo>
                <a:lnTo>
                  <a:pt x="47470" y="187959"/>
                </a:lnTo>
                <a:lnTo>
                  <a:pt x="91725" y="160019"/>
                </a:lnTo>
                <a:lnTo>
                  <a:pt x="181272" y="107949"/>
                </a:lnTo>
                <a:lnTo>
                  <a:pt x="225607" y="81279"/>
                </a:lnTo>
                <a:lnTo>
                  <a:pt x="269941" y="53339"/>
                </a:lnTo>
                <a:lnTo>
                  <a:pt x="314517" y="26669"/>
                </a:lnTo>
                <a:lnTo>
                  <a:pt x="359584" y="1269"/>
                </a:lnTo>
                <a:lnTo>
                  <a:pt x="360904" y="0"/>
                </a:lnTo>
                <a:lnTo>
                  <a:pt x="364995" y="0"/>
                </a:lnTo>
                <a:lnTo>
                  <a:pt x="365719" y="1269"/>
                </a:lnTo>
                <a:lnTo>
                  <a:pt x="375753" y="1269"/>
                </a:lnTo>
                <a:lnTo>
                  <a:pt x="376094" y="5079"/>
                </a:lnTo>
                <a:lnTo>
                  <a:pt x="376936" y="16509"/>
                </a:lnTo>
                <a:lnTo>
                  <a:pt x="363866" y="16509"/>
                </a:lnTo>
                <a:lnTo>
                  <a:pt x="277141" y="69849"/>
                </a:lnTo>
                <a:lnTo>
                  <a:pt x="233251" y="95249"/>
                </a:lnTo>
                <a:lnTo>
                  <a:pt x="189474" y="121919"/>
                </a:lnTo>
                <a:lnTo>
                  <a:pt x="146679" y="147319"/>
                </a:lnTo>
                <a:lnTo>
                  <a:pt x="103764" y="173989"/>
                </a:lnTo>
                <a:lnTo>
                  <a:pt x="60378" y="199389"/>
                </a:lnTo>
                <a:lnTo>
                  <a:pt x="16169" y="223519"/>
                </a:lnTo>
                <a:lnTo>
                  <a:pt x="20873" y="227329"/>
                </a:lnTo>
                <a:lnTo>
                  <a:pt x="25540" y="232409"/>
                </a:lnTo>
                <a:lnTo>
                  <a:pt x="34831" y="241299"/>
                </a:lnTo>
                <a:lnTo>
                  <a:pt x="45760" y="241299"/>
                </a:lnTo>
                <a:lnTo>
                  <a:pt x="39859" y="246379"/>
                </a:lnTo>
                <a:lnTo>
                  <a:pt x="50699" y="256539"/>
                </a:lnTo>
                <a:lnTo>
                  <a:pt x="56093" y="262889"/>
                </a:lnTo>
                <a:lnTo>
                  <a:pt x="61460" y="267969"/>
                </a:lnTo>
                <a:lnTo>
                  <a:pt x="71551" y="267969"/>
                </a:lnTo>
                <a:lnTo>
                  <a:pt x="70365" y="269239"/>
                </a:lnTo>
                <a:lnTo>
                  <a:pt x="66488" y="273049"/>
                </a:lnTo>
                <a:lnTo>
                  <a:pt x="86087" y="293369"/>
                </a:lnTo>
                <a:lnTo>
                  <a:pt x="97599" y="293369"/>
                </a:lnTo>
                <a:lnTo>
                  <a:pt x="94673" y="295909"/>
                </a:lnTo>
                <a:lnTo>
                  <a:pt x="90540" y="298449"/>
                </a:lnTo>
                <a:lnTo>
                  <a:pt x="111119" y="321309"/>
                </a:lnTo>
                <a:lnTo>
                  <a:pt x="122155" y="321309"/>
                </a:lnTo>
                <a:lnTo>
                  <a:pt x="119151" y="323849"/>
                </a:lnTo>
                <a:lnTo>
                  <a:pt x="115976" y="326389"/>
                </a:lnTo>
                <a:lnTo>
                  <a:pt x="120255" y="330199"/>
                </a:lnTo>
                <a:lnTo>
                  <a:pt x="133083" y="344169"/>
                </a:lnTo>
                <a:lnTo>
                  <a:pt x="145763" y="344169"/>
                </a:lnTo>
                <a:lnTo>
                  <a:pt x="138537" y="350519"/>
                </a:lnTo>
                <a:lnTo>
                  <a:pt x="157774" y="372109"/>
                </a:lnTo>
                <a:lnTo>
                  <a:pt x="168596" y="372109"/>
                </a:lnTo>
                <a:lnTo>
                  <a:pt x="167254" y="373379"/>
                </a:lnTo>
                <a:lnTo>
                  <a:pt x="163164" y="378459"/>
                </a:lnTo>
                <a:lnTo>
                  <a:pt x="185362" y="402589"/>
                </a:lnTo>
                <a:lnTo>
                  <a:pt x="196442" y="402589"/>
                </a:lnTo>
                <a:lnTo>
                  <a:pt x="195296" y="403859"/>
                </a:lnTo>
                <a:lnTo>
                  <a:pt x="190603" y="407669"/>
                </a:lnTo>
                <a:lnTo>
                  <a:pt x="214186" y="434339"/>
                </a:lnTo>
                <a:lnTo>
                  <a:pt x="225896" y="434339"/>
                </a:lnTo>
                <a:lnTo>
                  <a:pt x="224540" y="435609"/>
                </a:lnTo>
                <a:lnTo>
                  <a:pt x="220982" y="438149"/>
                </a:lnTo>
                <a:lnTo>
                  <a:pt x="220471" y="439419"/>
                </a:lnTo>
                <a:lnTo>
                  <a:pt x="219278" y="439419"/>
                </a:lnTo>
                <a:lnTo>
                  <a:pt x="242840" y="466089"/>
                </a:lnTo>
                <a:lnTo>
                  <a:pt x="252980" y="466089"/>
                </a:lnTo>
                <a:lnTo>
                  <a:pt x="251297" y="467359"/>
                </a:lnTo>
                <a:lnTo>
                  <a:pt x="247697" y="471169"/>
                </a:lnTo>
                <a:lnTo>
                  <a:pt x="256009" y="480059"/>
                </a:lnTo>
                <a:lnTo>
                  <a:pt x="235447" y="480059"/>
                </a:lnTo>
                <a:lnTo>
                  <a:pt x="234872" y="481329"/>
                </a:lnTo>
                <a:close/>
              </a:path>
              <a:path w="411480" h="654050">
                <a:moveTo>
                  <a:pt x="375753" y="1269"/>
                </a:moveTo>
                <a:lnTo>
                  <a:pt x="365719" y="1269"/>
                </a:lnTo>
                <a:lnTo>
                  <a:pt x="366784" y="0"/>
                </a:lnTo>
                <a:lnTo>
                  <a:pt x="372600" y="0"/>
                </a:lnTo>
                <a:lnTo>
                  <a:pt x="375753" y="1269"/>
                </a:lnTo>
                <a:close/>
              </a:path>
              <a:path w="411480" h="654050">
                <a:moveTo>
                  <a:pt x="411094" y="636269"/>
                </a:moveTo>
                <a:lnTo>
                  <a:pt x="396077" y="636269"/>
                </a:lnTo>
                <a:lnTo>
                  <a:pt x="391539" y="584199"/>
                </a:lnTo>
                <a:lnTo>
                  <a:pt x="388010" y="532129"/>
                </a:lnTo>
                <a:lnTo>
                  <a:pt x="385183" y="480059"/>
                </a:lnTo>
                <a:lnTo>
                  <a:pt x="380081" y="368299"/>
                </a:lnTo>
                <a:lnTo>
                  <a:pt x="377402" y="314959"/>
                </a:lnTo>
                <a:lnTo>
                  <a:pt x="372138" y="219709"/>
                </a:lnTo>
                <a:lnTo>
                  <a:pt x="369500" y="168909"/>
                </a:lnTo>
                <a:lnTo>
                  <a:pt x="367095" y="118109"/>
                </a:lnTo>
                <a:lnTo>
                  <a:pt x="365160" y="67309"/>
                </a:lnTo>
                <a:lnTo>
                  <a:pt x="363866" y="16509"/>
                </a:lnTo>
                <a:lnTo>
                  <a:pt x="376936" y="16509"/>
                </a:lnTo>
                <a:lnTo>
                  <a:pt x="380025" y="58419"/>
                </a:lnTo>
                <a:lnTo>
                  <a:pt x="383321" y="110489"/>
                </a:lnTo>
                <a:lnTo>
                  <a:pt x="386176" y="163829"/>
                </a:lnTo>
                <a:lnTo>
                  <a:pt x="392700" y="295909"/>
                </a:lnTo>
                <a:lnTo>
                  <a:pt x="394127" y="323849"/>
                </a:lnTo>
                <a:lnTo>
                  <a:pt x="397162" y="375919"/>
                </a:lnTo>
                <a:lnTo>
                  <a:pt x="404132" y="482599"/>
                </a:lnTo>
                <a:lnTo>
                  <a:pt x="407192" y="534669"/>
                </a:lnTo>
                <a:lnTo>
                  <a:pt x="409682" y="586739"/>
                </a:lnTo>
                <a:lnTo>
                  <a:pt x="411094" y="636269"/>
                </a:lnTo>
                <a:close/>
              </a:path>
              <a:path w="411480" h="654050">
                <a:moveTo>
                  <a:pt x="45760" y="241299"/>
                </a:moveTo>
                <a:lnTo>
                  <a:pt x="34831" y="241299"/>
                </a:lnTo>
                <a:lnTo>
                  <a:pt x="39880" y="237489"/>
                </a:lnTo>
                <a:lnTo>
                  <a:pt x="45379" y="233679"/>
                </a:lnTo>
                <a:lnTo>
                  <a:pt x="51281" y="229869"/>
                </a:lnTo>
                <a:lnTo>
                  <a:pt x="57541" y="227329"/>
                </a:lnTo>
                <a:lnTo>
                  <a:pt x="62781" y="227329"/>
                </a:lnTo>
                <a:lnTo>
                  <a:pt x="63996" y="233679"/>
                </a:lnTo>
                <a:lnTo>
                  <a:pt x="59628" y="234949"/>
                </a:lnTo>
                <a:lnTo>
                  <a:pt x="52321" y="237489"/>
                </a:lnTo>
                <a:lnTo>
                  <a:pt x="45760" y="241299"/>
                </a:lnTo>
                <a:close/>
              </a:path>
              <a:path w="411480" h="654050">
                <a:moveTo>
                  <a:pt x="71551" y="267969"/>
                </a:moveTo>
                <a:lnTo>
                  <a:pt x="61460" y="267969"/>
                </a:lnTo>
                <a:lnTo>
                  <a:pt x="64890" y="264159"/>
                </a:lnTo>
                <a:lnTo>
                  <a:pt x="68214" y="261619"/>
                </a:lnTo>
                <a:lnTo>
                  <a:pt x="72070" y="256539"/>
                </a:lnTo>
                <a:lnTo>
                  <a:pt x="76309" y="256539"/>
                </a:lnTo>
                <a:lnTo>
                  <a:pt x="78972" y="259079"/>
                </a:lnTo>
                <a:lnTo>
                  <a:pt x="73923" y="265429"/>
                </a:lnTo>
                <a:lnTo>
                  <a:pt x="71551" y="267969"/>
                </a:lnTo>
                <a:close/>
              </a:path>
              <a:path w="411480" h="654050">
                <a:moveTo>
                  <a:pt x="97599" y="293369"/>
                </a:moveTo>
                <a:lnTo>
                  <a:pt x="86087" y="293369"/>
                </a:lnTo>
                <a:lnTo>
                  <a:pt x="90433" y="289559"/>
                </a:lnTo>
                <a:lnTo>
                  <a:pt x="95461" y="285749"/>
                </a:lnTo>
                <a:lnTo>
                  <a:pt x="101362" y="284479"/>
                </a:lnTo>
                <a:lnTo>
                  <a:pt x="105133" y="284479"/>
                </a:lnTo>
                <a:lnTo>
                  <a:pt x="106688" y="288289"/>
                </a:lnTo>
                <a:lnTo>
                  <a:pt x="103642" y="290829"/>
                </a:lnTo>
                <a:lnTo>
                  <a:pt x="99061" y="292099"/>
                </a:lnTo>
                <a:lnTo>
                  <a:pt x="97599" y="293369"/>
                </a:lnTo>
                <a:close/>
              </a:path>
              <a:path w="411480" h="654050">
                <a:moveTo>
                  <a:pt x="122155" y="321309"/>
                </a:moveTo>
                <a:lnTo>
                  <a:pt x="111119" y="321309"/>
                </a:lnTo>
                <a:lnTo>
                  <a:pt x="114187" y="317499"/>
                </a:lnTo>
                <a:lnTo>
                  <a:pt x="117383" y="314959"/>
                </a:lnTo>
                <a:lnTo>
                  <a:pt x="121345" y="312419"/>
                </a:lnTo>
                <a:lnTo>
                  <a:pt x="125244" y="312419"/>
                </a:lnTo>
                <a:lnTo>
                  <a:pt x="127395" y="316229"/>
                </a:lnTo>
                <a:lnTo>
                  <a:pt x="125031" y="318769"/>
                </a:lnTo>
                <a:lnTo>
                  <a:pt x="122155" y="321309"/>
                </a:lnTo>
                <a:close/>
              </a:path>
              <a:path w="411480" h="654050">
                <a:moveTo>
                  <a:pt x="145763" y="344169"/>
                </a:moveTo>
                <a:lnTo>
                  <a:pt x="133083" y="344169"/>
                </a:lnTo>
                <a:lnTo>
                  <a:pt x="140646" y="336549"/>
                </a:lnTo>
                <a:lnTo>
                  <a:pt x="145844" y="332739"/>
                </a:lnTo>
                <a:lnTo>
                  <a:pt x="151021" y="332739"/>
                </a:lnTo>
                <a:lnTo>
                  <a:pt x="153556" y="335279"/>
                </a:lnTo>
                <a:lnTo>
                  <a:pt x="147208" y="342899"/>
                </a:lnTo>
                <a:lnTo>
                  <a:pt x="145763" y="344169"/>
                </a:lnTo>
                <a:close/>
              </a:path>
              <a:path w="411480" h="654050">
                <a:moveTo>
                  <a:pt x="168596" y="372109"/>
                </a:moveTo>
                <a:lnTo>
                  <a:pt x="157774" y="372109"/>
                </a:lnTo>
                <a:lnTo>
                  <a:pt x="161375" y="368299"/>
                </a:lnTo>
                <a:lnTo>
                  <a:pt x="165060" y="363219"/>
                </a:lnTo>
                <a:lnTo>
                  <a:pt x="169981" y="359409"/>
                </a:lnTo>
                <a:lnTo>
                  <a:pt x="170940" y="358139"/>
                </a:lnTo>
                <a:lnTo>
                  <a:pt x="174838" y="358139"/>
                </a:lnTo>
                <a:lnTo>
                  <a:pt x="177203" y="361949"/>
                </a:lnTo>
                <a:lnTo>
                  <a:pt x="171281" y="369569"/>
                </a:lnTo>
                <a:lnTo>
                  <a:pt x="168596" y="372109"/>
                </a:lnTo>
                <a:close/>
              </a:path>
              <a:path w="411480" h="654050">
                <a:moveTo>
                  <a:pt x="196442" y="402589"/>
                </a:moveTo>
                <a:lnTo>
                  <a:pt x="185362" y="402589"/>
                </a:lnTo>
                <a:lnTo>
                  <a:pt x="193309" y="393699"/>
                </a:lnTo>
                <a:lnTo>
                  <a:pt x="197058" y="388619"/>
                </a:lnTo>
                <a:lnTo>
                  <a:pt x="202469" y="383539"/>
                </a:lnTo>
                <a:lnTo>
                  <a:pt x="207412" y="383539"/>
                </a:lnTo>
                <a:lnTo>
                  <a:pt x="210352" y="386079"/>
                </a:lnTo>
                <a:lnTo>
                  <a:pt x="208136" y="389889"/>
                </a:lnTo>
                <a:lnTo>
                  <a:pt x="204210" y="394969"/>
                </a:lnTo>
                <a:lnTo>
                  <a:pt x="199881" y="398779"/>
                </a:lnTo>
                <a:lnTo>
                  <a:pt x="196442" y="402589"/>
                </a:lnTo>
                <a:close/>
              </a:path>
              <a:path w="411480" h="654050">
                <a:moveTo>
                  <a:pt x="225896" y="434339"/>
                </a:moveTo>
                <a:lnTo>
                  <a:pt x="214186" y="434339"/>
                </a:lnTo>
                <a:lnTo>
                  <a:pt x="214783" y="433069"/>
                </a:lnTo>
                <a:lnTo>
                  <a:pt x="216018" y="433069"/>
                </a:lnTo>
                <a:lnTo>
                  <a:pt x="219086" y="429259"/>
                </a:lnTo>
                <a:lnTo>
                  <a:pt x="221643" y="425449"/>
                </a:lnTo>
                <a:lnTo>
                  <a:pt x="225669" y="421639"/>
                </a:lnTo>
                <a:lnTo>
                  <a:pt x="230270" y="421639"/>
                </a:lnTo>
                <a:lnTo>
                  <a:pt x="232742" y="424179"/>
                </a:lnTo>
                <a:lnTo>
                  <a:pt x="228609" y="431799"/>
                </a:lnTo>
                <a:lnTo>
                  <a:pt x="225896" y="434339"/>
                </a:lnTo>
                <a:close/>
              </a:path>
              <a:path w="411480" h="654050">
                <a:moveTo>
                  <a:pt x="252980" y="466089"/>
                </a:moveTo>
                <a:lnTo>
                  <a:pt x="242840" y="466089"/>
                </a:lnTo>
                <a:lnTo>
                  <a:pt x="246035" y="462279"/>
                </a:lnTo>
                <a:lnTo>
                  <a:pt x="249145" y="458469"/>
                </a:lnTo>
                <a:lnTo>
                  <a:pt x="253151" y="454659"/>
                </a:lnTo>
                <a:lnTo>
                  <a:pt x="257688" y="454659"/>
                </a:lnTo>
                <a:lnTo>
                  <a:pt x="260074" y="458469"/>
                </a:lnTo>
                <a:lnTo>
                  <a:pt x="257731" y="461009"/>
                </a:lnTo>
                <a:lnTo>
                  <a:pt x="254663" y="464819"/>
                </a:lnTo>
                <a:lnTo>
                  <a:pt x="252980" y="466089"/>
                </a:lnTo>
                <a:close/>
              </a:path>
              <a:path w="411480" h="654050">
                <a:moveTo>
                  <a:pt x="398527" y="654049"/>
                </a:moveTo>
                <a:lnTo>
                  <a:pt x="391219" y="654049"/>
                </a:lnTo>
                <a:lnTo>
                  <a:pt x="389664" y="651509"/>
                </a:lnTo>
                <a:lnTo>
                  <a:pt x="235447" y="480059"/>
                </a:lnTo>
                <a:lnTo>
                  <a:pt x="256009" y="480059"/>
                </a:lnTo>
                <a:lnTo>
                  <a:pt x="270257" y="495299"/>
                </a:lnTo>
                <a:lnTo>
                  <a:pt x="281990" y="495299"/>
                </a:lnTo>
                <a:lnTo>
                  <a:pt x="280760" y="496569"/>
                </a:lnTo>
                <a:lnTo>
                  <a:pt x="275179" y="501649"/>
                </a:lnTo>
                <a:lnTo>
                  <a:pt x="289495" y="516889"/>
                </a:lnTo>
                <a:lnTo>
                  <a:pt x="300239" y="516889"/>
                </a:lnTo>
                <a:lnTo>
                  <a:pt x="298932" y="518159"/>
                </a:lnTo>
                <a:lnTo>
                  <a:pt x="294991" y="523239"/>
                </a:lnTo>
                <a:lnTo>
                  <a:pt x="300313" y="529589"/>
                </a:lnTo>
                <a:lnTo>
                  <a:pt x="316188" y="546099"/>
                </a:lnTo>
                <a:lnTo>
                  <a:pt x="328363" y="546099"/>
                </a:lnTo>
                <a:lnTo>
                  <a:pt x="321322" y="552449"/>
                </a:lnTo>
                <a:lnTo>
                  <a:pt x="339686" y="572769"/>
                </a:lnTo>
                <a:lnTo>
                  <a:pt x="355088" y="572769"/>
                </a:lnTo>
                <a:lnTo>
                  <a:pt x="351659" y="574039"/>
                </a:lnTo>
                <a:lnTo>
                  <a:pt x="347653" y="577849"/>
                </a:lnTo>
                <a:lnTo>
                  <a:pt x="346695" y="579119"/>
                </a:lnTo>
                <a:lnTo>
                  <a:pt x="345779" y="579119"/>
                </a:lnTo>
                <a:lnTo>
                  <a:pt x="358437" y="594359"/>
                </a:lnTo>
                <a:lnTo>
                  <a:pt x="396077" y="636269"/>
                </a:lnTo>
                <a:lnTo>
                  <a:pt x="411094" y="636269"/>
                </a:lnTo>
                <a:lnTo>
                  <a:pt x="411202" y="640079"/>
                </a:lnTo>
                <a:lnTo>
                  <a:pt x="411309" y="645159"/>
                </a:lnTo>
                <a:lnTo>
                  <a:pt x="407964" y="646429"/>
                </a:lnTo>
                <a:lnTo>
                  <a:pt x="402233" y="646429"/>
                </a:lnTo>
                <a:lnTo>
                  <a:pt x="402084" y="650239"/>
                </a:lnTo>
                <a:lnTo>
                  <a:pt x="398527" y="654049"/>
                </a:lnTo>
                <a:close/>
              </a:path>
              <a:path w="411480" h="654050">
                <a:moveTo>
                  <a:pt x="281990" y="495299"/>
                </a:moveTo>
                <a:lnTo>
                  <a:pt x="270257" y="495299"/>
                </a:lnTo>
                <a:lnTo>
                  <a:pt x="271600" y="494029"/>
                </a:lnTo>
                <a:lnTo>
                  <a:pt x="272856" y="494029"/>
                </a:lnTo>
                <a:lnTo>
                  <a:pt x="274071" y="492759"/>
                </a:lnTo>
                <a:lnTo>
                  <a:pt x="276883" y="488949"/>
                </a:lnTo>
                <a:lnTo>
                  <a:pt x="278672" y="486409"/>
                </a:lnTo>
                <a:lnTo>
                  <a:pt x="281761" y="481329"/>
                </a:lnTo>
                <a:lnTo>
                  <a:pt x="286917" y="481329"/>
                </a:lnTo>
                <a:lnTo>
                  <a:pt x="289409" y="482599"/>
                </a:lnTo>
                <a:lnTo>
                  <a:pt x="285681" y="491489"/>
                </a:lnTo>
                <a:lnTo>
                  <a:pt x="281990" y="495299"/>
                </a:lnTo>
                <a:close/>
              </a:path>
              <a:path w="411480" h="654050">
                <a:moveTo>
                  <a:pt x="300239" y="516889"/>
                </a:moveTo>
                <a:lnTo>
                  <a:pt x="289495" y="516889"/>
                </a:lnTo>
                <a:lnTo>
                  <a:pt x="296674" y="507999"/>
                </a:lnTo>
                <a:lnTo>
                  <a:pt x="301403" y="502919"/>
                </a:lnTo>
                <a:lnTo>
                  <a:pt x="302383" y="501649"/>
                </a:lnTo>
                <a:lnTo>
                  <a:pt x="306324" y="501649"/>
                </a:lnTo>
                <a:lnTo>
                  <a:pt x="308945" y="506729"/>
                </a:lnTo>
                <a:lnTo>
                  <a:pt x="302852" y="514349"/>
                </a:lnTo>
                <a:lnTo>
                  <a:pt x="300239" y="516889"/>
                </a:lnTo>
                <a:close/>
              </a:path>
              <a:path w="411480" h="654050">
                <a:moveTo>
                  <a:pt x="328363" y="546099"/>
                </a:moveTo>
                <a:lnTo>
                  <a:pt x="316188" y="546099"/>
                </a:lnTo>
                <a:lnTo>
                  <a:pt x="321344" y="541019"/>
                </a:lnTo>
                <a:lnTo>
                  <a:pt x="326606" y="537209"/>
                </a:lnTo>
                <a:lnTo>
                  <a:pt x="332911" y="530859"/>
                </a:lnTo>
                <a:lnTo>
                  <a:pt x="337960" y="530859"/>
                </a:lnTo>
                <a:lnTo>
                  <a:pt x="340687" y="534669"/>
                </a:lnTo>
                <a:lnTo>
                  <a:pt x="337769" y="537209"/>
                </a:lnTo>
                <a:lnTo>
                  <a:pt x="332549" y="542289"/>
                </a:lnTo>
                <a:lnTo>
                  <a:pt x="328363" y="546099"/>
                </a:lnTo>
                <a:close/>
              </a:path>
              <a:path w="411480" h="654050">
                <a:moveTo>
                  <a:pt x="355088" y="572769"/>
                </a:moveTo>
                <a:lnTo>
                  <a:pt x="339686" y="572769"/>
                </a:lnTo>
                <a:lnTo>
                  <a:pt x="343414" y="567689"/>
                </a:lnTo>
                <a:lnTo>
                  <a:pt x="348207" y="563879"/>
                </a:lnTo>
                <a:lnTo>
                  <a:pt x="353256" y="561339"/>
                </a:lnTo>
                <a:lnTo>
                  <a:pt x="360436" y="561339"/>
                </a:lnTo>
                <a:lnTo>
                  <a:pt x="363567" y="567689"/>
                </a:lnTo>
                <a:lnTo>
                  <a:pt x="358476" y="570229"/>
                </a:lnTo>
                <a:lnTo>
                  <a:pt x="355088" y="572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19428" y="717150"/>
            <a:ext cx="1622570" cy="2001185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379913" y="2181928"/>
            <a:ext cx="184150" cy="300990"/>
          </a:xfrm>
          <a:custGeom>
            <a:avLst/>
            <a:gdLst/>
            <a:ahLst/>
            <a:cxnLst/>
            <a:rect l="l" t="t" r="r" b="b"/>
            <a:pathLst>
              <a:path w="184150" h="300989">
                <a:moveTo>
                  <a:pt x="16887" y="95664"/>
                </a:moveTo>
                <a:lnTo>
                  <a:pt x="11610" y="95664"/>
                </a:lnTo>
                <a:lnTo>
                  <a:pt x="10566" y="94540"/>
                </a:lnTo>
                <a:lnTo>
                  <a:pt x="10374" y="92611"/>
                </a:lnTo>
                <a:lnTo>
                  <a:pt x="11525" y="91170"/>
                </a:lnTo>
                <a:lnTo>
                  <a:pt x="24837" y="77994"/>
                </a:lnTo>
                <a:lnTo>
                  <a:pt x="40575" y="66779"/>
                </a:lnTo>
                <a:lnTo>
                  <a:pt x="73540" y="46888"/>
                </a:lnTo>
                <a:lnTo>
                  <a:pt x="109647" y="23640"/>
                </a:lnTo>
                <a:lnTo>
                  <a:pt x="127791" y="12161"/>
                </a:lnTo>
                <a:lnTo>
                  <a:pt x="147272" y="296"/>
                </a:lnTo>
                <a:lnTo>
                  <a:pt x="148401" y="0"/>
                </a:lnTo>
                <a:lnTo>
                  <a:pt x="150531" y="0"/>
                </a:lnTo>
                <a:lnTo>
                  <a:pt x="151532" y="318"/>
                </a:lnTo>
                <a:lnTo>
                  <a:pt x="152406" y="826"/>
                </a:lnTo>
                <a:lnTo>
                  <a:pt x="155581" y="826"/>
                </a:lnTo>
                <a:lnTo>
                  <a:pt x="157519" y="2098"/>
                </a:lnTo>
                <a:lnTo>
                  <a:pt x="157561" y="5045"/>
                </a:lnTo>
                <a:lnTo>
                  <a:pt x="158381" y="16025"/>
                </a:lnTo>
                <a:lnTo>
                  <a:pt x="147655" y="16025"/>
                </a:lnTo>
                <a:lnTo>
                  <a:pt x="131073" y="27002"/>
                </a:lnTo>
                <a:lnTo>
                  <a:pt x="80719" y="59077"/>
                </a:lnTo>
                <a:lnTo>
                  <a:pt x="48926" y="80494"/>
                </a:lnTo>
                <a:lnTo>
                  <a:pt x="32190" y="89992"/>
                </a:lnTo>
                <a:lnTo>
                  <a:pt x="16887" y="95664"/>
                </a:lnTo>
                <a:close/>
              </a:path>
              <a:path w="184150" h="300989">
                <a:moveTo>
                  <a:pt x="155581" y="826"/>
                </a:moveTo>
                <a:lnTo>
                  <a:pt x="152406" y="826"/>
                </a:lnTo>
                <a:lnTo>
                  <a:pt x="152704" y="763"/>
                </a:lnTo>
                <a:lnTo>
                  <a:pt x="153002" y="742"/>
                </a:lnTo>
                <a:lnTo>
                  <a:pt x="155452" y="742"/>
                </a:lnTo>
                <a:lnTo>
                  <a:pt x="155581" y="826"/>
                </a:lnTo>
                <a:close/>
              </a:path>
              <a:path w="184150" h="300989">
                <a:moveTo>
                  <a:pt x="181702" y="276456"/>
                </a:moveTo>
                <a:lnTo>
                  <a:pt x="167936" y="276456"/>
                </a:lnTo>
                <a:lnTo>
                  <a:pt x="166950" y="224063"/>
                </a:lnTo>
                <a:lnTo>
                  <a:pt x="160944" y="172044"/>
                </a:lnTo>
                <a:lnTo>
                  <a:pt x="153404" y="120178"/>
                </a:lnTo>
                <a:lnTo>
                  <a:pt x="147813" y="68245"/>
                </a:lnTo>
                <a:lnTo>
                  <a:pt x="147655" y="16025"/>
                </a:lnTo>
                <a:lnTo>
                  <a:pt x="158381" y="16025"/>
                </a:lnTo>
                <a:lnTo>
                  <a:pt x="161137" y="52922"/>
                </a:lnTo>
                <a:lnTo>
                  <a:pt x="167837" y="100853"/>
                </a:lnTo>
                <a:lnTo>
                  <a:pt x="175395" y="148813"/>
                </a:lnTo>
                <a:lnTo>
                  <a:pt x="181541" y="196779"/>
                </a:lnTo>
                <a:lnTo>
                  <a:pt x="184008" y="244726"/>
                </a:lnTo>
                <a:lnTo>
                  <a:pt x="181702" y="276456"/>
                </a:lnTo>
                <a:close/>
              </a:path>
              <a:path w="184150" h="300989">
                <a:moveTo>
                  <a:pt x="172026" y="300643"/>
                </a:moveTo>
                <a:lnTo>
                  <a:pt x="167446" y="300643"/>
                </a:lnTo>
                <a:lnTo>
                  <a:pt x="165273" y="299689"/>
                </a:lnTo>
                <a:lnTo>
                  <a:pt x="163694" y="297336"/>
                </a:lnTo>
                <a:lnTo>
                  <a:pt x="133815" y="255327"/>
                </a:lnTo>
                <a:lnTo>
                  <a:pt x="102608" y="215048"/>
                </a:lnTo>
                <a:lnTo>
                  <a:pt x="70232" y="175968"/>
                </a:lnTo>
                <a:lnTo>
                  <a:pt x="36801" y="137494"/>
                </a:lnTo>
                <a:lnTo>
                  <a:pt x="0" y="96300"/>
                </a:lnTo>
                <a:lnTo>
                  <a:pt x="2258" y="91721"/>
                </a:lnTo>
                <a:lnTo>
                  <a:pt x="6028" y="91721"/>
                </a:lnTo>
                <a:lnTo>
                  <a:pt x="6774" y="91954"/>
                </a:lnTo>
                <a:lnTo>
                  <a:pt x="8883" y="93544"/>
                </a:lnTo>
                <a:lnTo>
                  <a:pt x="10247" y="94625"/>
                </a:lnTo>
                <a:lnTo>
                  <a:pt x="11610" y="95664"/>
                </a:lnTo>
                <a:lnTo>
                  <a:pt x="16887" y="95664"/>
                </a:lnTo>
                <a:lnTo>
                  <a:pt x="14999" y="96363"/>
                </a:lnTo>
                <a:lnTo>
                  <a:pt x="12505" y="96363"/>
                </a:lnTo>
                <a:lnTo>
                  <a:pt x="48440" y="126826"/>
                </a:lnTo>
                <a:lnTo>
                  <a:pt x="82276" y="160937"/>
                </a:lnTo>
                <a:lnTo>
                  <a:pt x="113687" y="197826"/>
                </a:lnTo>
                <a:lnTo>
                  <a:pt x="142349" y="236622"/>
                </a:lnTo>
                <a:lnTo>
                  <a:pt x="167936" y="276456"/>
                </a:lnTo>
                <a:lnTo>
                  <a:pt x="181702" y="276456"/>
                </a:lnTo>
                <a:lnTo>
                  <a:pt x="180526" y="292630"/>
                </a:lnTo>
                <a:lnTo>
                  <a:pt x="180122" y="295386"/>
                </a:lnTo>
                <a:lnTo>
                  <a:pt x="178119" y="296870"/>
                </a:lnTo>
                <a:lnTo>
                  <a:pt x="175797" y="297336"/>
                </a:lnTo>
                <a:lnTo>
                  <a:pt x="174455" y="299350"/>
                </a:lnTo>
                <a:lnTo>
                  <a:pt x="172026" y="300643"/>
                </a:lnTo>
                <a:close/>
              </a:path>
              <a:path w="184150" h="300989">
                <a:moveTo>
                  <a:pt x="14060" y="96618"/>
                </a:moveTo>
                <a:lnTo>
                  <a:pt x="13314" y="96618"/>
                </a:lnTo>
                <a:lnTo>
                  <a:pt x="12909" y="96533"/>
                </a:lnTo>
                <a:lnTo>
                  <a:pt x="12505" y="96363"/>
                </a:lnTo>
                <a:lnTo>
                  <a:pt x="14999" y="96363"/>
                </a:lnTo>
                <a:lnTo>
                  <a:pt x="14656" y="96490"/>
                </a:lnTo>
                <a:lnTo>
                  <a:pt x="14358" y="96575"/>
                </a:lnTo>
                <a:lnTo>
                  <a:pt x="14060" y="96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0733" y="2632786"/>
            <a:ext cx="62230" cy="89535"/>
          </a:xfrm>
          <a:custGeom>
            <a:avLst/>
            <a:gdLst/>
            <a:ahLst/>
            <a:cxnLst/>
            <a:rect l="l" t="t" r="r" b="b"/>
            <a:pathLst>
              <a:path w="62229" h="89535">
                <a:moveTo>
                  <a:pt x="57785" y="83743"/>
                </a:moveTo>
                <a:lnTo>
                  <a:pt x="29552" y="67183"/>
                </a:lnTo>
                <a:lnTo>
                  <a:pt x="17132" y="60147"/>
                </a:lnTo>
                <a:lnTo>
                  <a:pt x="4216" y="53136"/>
                </a:lnTo>
                <a:lnTo>
                  <a:pt x="3429" y="53035"/>
                </a:lnTo>
                <a:lnTo>
                  <a:pt x="1409" y="53035"/>
                </a:lnTo>
                <a:lnTo>
                  <a:pt x="215" y="55918"/>
                </a:lnTo>
                <a:lnTo>
                  <a:pt x="14058" y="65366"/>
                </a:lnTo>
                <a:lnTo>
                  <a:pt x="26022" y="73139"/>
                </a:lnTo>
                <a:lnTo>
                  <a:pt x="50850" y="88773"/>
                </a:lnTo>
                <a:lnTo>
                  <a:pt x="51511" y="88963"/>
                </a:lnTo>
                <a:lnTo>
                  <a:pt x="55524" y="88963"/>
                </a:lnTo>
                <a:lnTo>
                  <a:pt x="57785" y="83743"/>
                </a:lnTo>
                <a:close/>
              </a:path>
              <a:path w="62229" h="89535">
                <a:moveTo>
                  <a:pt x="62014" y="58483"/>
                </a:moveTo>
                <a:lnTo>
                  <a:pt x="45694" y="42011"/>
                </a:lnTo>
                <a:lnTo>
                  <a:pt x="31521" y="28079"/>
                </a:lnTo>
                <a:lnTo>
                  <a:pt x="2692" y="127"/>
                </a:lnTo>
                <a:lnTo>
                  <a:pt x="2374" y="0"/>
                </a:lnTo>
                <a:lnTo>
                  <a:pt x="2044" y="0"/>
                </a:lnTo>
                <a:lnTo>
                  <a:pt x="939" y="0"/>
                </a:lnTo>
                <a:lnTo>
                  <a:pt x="27736" y="31813"/>
                </a:lnTo>
                <a:lnTo>
                  <a:pt x="55587" y="61569"/>
                </a:lnTo>
                <a:lnTo>
                  <a:pt x="56375" y="61874"/>
                </a:lnTo>
                <a:lnTo>
                  <a:pt x="59715" y="61874"/>
                </a:lnTo>
                <a:lnTo>
                  <a:pt x="62014" y="58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2844711"/>
            <a:ext cx="963294" cy="438784"/>
          </a:xfrm>
          <a:custGeom>
            <a:avLst/>
            <a:gdLst/>
            <a:ahLst/>
            <a:cxnLst/>
            <a:rect l="l" t="t" r="r" b="b"/>
            <a:pathLst>
              <a:path w="963294" h="438785">
                <a:moveTo>
                  <a:pt x="56591" y="437857"/>
                </a:moveTo>
                <a:lnTo>
                  <a:pt x="52362" y="433044"/>
                </a:lnTo>
                <a:lnTo>
                  <a:pt x="0" y="373557"/>
                </a:lnTo>
                <a:lnTo>
                  <a:pt x="0" y="398754"/>
                </a:lnTo>
                <a:lnTo>
                  <a:pt x="9880" y="410489"/>
                </a:lnTo>
                <a:lnTo>
                  <a:pt x="19926" y="422478"/>
                </a:lnTo>
                <a:lnTo>
                  <a:pt x="10604" y="431050"/>
                </a:lnTo>
                <a:lnTo>
                  <a:pt x="5803" y="437857"/>
                </a:lnTo>
                <a:lnTo>
                  <a:pt x="24142" y="437857"/>
                </a:lnTo>
                <a:lnTo>
                  <a:pt x="24396" y="437603"/>
                </a:lnTo>
                <a:lnTo>
                  <a:pt x="28714" y="433044"/>
                </a:lnTo>
                <a:lnTo>
                  <a:pt x="32689" y="437857"/>
                </a:lnTo>
                <a:lnTo>
                  <a:pt x="56591" y="437857"/>
                </a:lnTo>
                <a:close/>
              </a:path>
              <a:path w="963294" h="438785">
                <a:moveTo>
                  <a:pt x="281381" y="265645"/>
                </a:moveTo>
                <a:lnTo>
                  <a:pt x="279565" y="252374"/>
                </a:lnTo>
                <a:lnTo>
                  <a:pt x="271272" y="252374"/>
                </a:lnTo>
                <a:lnTo>
                  <a:pt x="222161" y="263131"/>
                </a:lnTo>
                <a:lnTo>
                  <a:pt x="176606" y="280428"/>
                </a:lnTo>
                <a:lnTo>
                  <a:pt x="135255" y="305041"/>
                </a:lnTo>
                <a:lnTo>
                  <a:pt x="99999" y="337642"/>
                </a:lnTo>
                <a:lnTo>
                  <a:pt x="72771" y="378929"/>
                </a:lnTo>
                <a:lnTo>
                  <a:pt x="71208" y="382117"/>
                </a:lnTo>
                <a:lnTo>
                  <a:pt x="74307" y="385000"/>
                </a:lnTo>
                <a:lnTo>
                  <a:pt x="78536" y="385000"/>
                </a:lnTo>
                <a:lnTo>
                  <a:pt x="79794" y="384454"/>
                </a:lnTo>
                <a:lnTo>
                  <a:pt x="80619" y="383159"/>
                </a:lnTo>
                <a:lnTo>
                  <a:pt x="110007" y="345744"/>
                </a:lnTo>
                <a:lnTo>
                  <a:pt x="144500" y="316077"/>
                </a:lnTo>
                <a:lnTo>
                  <a:pt x="183489" y="293522"/>
                </a:lnTo>
                <a:lnTo>
                  <a:pt x="226352" y="277393"/>
                </a:lnTo>
                <a:lnTo>
                  <a:pt x="272465" y="267068"/>
                </a:lnTo>
                <a:lnTo>
                  <a:pt x="281381" y="265645"/>
                </a:lnTo>
                <a:close/>
              </a:path>
              <a:path w="963294" h="438785">
                <a:moveTo>
                  <a:pt x="312991" y="310134"/>
                </a:moveTo>
                <a:lnTo>
                  <a:pt x="309435" y="302971"/>
                </a:lnTo>
                <a:lnTo>
                  <a:pt x="304457" y="302907"/>
                </a:lnTo>
                <a:lnTo>
                  <a:pt x="301561" y="302907"/>
                </a:lnTo>
                <a:lnTo>
                  <a:pt x="299872" y="303542"/>
                </a:lnTo>
                <a:lnTo>
                  <a:pt x="298538" y="304698"/>
                </a:lnTo>
                <a:lnTo>
                  <a:pt x="286105" y="309486"/>
                </a:lnTo>
                <a:lnTo>
                  <a:pt x="246151" y="321360"/>
                </a:lnTo>
                <a:lnTo>
                  <a:pt x="209473" y="342887"/>
                </a:lnTo>
                <a:lnTo>
                  <a:pt x="177304" y="370878"/>
                </a:lnTo>
                <a:lnTo>
                  <a:pt x="144526" y="416560"/>
                </a:lnTo>
                <a:lnTo>
                  <a:pt x="134835" y="437857"/>
                </a:lnTo>
                <a:lnTo>
                  <a:pt x="146659" y="437857"/>
                </a:lnTo>
                <a:lnTo>
                  <a:pt x="159219" y="416052"/>
                </a:lnTo>
                <a:lnTo>
                  <a:pt x="180047" y="388810"/>
                </a:lnTo>
                <a:lnTo>
                  <a:pt x="232803" y="345059"/>
                </a:lnTo>
                <a:lnTo>
                  <a:pt x="269417" y="328168"/>
                </a:lnTo>
                <a:lnTo>
                  <a:pt x="296976" y="320878"/>
                </a:lnTo>
                <a:lnTo>
                  <a:pt x="303580" y="318439"/>
                </a:lnTo>
                <a:lnTo>
                  <a:pt x="309448" y="313982"/>
                </a:lnTo>
                <a:lnTo>
                  <a:pt x="312991" y="310134"/>
                </a:lnTo>
                <a:close/>
              </a:path>
              <a:path w="963294" h="438785">
                <a:moveTo>
                  <a:pt x="361442" y="370014"/>
                </a:moveTo>
                <a:lnTo>
                  <a:pt x="360476" y="358495"/>
                </a:lnTo>
                <a:lnTo>
                  <a:pt x="352602" y="358495"/>
                </a:lnTo>
                <a:lnTo>
                  <a:pt x="308317" y="372465"/>
                </a:lnTo>
                <a:lnTo>
                  <a:pt x="267436" y="394258"/>
                </a:lnTo>
                <a:lnTo>
                  <a:pt x="230860" y="423100"/>
                </a:lnTo>
                <a:lnTo>
                  <a:pt x="218097" y="437857"/>
                </a:lnTo>
                <a:lnTo>
                  <a:pt x="240614" y="437857"/>
                </a:lnTo>
                <a:lnTo>
                  <a:pt x="257949" y="421220"/>
                </a:lnTo>
                <a:lnTo>
                  <a:pt x="301917" y="392747"/>
                </a:lnTo>
                <a:lnTo>
                  <a:pt x="353771" y="372249"/>
                </a:lnTo>
                <a:lnTo>
                  <a:pt x="361442" y="370014"/>
                </a:lnTo>
                <a:close/>
              </a:path>
              <a:path w="963294" h="438785">
                <a:moveTo>
                  <a:pt x="412356" y="434213"/>
                </a:moveTo>
                <a:lnTo>
                  <a:pt x="410768" y="421678"/>
                </a:lnTo>
                <a:lnTo>
                  <a:pt x="402628" y="421678"/>
                </a:lnTo>
                <a:lnTo>
                  <a:pt x="402120" y="421741"/>
                </a:lnTo>
                <a:lnTo>
                  <a:pt x="401548" y="421843"/>
                </a:lnTo>
                <a:lnTo>
                  <a:pt x="355904" y="435330"/>
                </a:lnTo>
                <a:lnTo>
                  <a:pt x="350748" y="437857"/>
                </a:lnTo>
                <a:lnTo>
                  <a:pt x="397129" y="437857"/>
                </a:lnTo>
                <a:lnTo>
                  <a:pt x="403961" y="435876"/>
                </a:lnTo>
                <a:lnTo>
                  <a:pt x="412356" y="434213"/>
                </a:lnTo>
                <a:close/>
              </a:path>
              <a:path w="963294" h="438785">
                <a:moveTo>
                  <a:pt x="486498" y="437857"/>
                </a:moveTo>
                <a:lnTo>
                  <a:pt x="454799" y="397332"/>
                </a:lnTo>
                <a:lnTo>
                  <a:pt x="424421" y="360210"/>
                </a:lnTo>
                <a:lnTo>
                  <a:pt x="393331" y="323684"/>
                </a:lnTo>
                <a:lnTo>
                  <a:pt x="361619" y="287769"/>
                </a:lnTo>
                <a:lnTo>
                  <a:pt x="329387" y="252488"/>
                </a:lnTo>
                <a:lnTo>
                  <a:pt x="307543" y="229336"/>
                </a:lnTo>
                <a:lnTo>
                  <a:pt x="286270" y="229336"/>
                </a:lnTo>
                <a:lnTo>
                  <a:pt x="318236" y="264985"/>
                </a:lnTo>
                <a:lnTo>
                  <a:pt x="349719" y="300951"/>
                </a:lnTo>
                <a:lnTo>
                  <a:pt x="380784" y="337197"/>
                </a:lnTo>
                <a:lnTo>
                  <a:pt x="411492" y="373722"/>
                </a:lnTo>
                <a:lnTo>
                  <a:pt x="441896" y="410489"/>
                </a:lnTo>
                <a:lnTo>
                  <a:pt x="464223" y="437857"/>
                </a:lnTo>
                <a:lnTo>
                  <a:pt x="486498" y="437857"/>
                </a:lnTo>
                <a:close/>
              </a:path>
              <a:path w="963294" h="438785">
                <a:moveTo>
                  <a:pt x="549478" y="64858"/>
                </a:moveTo>
                <a:lnTo>
                  <a:pt x="548424" y="53111"/>
                </a:lnTo>
                <a:lnTo>
                  <a:pt x="541489" y="53111"/>
                </a:lnTo>
                <a:lnTo>
                  <a:pt x="491566" y="71208"/>
                </a:lnTo>
                <a:lnTo>
                  <a:pt x="447040" y="96126"/>
                </a:lnTo>
                <a:lnTo>
                  <a:pt x="407123" y="127736"/>
                </a:lnTo>
                <a:lnTo>
                  <a:pt x="373087" y="165620"/>
                </a:lnTo>
                <a:lnTo>
                  <a:pt x="346189" y="209334"/>
                </a:lnTo>
                <a:lnTo>
                  <a:pt x="344779" y="212242"/>
                </a:lnTo>
                <a:lnTo>
                  <a:pt x="347573" y="214820"/>
                </a:lnTo>
                <a:lnTo>
                  <a:pt x="351434" y="214820"/>
                </a:lnTo>
                <a:lnTo>
                  <a:pt x="352577" y="214325"/>
                </a:lnTo>
                <a:lnTo>
                  <a:pt x="383197" y="173532"/>
                </a:lnTo>
                <a:lnTo>
                  <a:pt x="416598" y="138760"/>
                </a:lnTo>
                <a:lnTo>
                  <a:pt x="453923" y="109207"/>
                </a:lnTo>
                <a:lnTo>
                  <a:pt x="495528" y="85255"/>
                </a:lnTo>
                <a:lnTo>
                  <a:pt x="541756" y="67246"/>
                </a:lnTo>
                <a:lnTo>
                  <a:pt x="549478" y="64858"/>
                </a:lnTo>
                <a:close/>
              </a:path>
              <a:path w="963294" h="438785">
                <a:moveTo>
                  <a:pt x="588848" y="118325"/>
                </a:moveTo>
                <a:lnTo>
                  <a:pt x="586765" y="104952"/>
                </a:lnTo>
                <a:lnTo>
                  <a:pt x="578294" y="104952"/>
                </a:lnTo>
                <a:lnTo>
                  <a:pt x="527481" y="116128"/>
                </a:lnTo>
                <a:lnTo>
                  <a:pt x="483031" y="139661"/>
                </a:lnTo>
                <a:lnTo>
                  <a:pt x="444487" y="172847"/>
                </a:lnTo>
                <a:lnTo>
                  <a:pt x="412038" y="212890"/>
                </a:lnTo>
                <a:lnTo>
                  <a:pt x="385914" y="257035"/>
                </a:lnTo>
                <a:lnTo>
                  <a:pt x="384505" y="259842"/>
                </a:lnTo>
                <a:lnTo>
                  <a:pt x="387121" y="262153"/>
                </a:lnTo>
                <a:lnTo>
                  <a:pt x="390804" y="262153"/>
                </a:lnTo>
                <a:lnTo>
                  <a:pt x="391883" y="261734"/>
                </a:lnTo>
                <a:lnTo>
                  <a:pt x="422567" y="221297"/>
                </a:lnTo>
                <a:lnTo>
                  <a:pt x="454317" y="184226"/>
                </a:lnTo>
                <a:lnTo>
                  <a:pt x="489839" y="152679"/>
                </a:lnTo>
                <a:lnTo>
                  <a:pt x="531088" y="129857"/>
                </a:lnTo>
                <a:lnTo>
                  <a:pt x="580021" y="118960"/>
                </a:lnTo>
                <a:lnTo>
                  <a:pt x="588848" y="118325"/>
                </a:lnTo>
                <a:close/>
              </a:path>
              <a:path w="963294" h="438785">
                <a:moveTo>
                  <a:pt x="636460" y="177825"/>
                </a:moveTo>
                <a:lnTo>
                  <a:pt x="634466" y="164896"/>
                </a:lnTo>
                <a:lnTo>
                  <a:pt x="626262" y="164896"/>
                </a:lnTo>
                <a:lnTo>
                  <a:pt x="575856" y="175018"/>
                </a:lnTo>
                <a:lnTo>
                  <a:pt x="529094" y="196481"/>
                </a:lnTo>
                <a:lnTo>
                  <a:pt x="488607" y="228066"/>
                </a:lnTo>
                <a:lnTo>
                  <a:pt x="457631" y="268528"/>
                </a:lnTo>
                <a:lnTo>
                  <a:pt x="439432" y="316623"/>
                </a:lnTo>
                <a:lnTo>
                  <a:pt x="438835" y="319468"/>
                </a:lnTo>
                <a:lnTo>
                  <a:pt x="441083" y="321017"/>
                </a:lnTo>
                <a:lnTo>
                  <a:pt x="445071" y="321017"/>
                </a:lnTo>
                <a:lnTo>
                  <a:pt x="446811" y="320205"/>
                </a:lnTo>
                <a:lnTo>
                  <a:pt x="447548" y="318516"/>
                </a:lnTo>
                <a:lnTo>
                  <a:pt x="471093" y="274967"/>
                </a:lnTo>
                <a:lnTo>
                  <a:pt x="500748" y="237845"/>
                </a:lnTo>
                <a:lnTo>
                  <a:pt x="536663" y="208495"/>
                </a:lnTo>
                <a:lnTo>
                  <a:pt x="579005" y="188264"/>
                </a:lnTo>
                <a:lnTo>
                  <a:pt x="627913" y="178511"/>
                </a:lnTo>
                <a:lnTo>
                  <a:pt x="636460" y="177825"/>
                </a:lnTo>
                <a:close/>
              </a:path>
              <a:path w="963294" h="438785">
                <a:moveTo>
                  <a:pt x="682205" y="248361"/>
                </a:moveTo>
                <a:lnTo>
                  <a:pt x="680046" y="234569"/>
                </a:lnTo>
                <a:lnTo>
                  <a:pt x="671233" y="234569"/>
                </a:lnTo>
                <a:lnTo>
                  <a:pt x="621385" y="244894"/>
                </a:lnTo>
                <a:lnTo>
                  <a:pt x="575373" y="265747"/>
                </a:lnTo>
                <a:lnTo>
                  <a:pt x="535000" y="296062"/>
                </a:lnTo>
                <a:lnTo>
                  <a:pt x="502907" y="334721"/>
                </a:lnTo>
                <a:lnTo>
                  <a:pt x="481711" y="380631"/>
                </a:lnTo>
                <a:lnTo>
                  <a:pt x="480695" y="384048"/>
                </a:lnTo>
                <a:lnTo>
                  <a:pt x="483146" y="386295"/>
                </a:lnTo>
                <a:lnTo>
                  <a:pt x="487273" y="386295"/>
                </a:lnTo>
                <a:lnTo>
                  <a:pt x="488861" y="385521"/>
                </a:lnTo>
                <a:lnTo>
                  <a:pt x="489775" y="383692"/>
                </a:lnTo>
                <a:lnTo>
                  <a:pt x="515175" y="341909"/>
                </a:lnTo>
                <a:lnTo>
                  <a:pt x="546138" y="306755"/>
                </a:lnTo>
                <a:lnTo>
                  <a:pt x="582714" y="279044"/>
                </a:lnTo>
                <a:lnTo>
                  <a:pt x="624954" y="259626"/>
                </a:lnTo>
                <a:lnTo>
                  <a:pt x="672896" y="249364"/>
                </a:lnTo>
                <a:lnTo>
                  <a:pt x="682205" y="248361"/>
                </a:lnTo>
                <a:close/>
              </a:path>
              <a:path w="963294" h="438785">
                <a:moveTo>
                  <a:pt x="712660" y="308559"/>
                </a:moveTo>
                <a:lnTo>
                  <a:pt x="711187" y="296849"/>
                </a:lnTo>
                <a:lnTo>
                  <a:pt x="703122" y="296849"/>
                </a:lnTo>
                <a:lnTo>
                  <a:pt x="658431" y="307035"/>
                </a:lnTo>
                <a:lnTo>
                  <a:pt x="614540" y="326466"/>
                </a:lnTo>
                <a:lnTo>
                  <a:pt x="574179" y="353898"/>
                </a:lnTo>
                <a:lnTo>
                  <a:pt x="541159" y="388035"/>
                </a:lnTo>
                <a:lnTo>
                  <a:pt x="519315" y="427558"/>
                </a:lnTo>
                <a:lnTo>
                  <a:pt x="518350" y="430301"/>
                </a:lnTo>
                <a:lnTo>
                  <a:pt x="520382" y="432181"/>
                </a:lnTo>
                <a:lnTo>
                  <a:pt x="523595" y="432181"/>
                </a:lnTo>
                <a:lnTo>
                  <a:pt x="524624" y="431774"/>
                </a:lnTo>
                <a:lnTo>
                  <a:pt x="543090" y="410895"/>
                </a:lnTo>
                <a:lnTo>
                  <a:pt x="560425" y="391033"/>
                </a:lnTo>
                <a:lnTo>
                  <a:pt x="578726" y="372148"/>
                </a:lnTo>
                <a:lnTo>
                  <a:pt x="624027" y="339813"/>
                </a:lnTo>
                <a:lnTo>
                  <a:pt x="676503" y="318452"/>
                </a:lnTo>
                <a:lnTo>
                  <a:pt x="704392" y="310692"/>
                </a:lnTo>
                <a:lnTo>
                  <a:pt x="712660" y="308559"/>
                </a:lnTo>
                <a:close/>
              </a:path>
              <a:path w="963294" h="438785">
                <a:moveTo>
                  <a:pt x="919060" y="414045"/>
                </a:moveTo>
                <a:lnTo>
                  <a:pt x="917244" y="408432"/>
                </a:lnTo>
                <a:lnTo>
                  <a:pt x="913917" y="408432"/>
                </a:lnTo>
                <a:lnTo>
                  <a:pt x="913117" y="408520"/>
                </a:lnTo>
                <a:lnTo>
                  <a:pt x="896493" y="415074"/>
                </a:lnTo>
                <a:lnTo>
                  <a:pt x="880300" y="421055"/>
                </a:lnTo>
                <a:lnTo>
                  <a:pt x="863904" y="426466"/>
                </a:lnTo>
                <a:lnTo>
                  <a:pt x="847128" y="431088"/>
                </a:lnTo>
                <a:lnTo>
                  <a:pt x="842899" y="432092"/>
                </a:lnTo>
                <a:lnTo>
                  <a:pt x="844296" y="438175"/>
                </a:lnTo>
                <a:lnTo>
                  <a:pt x="882980" y="428828"/>
                </a:lnTo>
                <a:lnTo>
                  <a:pt x="915631" y="415747"/>
                </a:lnTo>
                <a:lnTo>
                  <a:pt x="919060" y="414045"/>
                </a:lnTo>
                <a:close/>
              </a:path>
              <a:path w="963294" h="438785">
                <a:moveTo>
                  <a:pt x="936853" y="368147"/>
                </a:moveTo>
                <a:lnTo>
                  <a:pt x="936599" y="357238"/>
                </a:lnTo>
                <a:lnTo>
                  <a:pt x="930846" y="354672"/>
                </a:lnTo>
                <a:lnTo>
                  <a:pt x="931227" y="353441"/>
                </a:lnTo>
                <a:lnTo>
                  <a:pt x="904938" y="309435"/>
                </a:lnTo>
                <a:lnTo>
                  <a:pt x="878878" y="268211"/>
                </a:lnTo>
                <a:lnTo>
                  <a:pt x="852398" y="227228"/>
                </a:lnTo>
                <a:lnTo>
                  <a:pt x="798957" y="145542"/>
                </a:lnTo>
                <a:lnTo>
                  <a:pt x="772388" y="104597"/>
                </a:lnTo>
                <a:lnTo>
                  <a:pt x="746201" y="63423"/>
                </a:lnTo>
                <a:lnTo>
                  <a:pt x="723315" y="26301"/>
                </a:lnTo>
                <a:lnTo>
                  <a:pt x="719416" y="19939"/>
                </a:lnTo>
                <a:lnTo>
                  <a:pt x="717448" y="18605"/>
                </a:lnTo>
                <a:lnTo>
                  <a:pt x="715200" y="18300"/>
                </a:lnTo>
                <a:lnTo>
                  <a:pt x="715124" y="15379"/>
                </a:lnTo>
                <a:lnTo>
                  <a:pt x="715010" y="14922"/>
                </a:lnTo>
                <a:lnTo>
                  <a:pt x="713257" y="12014"/>
                </a:lnTo>
                <a:lnTo>
                  <a:pt x="709320" y="12014"/>
                </a:lnTo>
                <a:lnTo>
                  <a:pt x="675779" y="29997"/>
                </a:lnTo>
                <a:lnTo>
                  <a:pt x="670344" y="20497"/>
                </a:lnTo>
                <a:lnTo>
                  <a:pt x="669048" y="18224"/>
                </a:lnTo>
                <a:lnTo>
                  <a:pt x="668693" y="17729"/>
                </a:lnTo>
                <a:lnTo>
                  <a:pt x="668312" y="17259"/>
                </a:lnTo>
                <a:lnTo>
                  <a:pt x="668528" y="15379"/>
                </a:lnTo>
                <a:lnTo>
                  <a:pt x="668566" y="14846"/>
                </a:lnTo>
                <a:lnTo>
                  <a:pt x="667842" y="12547"/>
                </a:lnTo>
                <a:lnTo>
                  <a:pt x="657987" y="7086"/>
                </a:lnTo>
                <a:lnTo>
                  <a:pt x="649846" y="5143"/>
                </a:lnTo>
                <a:lnTo>
                  <a:pt x="641705" y="5143"/>
                </a:lnTo>
                <a:lnTo>
                  <a:pt x="630174" y="6438"/>
                </a:lnTo>
                <a:lnTo>
                  <a:pt x="619226" y="10261"/>
                </a:lnTo>
                <a:lnTo>
                  <a:pt x="609447" y="16471"/>
                </a:lnTo>
                <a:lnTo>
                  <a:pt x="601433" y="24980"/>
                </a:lnTo>
                <a:lnTo>
                  <a:pt x="595337" y="16471"/>
                </a:lnTo>
                <a:lnTo>
                  <a:pt x="593686" y="14198"/>
                </a:lnTo>
                <a:lnTo>
                  <a:pt x="589673" y="8928"/>
                </a:lnTo>
                <a:lnTo>
                  <a:pt x="588632" y="7505"/>
                </a:lnTo>
                <a:lnTo>
                  <a:pt x="587146" y="6489"/>
                </a:lnTo>
                <a:lnTo>
                  <a:pt x="585457" y="6057"/>
                </a:lnTo>
                <a:lnTo>
                  <a:pt x="584974" y="2806"/>
                </a:lnTo>
                <a:lnTo>
                  <a:pt x="582714" y="50"/>
                </a:lnTo>
                <a:lnTo>
                  <a:pt x="574967" y="0"/>
                </a:lnTo>
                <a:lnTo>
                  <a:pt x="527253" y="3784"/>
                </a:lnTo>
                <a:lnTo>
                  <a:pt x="480314" y="14846"/>
                </a:lnTo>
                <a:lnTo>
                  <a:pt x="435419" y="32816"/>
                </a:lnTo>
                <a:lnTo>
                  <a:pt x="393852" y="57277"/>
                </a:lnTo>
                <a:lnTo>
                  <a:pt x="356895" y="87858"/>
                </a:lnTo>
                <a:lnTo>
                  <a:pt x="325843" y="124155"/>
                </a:lnTo>
                <a:lnTo>
                  <a:pt x="301967" y="165773"/>
                </a:lnTo>
                <a:lnTo>
                  <a:pt x="286550" y="212331"/>
                </a:lnTo>
                <a:lnTo>
                  <a:pt x="273367" y="208788"/>
                </a:lnTo>
                <a:lnTo>
                  <a:pt x="259727" y="206298"/>
                </a:lnTo>
                <a:lnTo>
                  <a:pt x="245706" y="204825"/>
                </a:lnTo>
                <a:lnTo>
                  <a:pt x="231381" y="204330"/>
                </a:lnTo>
                <a:lnTo>
                  <a:pt x="187261" y="208508"/>
                </a:lnTo>
                <a:lnTo>
                  <a:pt x="142989" y="220522"/>
                </a:lnTo>
                <a:lnTo>
                  <a:pt x="100558" y="239534"/>
                </a:lnTo>
                <a:lnTo>
                  <a:pt x="61925" y="264756"/>
                </a:lnTo>
                <a:lnTo>
                  <a:pt x="29057" y="295363"/>
                </a:lnTo>
                <a:lnTo>
                  <a:pt x="3937" y="330555"/>
                </a:lnTo>
                <a:lnTo>
                  <a:pt x="0" y="340550"/>
                </a:lnTo>
                <a:lnTo>
                  <a:pt x="0" y="372948"/>
                </a:lnTo>
                <a:lnTo>
                  <a:pt x="20231" y="334098"/>
                </a:lnTo>
                <a:lnTo>
                  <a:pt x="46710" y="300977"/>
                </a:lnTo>
                <a:lnTo>
                  <a:pt x="79248" y="273672"/>
                </a:lnTo>
                <a:lnTo>
                  <a:pt x="117906" y="251891"/>
                </a:lnTo>
                <a:lnTo>
                  <a:pt x="175348" y="230378"/>
                </a:lnTo>
                <a:lnTo>
                  <a:pt x="236359" y="221234"/>
                </a:lnTo>
                <a:lnTo>
                  <a:pt x="248869" y="221691"/>
                </a:lnTo>
                <a:lnTo>
                  <a:pt x="261264" y="223139"/>
                </a:lnTo>
                <a:lnTo>
                  <a:pt x="273507" y="225615"/>
                </a:lnTo>
                <a:lnTo>
                  <a:pt x="285546" y="229222"/>
                </a:lnTo>
                <a:lnTo>
                  <a:pt x="285991" y="229273"/>
                </a:lnTo>
                <a:lnTo>
                  <a:pt x="307492" y="229273"/>
                </a:lnTo>
                <a:lnTo>
                  <a:pt x="299910" y="221234"/>
                </a:lnTo>
                <a:lnTo>
                  <a:pt x="296722" y="217855"/>
                </a:lnTo>
                <a:lnTo>
                  <a:pt x="299326" y="212331"/>
                </a:lnTo>
                <a:lnTo>
                  <a:pt x="316623" y="175717"/>
                </a:lnTo>
                <a:lnTo>
                  <a:pt x="339877" y="136448"/>
                </a:lnTo>
                <a:lnTo>
                  <a:pt x="368211" y="100952"/>
                </a:lnTo>
                <a:lnTo>
                  <a:pt x="403339" y="70091"/>
                </a:lnTo>
                <a:lnTo>
                  <a:pt x="442315" y="46532"/>
                </a:lnTo>
                <a:lnTo>
                  <a:pt x="484035" y="29794"/>
                </a:lnTo>
                <a:lnTo>
                  <a:pt x="527862" y="19799"/>
                </a:lnTo>
                <a:lnTo>
                  <a:pt x="573112" y="16471"/>
                </a:lnTo>
                <a:lnTo>
                  <a:pt x="574878" y="16471"/>
                </a:lnTo>
                <a:lnTo>
                  <a:pt x="575767" y="16497"/>
                </a:lnTo>
                <a:lnTo>
                  <a:pt x="576072" y="17437"/>
                </a:lnTo>
                <a:lnTo>
                  <a:pt x="576554" y="18351"/>
                </a:lnTo>
                <a:lnTo>
                  <a:pt x="604583" y="57912"/>
                </a:lnTo>
                <a:lnTo>
                  <a:pt x="629754" y="98425"/>
                </a:lnTo>
                <a:lnTo>
                  <a:pt x="653732" y="139865"/>
                </a:lnTo>
                <a:lnTo>
                  <a:pt x="677557" y="181419"/>
                </a:lnTo>
                <a:lnTo>
                  <a:pt x="702259" y="222262"/>
                </a:lnTo>
                <a:lnTo>
                  <a:pt x="728903" y="261569"/>
                </a:lnTo>
                <a:lnTo>
                  <a:pt x="758520" y="298526"/>
                </a:lnTo>
                <a:lnTo>
                  <a:pt x="792149" y="332308"/>
                </a:lnTo>
                <a:lnTo>
                  <a:pt x="746086" y="337845"/>
                </a:lnTo>
                <a:lnTo>
                  <a:pt x="701636" y="351485"/>
                </a:lnTo>
                <a:lnTo>
                  <a:pt x="659879" y="372364"/>
                </a:lnTo>
                <a:lnTo>
                  <a:pt x="621855" y="399694"/>
                </a:lnTo>
                <a:lnTo>
                  <a:pt x="588619" y="432625"/>
                </a:lnTo>
                <a:lnTo>
                  <a:pt x="584835" y="437857"/>
                </a:lnTo>
                <a:lnTo>
                  <a:pt x="606463" y="437857"/>
                </a:lnTo>
                <a:lnTo>
                  <a:pt x="635736" y="410502"/>
                </a:lnTo>
                <a:lnTo>
                  <a:pt x="672172" y="385902"/>
                </a:lnTo>
                <a:lnTo>
                  <a:pt x="712317" y="367055"/>
                </a:lnTo>
                <a:lnTo>
                  <a:pt x="755738" y="354164"/>
                </a:lnTo>
                <a:lnTo>
                  <a:pt x="802030" y="347383"/>
                </a:lnTo>
                <a:lnTo>
                  <a:pt x="806411" y="347014"/>
                </a:lnTo>
                <a:lnTo>
                  <a:pt x="808418" y="343103"/>
                </a:lnTo>
                <a:lnTo>
                  <a:pt x="808228" y="339305"/>
                </a:lnTo>
                <a:lnTo>
                  <a:pt x="810933" y="336702"/>
                </a:lnTo>
                <a:lnTo>
                  <a:pt x="811911" y="331812"/>
                </a:lnTo>
                <a:lnTo>
                  <a:pt x="772236" y="291985"/>
                </a:lnTo>
                <a:lnTo>
                  <a:pt x="740829" y="252095"/>
                </a:lnTo>
                <a:lnTo>
                  <a:pt x="712749" y="209791"/>
                </a:lnTo>
                <a:lnTo>
                  <a:pt x="686701" y="165963"/>
                </a:lnTo>
                <a:lnTo>
                  <a:pt x="661428" y="121539"/>
                </a:lnTo>
                <a:lnTo>
                  <a:pt x="635635" y="77406"/>
                </a:lnTo>
                <a:lnTo>
                  <a:pt x="608050" y="34467"/>
                </a:lnTo>
                <a:lnTo>
                  <a:pt x="615111" y="28321"/>
                </a:lnTo>
                <a:lnTo>
                  <a:pt x="621106" y="24980"/>
                </a:lnTo>
                <a:lnTo>
                  <a:pt x="622922" y="23964"/>
                </a:lnTo>
                <a:lnTo>
                  <a:pt x="631304" y="21361"/>
                </a:lnTo>
                <a:lnTo>
                  <a:pt x="640067" y="20497"/>
                </a:lnTo>
                <a:lnTo>
                  <a:pt x="644702" y="20497"/>
                </a:lnTo>
                <a:lnTo>
                  <a:pt x="649427" y="21196"/>
                </a:lnTo>
                <a:lnTo>
                  <a:pt x="654113" y="22580"/>
                </a:lnTo>
                <a:lnTo>
                  <a:pt x="654240" y="23520"/>
                </a:lnTo>
                <a:lnTo>
                  <a:pt x="654545" y="24472"/>
                </a:lnTo>
                <a:lnTo>
                  <a:pt x="655027" y="25323"/>
                </a:lnTo>
                <a:lnTo>
                  <a:pt x="677367" y="66802"/>
                </a:lnTo>
                <a:lnTo>
                  <a:pt x="699846" y="108927"/>
                </a:lnTo>
                <a:lnTo>
                  <a:pt x="722769" y="151257"/>
                </a:lnTo>
                <a:lnTo>
                  <a:pt x="746455" y="193344"/>
                </a:lnTo>
                <a:lnTo>
                  <a:pt x="771194" y="234746"/>
                </a:lnTo>
                <a:lnTo>
                  <a:pt x="797318" y="275005"/>
                </a:lnTo>
                <a:lnTo>
                  <a:pt x="825131" y="313677"/>
                </a:lnTo>
                <a:lnTo>
                  <a:pt x="854925" y="350316"/>
                </a:lnTo>
                <a:lnTo>
                  <a:pt x="807427" y="356641"/>
                </a:lnTo>
                <a:lnTo>
                  <a:pt x="761377" y="368617"/>
                </a:lnTo>
                <a:lnTo>
                  <a:pt x="716762" y="385559"/>
                </a:lnTo>
                <a:lnTo>
                  <a:pt x="673620" y="406793"/>
                </a:lnTo>
                <a:lnTo>
                  <a:pt x="621842" y="437527"/>
                </a:lnTo>
                <a:lnTo>
                  <a:pt x="621385" y="437857"/>
                </a:lnTo>
                <a:lnTo>
                  <a:pt x="646480" y="437857"/>
                </a:lnTo>
                <a:lnTo>
                  <a:pt x="668616" y="423621"/>
                </a:lnTo>
                <a:lnTo>
                  <a:pt x="716610" y="400443"/>
                </a:lnTo>
                <a:lnTo>
                  <a:pt x="766622" y="382892"/>
                </a:lnTo>
                <a:lnTo>
                  <a:pt x="816914" y="371284"/>
                </a:lnTo>
                <a:lnTo>
                  <a:pt x="865784" y="365937"/>
                </a:lnTo>
                <a:lnTo>
                  <a:pt x="873099" y="365620"/>
                </a:lnTo>
                <a:lnTo>
                  <a:pt x="873861" y="357708"/>
                </a:lnTo>
                <a:lnTo>
                  <a:pt x="870165" y="353060"/>
                </a:lnTo>
                <a:lnTo>
                  <a:pt x="870267" y="352094"/>
                </a:lnTo>
                <a:lnTo>
                  <a:pt x="870305" y="351485"/>
                </a:lnTo>
                <a:lnTo>
                  <a:pt x="869975" y="350126"/>
                </a:lnTo>
                <a:lnTo>
                  <a:pt x="869124" y="348907"/>
                </a:lnTo>
                <a:lnTo>
                  <a:pt x="840867" y="305244"/>
                </a:lnTo>
                <a:lnTo>
                  <a:pt x="813269" y="261569"/>
                </a:lnTo>
                <a:lnTo>
                  <a:pt x="785990" y="217373"/>
                </a:lnTo>
                <a:lnTo>
                  <a:pt x="759244" y="173113"/>
                </a:lnTo>
                <a:lnTo>
                  <a:pt x="732840" y="128612"/>
                </a:lnTo>
                <a:lnTo>
                  <a:pt x="706729" y="83845"/>
                </a:lnTo>
                <a:lnTo>
                  <a:pt x="680834" y="38798"/>
                </a:lnTo>
                <a:lnTo>
                  <a:pt x="687044" y="35128"/>
                </a:lnTo>
                <a:lnTo>
                  <a:pt x="693432" y="31775"/>
                </a:lnTo>
                <a:lnTo>
                  <a:pt x="697357" y="29997"/>
                </a:lnTo>
                <a:lnTo>
                  <a:pt x="699985" y="28803"/>
                </a:lnTo>
                <a:lnTo>
                  <a:pt x="706716" y="26301"/>
                </a:lnTo>
                <a:lnTo>
                  <a:pt x="706843" y="26847"/>
                </a:lnTo>
                <a:lnTo>
                  <a:pt x="707034" y="27406"/>
                </a:lnTo>
                <a:lnTo>
                  <a:pt x="757758" y="111455"/>
                </a:lnTo>
                <a:lnTo>
                  <a:pt x="783310" y="153314"/>
                </a:lnTo>
                <a:lnTo>
                  <a:pt x="809282" y="194983"/>
                </a:lnTo>
                <a:lnTo>
                  <a:pt x="835812" y="236258"/>
                </a:lnTo>
                <a:lnTo>
                  <a:pt x="863079" y="276961"/>
                </a:lnTo>
                <a:lnTo>
                  <a:pt x="891222" y="316877"/>
                </a:lnTo>
                <a:lnTo>
                  <a:pt x="920394" y="355841"/>
                </a:lnTo>
                <a:lnTo>
                  <a:pt x="871550" y="369176"/>
                </a:lnTo>
                <a:lnTo>
                  <a:pt x="822706" y="384619"/>
                </a:lnTo>
                <a:lnTo>
                  <a:pt x="774344" y="402348"/>
                </a:lnTo>
                <a:lnTo>
                  <a:pt x="726909" y="422554"/>
                </a:lnTo>
                <a:lnTo>
                  <a:pt x="696137" y="437857"/>
                </a:lnTo>
                <a:lnTo>
                  <a:pt x="739787" y="437857"/>
                </a:lnTo>
                <a:lnTo>
                  <a:pt x="785253" y="417969"/>
                </a:lnTo>
                <a:lnTo>
                  <a:pt x="831811" y="399834"/>
                </a:lnTo>
                <a:lnTo>
                  <a:pt x="879551" y="383794"/>
                </a:lnTo>
                <a:lnTo>
                  <a:pt x="928789" y="370141"/>
                </a:lnTo>
                <a:lnTo>
                  <a:pt x="936853" y="368147"/>
                </a:lnTo>
                <a:close/>
              </a:path>
              <a:path w="963294" h="438785">
                <a:moveTo>
                  <a:pt x="963282" y="434428"/>
                </a:moveTo>
                <a:lnTo>
                  <a:pt x="959523" y="434428"/>
                </a:lnTo>
                <a:lnTo>
                  <a:pt x="959104" y="434492"/>
                </a:lnTo>
                <a:lnTo>
                  <a:pt x="958659" y="434644"/>
                </a:lnTo>
                <a:lnTo>
                  <a:pt x="947737" y="437857"/>
                </a:lnTo>
                <a:lnTo>
                  <a:pt x="963282" y="437857"/>
                </a:lnTo>
                <a:lnTo>
                  <a:pt x="963282" y="434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85094" y="-29964"/>
            <a:ext cx="2015191" cy="1057069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122633" y="2692955"/>
            <a:ext cx="675640" cy="589915"/>
            <a:chOff x="2122633" y="2692955"/>
            <a:chExt cx="675640" cy="589915"/>
          </a:xfrm>
        </p:grpSpPr>
        <p:sp>
          <p:nvSpPr>
            <p:cNvPr id="49" name="object 49"/>
            <p:cNvSpPr/>
            <p:nvPr/>
          </p:nvSpPr>
          <p:spPr>
            <a:xfrm>
              <a:off x="2122633" y="2692955"/>
              <a:ext cx="675640" cy="589915"/>
            </a:xfrm>
            <a:custGeom>
              <a:avLst/>
              <a:gdLst/>
              <a:ahLst/>
              <a:cxnLst/>
              <a:rect l="l" t="t" r="r" b="b"/>
              <a:pathLst>
                <a:path w="675639" h="589914">
                  <a:moveTo>
                    <a:pt x="393929" y="14584"/>
                  </a:moveTo>
                  <a:lnTo>
                    <a:pt x="259376" y="14584"/>
                  </a:lnTo>
                  <a:lnTo>
                    <a:pt x="302564" y="5729"/>
                  </a:lnTo>
                  <a:lnTo>
                    <a:pt x="326606" y="1692"/>
                  </a:lnTo>
                  <a:lnTo>
                    <a:pt x="349998" y="0"/>
                  </a:lnTo>
                  <a:lnTo>
                    <a:pt x="358751" y="326"/>
                  </a:lnTo>
                  <a:lnTo>
                    <a:pt x="367031" y="1376"/>
                  </a:lnTo>
                  <a:lnTo>
                    <a:pt x="374712" y="3246"/>
                  </a:lnTo>
                  <a:lnTo>
                    <a:pt x="381683" y="6037"/>
                  </a:lnTo>
                  <a:lnTo>
                    <a:pt x="393929" y="14584"/>
                  </a:lnTo>
                  <a:close/>
                </a:path>
                <a:path w="675639" h="589914">
                  <a:moveTo>
                    <a:pt x="301106" y="589601"/>
                  </a:moveTo>
                  <a:lnTo>
                    <a:pt x="279217" y="589601"/>
                  </a:lnTo>
                  <a:lnTo>
                    <a:pt x="172389" y="469890"/>
                  </a:lnTo>
                  <a:lnTo>
                    <a:pt x="137724" y="431613"/>
                  </a:lnTo>
                  <a:lnTo>
                    <a:pt x="102761" y="393368"/>
                  </a:lnTo>
                  <a:lnTo>
                    <a:pt x="68166" y="354735"/>
                  </a:lnTo>
                  <a:lnTo>
                    <a:pt x="34607" y="315291"/>
                  </a:lnTo>
                  <a:lnTo>
                    <a:pt x="2749" y="274616"/>
                  </a:lnTo>
                  <a:lnTo>
                    <a:pt x="1571" y="273149"/>
                  </a:lnTo>
                  <a:lnTo>
                    <a:pt x="1592" y="271002"/>
                  </a:lnTo>
                  <a:lnTo>
                    <a:pt x="2854" y="269599"/>
                  </a:lnTo>
                  <a:lnTo>
                    <a:pt x="0" y="267115"/>
                  </a:lnTo>
                  <a:lnTo>
                    <a:pt x="0" y="260978"/>
                  </a:lnTo>
                  <a:lnTo>
                    <a:pt x="101209" y="164060"/>
                  </a:lnTo>
                  <a:lnTo>
                    <a:pt x="133850" y="132152"/>
                  </a:lnTo>
                  <a:lnTo>
                    <a:pt x="162877" y="101902"/>
                  </a:lnTo>
                  <a:lnTo>
                    <a:pt x="192245" y="70429"/>
                  </a:lnTo>
                  <a:lnTo>
                    <a:pt x="222808" y="40446"/>
                  </a:lnTo>
                  <a:lnTo>
                    <a:pt x="255547" y="14584"/>
                  </a:lnTo>
                  <a:lnTo>
                    <a:pt x="256052" y="14243"/>
                  </a:lnTo>
                  <a:lnTo>
                    <a:pt x="256767" y="14031"/>
                  </a:lnTo>
                  <a:lnTo>
                    <a:pt x="258156" y="14031"/>
                  </a:lnTo>
                  <a:lnTo>
                    <a:pt x="258841" y="14243"/>
                  </a:lnTo>
                  <a:lnTo>
                    <a:pt x="259376" y="14584"/>
                  </a:lnTo>
                  <a:lnTo>
                    <a:pt x="393929" y="14584"/>
                  </a:lnTo>
                  <a:lnTo>
                    <a:pt x="394253" y="14810"/>
                  </a:lnTo>
                  <a:lnTo>
                    <a:pt x="396815" y="17496"/>
                  </a:lnTo>
                  <a:lnTo>
                    <a:pt x="340956" y="17496"/>
                  </a:lnTo>
                  <a:lnTo>
                    <a:pt x="320805" y="18634"/>
                  </a:lnTo>
                  <a:lnTo>
                    <a:pt x="300447" y="21304"/>
                  </a:lnTo>
                  <a:lnTo>
                    <a:pt x="280858" y="24393"/>
                  </a:lnTo>
                  <a:lnTo>
                    <a:pt x="263015" y="26787"/>
                  </a:lnTo>
                  <a:lnTo>
                    <a:pt x="268569" y="31804"/>
                  </a:lnTo>
                  <a:lnTo>
                    <a:pt x="253254" y="31804"/>
                  </a:lnTo>
                  <a:lnTo>
                    <a:pt x="228909" y="61702"/>
                  </a:lnTo>
                  <a:lnTo>
                    <a:pt x="201309" y="89900"/>
                  </a:lnTo>
                  <a:lnTo>
                    <a:pt x="191146" y="99454"/>
                  </a:lnTo>
                  <a:lnTo>
                    <a:pt x="144852" y="143228"/>
                  </a:lnTo>
                  <a:lnTo>
                    <a:pt x="112272" y="175220"/>
                  </a:lnTo>
                  <a:lnTo>
                    <a:pt x="79491" y="207004"/>
                  </a:lnTo>
                  <a:lnTo>
                    <a:pt x="46441" y="238492"/>
                  </a:lnTo>
                  <a:lnTo>
                    <a:pt x="13057" y="269599"/>
                  </a:lnTo>
                  <a:lnTo>
                    <a:pt x="11942" y="270279"/>
                  </a:lnTo>
                  <a:lnTo>
                    <a:pt x="49146" y="307070"/>
                  </a:lnTo>
                  <a:lnTo>
                    <a:pt x="84970" y="345491"/>
                  </a:lnTo>
                  <a:lnTo>
                    <a:pt x="119896" y="384883"/>
                  </a:lnTo>
                  <a:lnTo>
                    <a:pt x="154408" y="424585"/>
                  </a:lnTo>
                  <a:lnTo>
                    <a:pt x="188987" y="463937"/>
                  </a:lnTo>
                  <a:lnTo>
                    <a:pt x="301106" y="589601"/>
                  </a:lnTo>
                  <a:close/>
                </a:path>
                <a:path w="675639" h="589914">
                  <a:moveTo>
                    <a:pt x="349490" y="79087"/>
                  </a:moveTo>
                  <a:lnTo>
                    <a:pt x="332373" y="79087"/>
                  </a:lnTo>
                  <a:lnTo>
                    <a:pt x="334940" y="71901"/>
                  </a:lnTo>
                  <a:lnTo>
                    <a:pt x="364228" y="36670"/>
                  </a:lnTo>
                  <a:lnTo>
                    <a:pt x="369758" y="30122"/>
                  </a:lnTo>
                  <a:lnTo>
                    <a:pt x="375351" y="23619"/>
                  </a:lnTo>
                  <a:lnTo>
                    <a:pt x="367528" y="20761"/>
                  </a:lnTo>
                  <a:lnTo>
                    <a:pt x="359116" y="18867"/>
                  </a:lnTo>
                  <a:lnTo>
                    <a:pt x="350224" y="17819"/>
                  </a:lnTo>
                  <a:lnTo>
                    <a:pt x="340956" y="17496"/>
                  </a:lnTo>
                  <a:lnTo>
                    <a:pt x="396815" y="17496"/>
                  </a:lnTo>
                  <a:lnTo>
                    <a:pt x="405376" y="26473"/>
                  </a:lnTo>
                  <a:lnTo>
                    <a:pt x="409995" y="32293"/>
                  </a:lnTo>
                  <a:lnTo>
                    <a:pt x="388352" y="32293"/>
                  </a:lnTo>
                  <a:lnTo>
                    <a:pt x="377730" y="45542"/>
                  </a:lnTo>
                  <a:lnTo>
                    <a:pt x="366910" y="58656"/>
                  </a:lnTo>
                  <a:lnTo>
                    <a:pt x="355941" y="71626"/>
                  </a:lnTo>
                  <a:lnTo>
                    <a:pt x="349490" y="79087"/>
                  </a:lnTo>
                  <a:close/>
                </a:path>
                <a:path w="675639" h="589914">
                  <a:moveTo>
                    <a:pt x="334225" y="99454"/>
                  </a:moveTo>
                  <a:lnTo>
                    <a:pt x="325221" y="99454"/>
                  </a:lnTo>
                  <a:lnTo>
                    <a:pt x="324863" y="99433"/>
                  </a:lnTo>
                  <a:lnTo>
                    <a:pt x="316602" y="96501"/>
                  </a:lnTo>
                  <a:lnTo>
                    <a:pt x="308851" y="90057"/>
                  </a:lnTo>
                  <a:lnTo>
                    <a:pt x="301933" y="82433"/>
                  </a:lnTo>
                  <a:lnTo>
                    <a:pt x="296169" y="75961"/>
                  </a:lnTo>
                  <a:lnTo>
                    <a:pt x="253254" y="31804"/>
                  </a:lnTo>
                  <a:lnTo>
                    <a:pt x="268569" y="31804"/>
                  </a:lnTo>
                  <a:lnTo>
                    <a:pt x="291478" y="52575"/>
                  </a:lnTo>
                  <a:lnTo>
                    <a:pt x="298276" y="59403"/>
                  </a:lnTo>
                  <a:lnTo>
                    <a:pt x="305851" y="67240"/>
                  </a:lnTo>
                  <a:lnTo>
                    <a:pt x="313908" y="74239"/>
                  </a:lnTo>
                  <a:lnTo>
                    <a:pt x="322149" y="78555"/>
                  </a:lnTo>
                  <a:lnTo>
                    <a:pt x="323390" y="78917"/>
                  </a:lnTo>
                  <a:lnTo>
                    <a:pt x="324527" y="79087"/>
                  </a:lnTo>
                  <a:lnTo>
                    <a:pt x="349490" y="79087"/>
                  </a:lnTo>
                  <a:lnTo>
                    <a:pt x="339820" y="90270"/>
                  </a:lnTo>
                  <a:lnTo>
                    <a:pt x="334225" y="99454"/>
                  </a:lnTo>
                  <a:close/>
                </a:path>
                <a:path w="675639" h="589914">
                  <a:moveTo>
                    <a:pt x="440803" y="589601"/>
                  </a:moveTo>
                  <a:lnTo>
                    <a:pt x="416761" y="589601"/>
                  </a:lnTo>
                  <a:lnTo>
                    <a:pt x="422997" y="582980"/>
                  </a:lnTo>
                  <a:lnTo>
                    <a:pt x="457161" y="549402"/>
                  </a:lnTo>
                  <a:lnTo>
                    <a:pt x="526996" y="483774"/>
                  </a:lnTo>
                  <a:lnTo>
                    <a:pt x="561465" y="450517"/>
                  </a:lnTo>
                  <a:lnTo>
                    <a:pt x="594835" y="416160"/>
                  </a:lnTo>
                  <a:lnTo>
                    <a:pt x="626505" y="380101"/>
                  </a:lnTo>
                  <a:lnTo>
                    <a:pt x="655876" y="341734"/>
                  </a:lnTo>
                  <a:lnTo>
                    <a:pt x="655371" y="339226"/>
                  </a:lnTo>
                  <a:lnTo>
                    <a:pt x="656065" y="336653"/>
                  </a:lnTo>
                  <a:lnTo>
                    <a:pt x="657769" y="334782"/>
                  </a:lnTo>
                  <a:lnTo>
                    <a:pt x="658653" y="333847"/>
                  </a:lnTo>
                  <a:lnTo>
                    <a:pt x="633089" y="308593"/>
                  </a:lnTo>
                  <a:lnTo>
                    <a:pt x="602687" y="276872"/>
                  </a:lnTo>
                  <a:lnTo>
                    <a:pt x="575918" y="248249"/>
                  </a:lnTo>
                  <a:lnTo>
                    <a:pt x="539498" y="207958"/>
                  </a:lnTo>
                  <a:lnTo>
                    <a:pt x="496351" y="159021"/>
                  </a:lnTo>
                  <a:lnTo>
                    <a:pt x="453987" y="108743"/>
                  </a:lnTo>
                  <a:lnTo>
                    <a:pt x="433042" y="81954"/>
                  </a:lnTo>
                  <a:lnTo>
                    <a:pt x="411398" y="55863"/>
                  </a:lnTo>
                  <a:lnTo>
                    <a:pt x="388352" y="32293"/>
                  </a:lnTo>
                  <a:lnTo>
                    <a:pt x="409995" y="32293"/>
                  </a:lnTo>
                  <a:lnTo>
                    <a:pt x="425061" y="51279"/>
                  </a:lnTo>
                  <a:lnTo>
                    <a:pt x="466319" y="99454"/>
                  </a:lnTo>
                  <a:lnTo>
                    <a:pt x="511478" y="151448"/>
                  </a:lnTo>
                  <a:lnTo>
                    <a:pt x="541418" y="185451"/>
                  </a:lnTo>
                  <a:lnTo>
                    <a:pt x="571551" y="219279"/>
                  </a:lnTo>
                  <a:lnTo>
                    <a:pt x="601875" y="252931"/>
                  </a:lnTo>
                  <a:lnTo>
                    <a:pt x="660651" y="317051"/>
                  </a:lnTo>
                  <a:lnTo>
                    <a:pt x="666087" y="322710"/>
                  </a:lnTo>
                  <a:lnTo>
                    <a:pt x="670959" y="328231"/>
                  </a:lnTo>
                  <a:lnTo>
                    <a:pt x="674396" y="334371"/>
                  </a:lnTo>
                  <a:lnTo>
                    <a:pt x="675502" y="341734"/>
                  </a:lnTo>
                  <a:lnTo>
                    <a:pt x="675398" y="345179"/>
                  </a:lnTo>
                  <a:lnTo>
                    <a:pt x="673147" y="349282"/>
                  </a:lnTo>
                  <a:lnTo>
                    <a:pt x="669571" y="349792"/>
                  </a:lnTo>
                  <a:lnTo>
                    <a:pt x="669403" y="349834"/>
                  </a:lnTo>
                  <a:lnTo>
                    <a:pt x="669192" y="349834"/>
                  </a:lnTo>
                  <a:lnTo>
                    <a:pt x="641529" y="390585"/>
                  </a:lnTo>
                  <a:lnTo>
                    <a:pt x="610304" y="428317"/>
                  </a:lnTo>
                  <a:lnTo>
                    <a:pt x="576406" y="463785"/>
                  </a:lnTo>
                  <a:lnTo>
                    <a:pt x="540721" y="497746"/>
                  </a:lnTo>
                  <a:lnTo>
                    <a:pt x="467534" y="564176"/>
                  </a:lnTo>
                  <a:lnTo>
                    <a:pt x="440803" y="589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17670" y="2840330"/>
              <a:ext cx="158995" cy="15596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279518" y="2827680"/>
              <a:ext cx="262890" cy="221615"/>
            </a:xfrm>
            <a:custGeom>
              <a:avLst/>
              <a:gdLst/>
              <a:ahLst/>
              <a:cxnLst/>
              <a:rect l="l" t="t" r="r" b="b"/>
              <a:pathLst>
                <a:path w="262889" h="221614">
                  <a:moveTo>
                    <a:pt x="7005" y="221147"/>
                  </a:moveTo>
                  <a:lnTo>
                    <a:pt x="2839" y="221147"/>
                  </a:lnTo>
                  <a:lnTo>
                    <a:pt x="0" y="217299"/>
                  </a:lnTo>
                  <a:lnTo>
                    <a:pt x="42929" y="177958"/>
                  </a:lnTo>
                  <a:lnTo>
                    <a:pt x="83368" y="142031"/>
                  </a:lnTo>
                  <a:lnTo>
                    <a:pt x="124242" y="106545"/>
                  </a:lnTo>
                  <a:lnTo>
                    <a:pt x="165404" y="71391"/>
                  </a:lnTo>
                  <a:lnTo>
                    <a:pt x="249390" y="489"/>
                  </a:lnTo>
                  <a:lnTo>
                    <a:pt x="250926" y="0"/>
                  </a:lnTo>
                  <a:lnTo>
                    <a:pt x="252398" y="0"/>
                  </a:lnTo>
                  <a:lnTo>
                    <a:pt x="257826" y="0"/>
                  </a:lnTo>
                  <a:lnTo>
                    <a:pt x="175526" y="81986"/>
                  </a:lnTo>
                  <a:lnTo>
                    <a:pt x="134335" y="117209"/>
                  </a:lnTo>
                  <a:lnTo>
                    <a:pt x="92867" y="152095"/>
                  </a:lnTo>
                  <a:lnTo>
                    <a:pt x="51040" y="186477"/>
                  </a:lnTo>
                  <a:lnTo>
                    <a:pt x="7930" y="220850"/>
                  </a:lnTo>
                  <a:lnTo>
                    <a:pt x="7005" y="22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35939" y="2875771"/>
              <a:ext cx="360253" cy="34156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586418" y="2725940"/>
              <a:ext cx="89535" cy="58419"/>
            </a:xfrm>
            <a:custGeom>
              <a:avLst/>
              <a:gdLst/>
              <a:ahLst/>
              <a:cxnLst/>
              <a:rect l="l" t="t" r="r" b="b"/>
              <a:pathLst>
                <a:path w="89535" h="58419">
                  <a:moveTo>
                    <a:pt x="45097" y="49339"/>
                  </a:moveTo>
                  <a:lnTo>
                    <a:pt x="15773" y="12090"/>
                  </a:lnTo>
                  <a:lnTo>
                    <a:pt x="5003" y="0"/>
                  </a:lnTo>
                  <a:lnTo>
                    <a:pt x="4292" y="0"/>
                  </a:lnTo>
                  <a:lnTo>
                    <a:pt x="2184" y="0"/>
                  </a:lnTo>
                  <a:lnTo>
                    <a:pt x="28143" y="39878"/>
                  </a:lnTo>
                  <a:lnTo>
                    <a:pt x="38912" y="52400"/>
                  </a:lnTo>
                  <a:lnTo>
                    <a:pt x="42367" y="52400"/>
                  </a:lnTo>
                  <a:lnTo>
                    <a:pt x="45097" y="49339"/>
                  </a:lnTo>
                  <a:close/>
                </a:path>
                <a:path w="89535" h="58419">
                  <a:moveTo>
                    <a:pt x="89065" y="54762"/>
                  </a:moveTo>
                  <a:lnTo>
                    <a:pt x="64414" y="25095"/>
                  </a:lnTo>
                  <a:lnTo>
                    <a:pt x="55245" y="15303"/>
                  </a:lnTo>
                  <a:lnTo>
                    <a:pt x="54521" y="15303"/>
                  </a:lnTo>
                  <a:lnTo>
                    <a:pt x="52273" y="15303"/>
                  </a:lnTo>
                  <a:lnTo>
                    <a:pt x="74371" y="48209"/>
                  </a:lnTo>
                  <a:lnTo>
                    <a:pt x="83553" y="58267"/>
                  </a:lnTo>
                  <a:lnTo>
                    <a:pt x="86842" y="58267"/>
                  </a:lnTo>
                  <a:lnTo>
                    <a:pt x="89065" y="54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3077057" y="2486037"/>
            <a:ext cx="88900" cy="47625"/>
          </a:xfrm>
          <a:custGeom>
            <a:avLst/>
            <a:gdLst/>
            <a:ahLst/>
            <a:cxnLst/>
            <a:rect l="l" t="t" r="r" b="b"/>
            <a:pathLst>
              <a:path w="88900" h="47625">
                <a:moveTo>
                  <a:pt x="73710" y="7594"/>
                </a:moveTo>
                <a:lnTo>
                  <a:pt x="72021" y="0"/>
                </a:lnTo>
                <a:lnTo>
                  <a:pt x="67564" y="0"/>
                </a:lnTo>
                <a:lnTo>
                  <a:pt x="50863" y="3073"/>
                </a:lnTo>
                <a:lnTo>
                  <a:pt x="34886" y="6248"/>
                </a:lnTo>
                <a:lnTo>
                  <a:pt x="18948" y="9639"/>
                </a:lnTo>
                <a:lnTo>
                  <a:pt x="0" y="14109"/>
                </a:lnTo>
                <a:lnTo>
                  <a:pt x="482" y="19837"/>
                </a:lnTo>
                <a:lnTo>
                  <a:pt x="52743" y="11696"/>
                </a:lnTo>
                <a:lnTo>
                  <a:pt x="73710" y="7594"/>
                </a:lnTo>
                <a:close/>
              </a:path>
              <a:path w="88900" h="47625">
                <a:moveTo>
                  <a:pt x="88328" y="33464"/>
                </a:moveTo>
                <a:lnTo>
                  <a:pt x="86207" y="28003"/>
                </a:lnTo>
                <a:lnTo>
                  <a:pt x="82905" y="28003"/>
                </a:lnTo>
                <a:lnTo>
                  <a:pt x="82308" y="28003"/>
                </a:lnTo>
                <a:lnTo>
                  <a:pt x="81673" y="28194"/>
                </a:lnTo>
                <a:lnTo>
                  <a:pt x="72199" y="33451"/>
                </a:lnTo>
                <a:lnTo>
                  <a:pt x="63157" y="36982"/>
                </a:lnTo>
                <a:lnTo>
                  <a:pt x="53860" y="39154"/>
                </a:lnTo>
                <a:lnTo>
                  <a:pt x="44310" y="39878"/>
                </a:lnTo>
                <a:lnTo>
                  <a:pt x="41008" y="39878"/>
                </a:lnTo>
                <a:lnTo>
                  <a:pt x="37655" y="39611"/>
                </a:lnTo>
                <a:lnTo>
                  <a:pt x="33743" y="39039"/>
                </a:lnTo>
                <a:lnTo>
                  <a:pt x="30022" y="39039"/>
                </a:lnTo>
                <a:lnTo>
                  <a:pt x="28486" y="45300"/>
                </a:lnTo>
                <a:lnTo>
                  <a:pt x="37287" y="47066"/>
                </a:lnTo>
                <a:lnTo>
                  <a:pt x="42100" y="47574"/>
                </a:lnTo>
                <a:lnTo>
                  <a:pt x="46863" y="47574"/>
                </a:lnTo>
                <a:lnTo>
                  <a:pt x="56769" y="46850"/>
                </a:lnTo>
                <a:lnTo>
                  <a:pt x="66484" y="44665"/>
                </a:lnTo>
                <a:lnTo>
                  <a:pt x="75869" y="41008"/>
                </a:lnTo>
                <a:lnTo>
                  <a:pt x="84810" y="35852"/>
                </a:lnTo>
                <a:lnTo>
                  <a:pt x="88328" y="33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32663" y="3106361"/>
            <a:ext cx="219347" cy="176194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3636327" y="3221583"/>
            <a:ext cx="96520" cy="61594"/>
          </a:xfrm>
          <a:custGeom>
            <a:avLst/>
            <a:gdLst/>
            <a:ahLst/>
            <a:cxnLst/>
            <a:rect l="l" t="t" r="r" b="b"/>
            <a:pathLst>
              <a:path w="96520" h="61595">
                <a:moveTo>
                  <a:pt x="56603" y="23926"/>
                </a:moveTo>
                <a:lnTo>
                  <a:pt x="53860" y="21209"/>
                </a:lnTo>
                <a:lnTo>
                  <a:pt x="50952" y="21209"/>
                </a:lnTo>
                <a:lnTo>
                  <a:pt x="49669" y="21209"/>
                </a:lnTo>
                <a:lnTo>
                  <a:pt x="48361" y="21729"/>
                </a:lnTo>
                <a:lnTo>
                  <a:pt x="47409" y="22974"/>
                </a:lnTo>
                <a:lnTo>
                  <a:pt x="38252" y="33388"/>
                </a:lnTo>
                <a:lnTo>
                  <a:pt x="28079" y="42176"/>
                </a:lnTo>
                <a:lnTo>
                  <a:pt x="16611" y="49161"/>
                </a:lnTo>
                <a:lnTo>
                  <a:pt x="3568" y="54216"/>
                </a:lnTo>
                <a:lnTo>
                  <a:pt x="0" y="55245"/>
                </a:lnTo>
                <a:lnTo>
                  <a:pt x="1079" y="60299"/>
                </a:lnTo>
                <a:lnTo>
                  <a:pt x="44919" y="38709"/>
                </a:lnTo>
                <a:lnTo>
                  <a:pt x="54533" y="27089"/>
                </a:lnTo>
                <a:lnTo>
                  <a:pt x="56603" y="23926"/>
                </a:lnTo>
                <a:close/>
              </a:path>
              <a:path w="96520" h="61595">
                <a:moveTo>
                  <a:pt x="96494" y="1841"/>
                </a:moveTo>
                <a:lnTo>
                  <a:pt x="94170" y="0"/>
                </a:lnTo>
                <a:lnTo>
                  <a:pt x="89903" y="0"/>
                </a:lnTo>
                <a:lnTo>
                  <a:pt x="88315" y="965"/>
                </a:lnTo>
                <a:lnTo>
                  <a:pt x="87858" y="3200"/>
                </a:lnTo>
                <a:lnTo>
                  <a:pt x="82118" y="21158"/>
                </a:lnTo>
                <a:lnTo>
                  <a:pt x="73063" y="36652"/>
                </a:lnTo>
                <a:lnTo>
                  <a:pt x="60794" y="49834"/>
                </a:lnTo>
                <a:lnTo>
                  <a:pt x="45402" y="60820"/>
                </a:lnTo>
                <a:lnTo>
                  <a:pt x="45123" y="60985"/>
                </a:lnTo>
                <a:lnTo>
                  <a:pt x="57353" y="60985"/>
                </a:lnTo>
                <a:lnTo>
                  <a:pt x="65493" y="56375"/>
                </a:lnTo>
                <a:lnTo>
                  <a:pt x="80022" y="42151"/>
                </a:lnTo>
                <a:lnTo>
                  <a:pt x="90589" y="24828"/>
                </a:lnTo>
                <a:lnTo>
                  <a:pt x="96431" y="5511"/>
                </a:lnTo>
                <a:lnTo>
                  <a:pt x="96494" y="1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612947" y="2578587"/>
            <a:ext cx="323215" cy="400050"/>
            <a:chOff x="3612947" y="2578587"/>
            <a:chExt cx="323215" cy="400050"/>
          </a:xfrm>
        </p:grpSpPr>
        <p:sp>
          <p:nvSpPr>
            <p:cNvPr id="58" name="object 58"/>
            <p:cNvSpPr/>
            <p:nvPr/>
          </p:nvSpPr>
          <p:spPr>
            <a:xfrm>
              <a:off x="3612947" y="2578587"/>
              <a:ext cx="231775" cy="400050"/>
            </a:xfrm>
            <a:custGeom>
              <a:avLst/>
              <a:gdLst/>
              <a:ahLst/>
              <a:cxnLst/>
              <a:rect l="l" t="t" r="r" b="b"/>
              <a:pathLst>
                <a:path w="231775" h="400050">
                  <a:moveTo>
                    <a:pt x="101536" y="277122"/>
                  </a:moveTo>
                  <a:lnTo>
                    <a:pt x="98220" y="277122"/>
                  </a:lnTo>
                  <a:lnTo>
                    <a:pt x="74666" y="275011"/>
                  </a:lnTo>
                  <a:lnTo>
                    <a:pt x="34882" y="254872"/>
                  </a:lnTo>
                  <a:lnTo>
                    <a:pt x="18831" y="213488"/>
                  </a:lnTo>
                  <a:lnTo>
                    <a:pt x="18781" y="212823"/>
                  </a:lnTo>
                  <a:lnTo>
                    <a:pt x="24835" y="193052"/>
                  </a:lnTo>
                  <a:lnTo>
                    <a:pt x="38827" y="178250"/>
                  </a:lnTo>
                  <a:lnTo>
                    <a:pt x="59194" y="171767"/>
                  </a:lnTo>
                  <a:lnTo>
                    <a:pt x="57930" y="146841"/>
                  </a:lnTo>
                  <a:lnTo>
                    <a:pt x="55377" y="122587"/>
                  </a:lnTo>
                  <a:lnTo>
                    <a:pt x="51811" y="98027"/>
                  </a:lnTo>
                  <a:lnTo>
                    <a:pt x="47600" y="73029"/>
                  </a:lnTo>
                  <a:lnTo>
                    <a:pt x="32839" y="71316"/>
                  </a:lnTo>
                  <a:lnTo>
                    <a:pt x="19568" y="67245"/>
                  </a:lnTo>
                  <a:lnTo>
                    <a:pt x="8551" y="60674"/>
                  </a:lnTo>
                  <a:lnTo>
                    <a:pt x="549" y="51458"/>
                  </a:lnTo>
                  <a:lnTo>
                    <a:pt x="126" y="50765"/>
                  </a:lnTo>
                  <a:lnTo>
                    <a:pt x="0" y="49190"/>
                  </a:lnTo>
                  <a:lnTo>
                    <a:pt x="1153" y="39034"/>
                  </a:lnTo>
                  <a:lnTo>
                    <a:pt x="42754" y="9002"/>
                  </a:lnTo>
                  <a:lnTo>
                    <a:pt x="85634" y="0"/>
                  </a:lnTo>
                  <a:lnTo>
                    <a:pt x="94354" y="460"/>
                  </a:lnTo>
                  <a:lnTo>
                    <a:pt x="103001" y="1903"/>
                  </a:lnTo>
                  <a:lnTo>
                    <a:pt x="111533" y="4421"/>
                  </a:lnTo>
                  <a:lnTo>
                    <a:pt x="119909" y="8107"/>
                  </a:lnTo>
                  <a:lnTo>
                    <a:pt x="121683" y="8149"/>
                  </a:lnTo>
                  <a:lnTo>
                    <a:pt x="123393" y="8884"/>
                  </a:lnTo>
                  <a:lnTo>
                    <a:pt x="124301" y="10753"/>
                  </a:lnTo>
                  <a:lnTo>
                    <a:pt x="125096" y="13547"/>
                  </a:lnTo>
                  <a:lnTo>
                    <a:pt x="84979" y="13547"/>
                  </a:lnTo>
                  <a:lnTo>
                    <a:pt x="78386" y="13829"/>
                  </a:lnTo>
                  <a:lnTo>
                    <a:pt x="29267" y="30053"/>
                  </a:lnTo>
                  <a:lnTo>
                    <a:pt x="15164" y="40731"/>
                  </a:lnTo>
                  <a:lnTo>
                    <a:pt x="16430" y="51710"/>
                  </a:lnTo>
                  <a:lnTo>
                    <a:pt x="17338" y="52382"/>
                  </a:lnTo>
                  <a:lnTo>
                    <a:pt x="17887" y="53412"/>
                  </a:lnTo>
                  <a:lnTo>
                    <a:pt x="44918" y="61351"/>
                  </a:lnTo>
                  <a:lnTo>
                    <a:pt x="113230" y="61351"/>
                  </a:lnTo>
                  <a:lnTo>
                    <a:pt x="101747" y="61414"/>
                  </a:lnTo>
                  <a:lnTo>
                    <a:pt x="91853" y="65839"/>
                  </a:lnTo>
                  <a:lnTo>
                    <a:pt x="81130" y="69275"/>
                  </a:lnTo>
                  <a:lnTo>
                    <a:pt x="69894" y="71663"/>
                  </a:lnTo>
                  <a:lnTo>
                    <a:pt x="58455" y="72945"/>
                  </a:lnTo>
                  <a:lnTo>
                    <a:pt x="67973" y="104890"/>
                  </a:lnTo>
                  <a:lnTo>
                    <a:pt x="72944" y="138482"/>
                  </a:lnTo>
                  <a:lnTo>
                    <a:pt x="73873" y="171032"/>
                  </a:lnTo>
                  <a:lnTo>
                    <a:pt x="73901" y="172565"/>
                  </a:lnTo>
                  <a:lnTo>
                    <a:pt x="73323" y="180211"/>
                  </a:lnTo>
                  <a:lnTo>
                    <a:pt x="59130" y="180211"/>
                  </a:lnTo>
                  <a:lnTo>
                    <a:pt x="37286" y="197766"/>
                  </a:lnTo>
                  <a:lnTo>
                    <a:pt x="49342" y="247013"/>
                  </a:lnTo>
                  <a:lnTo>
                    <a:pt x="89815" y="265129"/>
                  </a:lnTo>
                  <a:lnTo>
                    <a:pt x="162196" y="265129"/>
                  </a:lnTo>
                  <a:lnTo>
                    <a:pt x="158526" y="266481"/>
                  </a:lnTo>
                  <a:lnTo>
                    <a:pt x="119191" y="275735"/>
                  </a:lnTo>
                  <a:lnTo>
                    <a:pt x="120034" y="276786"/>
                  </a:lnTo>
                  <a:lnTo>
                    <a:pt x="108167" y="276786"/>
                  </a:lnTo>
                  <a:lnTo>
                    <a:pt x="104851" y="276996"/>
                  </a:lnTo>
                  <a:lnTo>
                    <a:pt x="101536" y="277122"/>
                  </a:lnTo>
                  <a:close/>
                </a:path>
                <a:path w="231775" h="400050">
                  <a:moveTo>
                    <a:pt x="113230" y="61351"/>
                  </a:moveTo>
                  <a:lnTo>
                    <a:pt x="44918" y="61351"/>
                  </a:lnTo>
                  <a:lnTo>
                    <a:pt x="51701" y="61066"/>
                  </a:lnTo>
                  <a:lnTo>
                    <a:pt x="58603" y="60283"/>
                  </a:lnTo>
                  <a:lnTo>
                    <a:pt x="103336" y="46339"/>
                  </a:lnTo>
                  <a:lnTo>
                    <a:pt x="115474" y="19995"/>
                  </a:lnTo>
                  <a:lnTo>
                    <a:pt x="114798" y="19869"/>
                  </a:lnTo>
                  <a:lnTo>
                    <a:pt x="114460" y="19764"/>
                  </a:lnTo>
                  <a:lnTo>
                    <a:pt x="107027" y="16985"/>
                  </a:lnTo>
                  <a:lnTo>
                    <a:pt x="99656" y="15049"/>
                  </a:lnTo>
                  <a:lnTo>
                    <a:pt x="92318" y="13916"/>
                  </a:lnTo>
                  <a:lnTo>
                    <a:pt x="84979" y="13547"/>
                  </a:lnTo>
                  <a:lnTo>
                    <a:pt x="125096" y="13547"/>
                  </a:lnTo>
                  <a:lnTo>
                    <a:pt x="128084" y="24052"/>
                  </a:lnTo>
                  <a:lnTo>
                    <a:pt x="126558" y="36065"/>
                  </a:lnTo>
                  <a:lnTo>
                    <a:pt x="120562" y="46649"/>
                  </a:lnTo>
                  <a:lnTo>
                    <a:pt x="110933" y="55659"/>
                  </a:lnTo>
                  <a:lnTo>
                    <a:pt x="113230" y="61351"/>
                  </a:lnTo>
                  <a:close/>
                </a:path>
                <a:path w="231775" h="400050">
                  <a:moveTo>
                    <a:pt x="175027" y="171032"/>
                  </a:moveTo>
                  <a:lnTo>
                    <a:pt x="173274" y="171032"/>
                  </a:lnTo>
                  <a:lnTo>
                    <a:pt x="172113" y="170717"/>
                  </a:lnTo>
                  <a:lnTo>
                    <a:pt x="125241" y="123396"/>
                  </a:lnTo>
                  <a:lnTo>
                    <a:pt x="101747" y="61414"/>
                  </a:lnTo>
                  <a:lnTo>
                    <a:pt x="113256" y="61414"/>
                  </a:lnTo>
                  <a:lnTo>
                    <a:pt x="118923" y="75459"/>
                  </a:lnTo>
                  <a:lnTo>
                    <a:pt x="127036" y="94952"/>
                  </a:lnTo>
                  <a:lnTo>
                    <a:pt x="136194" y="113586"/>
                  </a:lnTo>
                  <a:lnTo>
                    <a:pt x="147320" y="130810"/>
                  </a:lnTo>
                  <a:lnTo>
                    <a:pt x="155011" y="130810"/>
                  </a:lnTo>
                  <a:lnTo>
                    <a:pt x="183041" y="133547"/>
                  </a:lnTo>
                  <a:lnTo>
                    <a:pt x="208698" y="143444"/>
                  </a:lnTo>
                  <a:lnTo>
                    <a:pt x="209448" y="144253"/>
                  </a:lnTo>
                  <a:lnTo>
                    <a:pt x="159400" y="144253"/>
                  </a:lnTo>
                  <a:lnTo>
                    <a:pt x="165081" y="149587"/>
                  </a:lnTo>
                  <a:lnTo>
                    <a:pt x="171353" y="154292"/>
                  </a:lnTo>
                  <a:lnTo>
                    <a:pt x="178110" y="158178"/>
                  </a:lnTo>
                  <a:lnTo>
                    <a:pt x="180391" y="159417"/>
                  </a:lnTo>
                  <a:lnTo>
                    <a:pt x="181680" y="161917"/>
                  </a:lnTo>
                  <a:lnTo>
                    <a:pt x="181363" y="164458"/>
                  </a:lnTo>
                  <a:lnTo>
                    <a:pt x="189684" y="164458"/>
                  </a:lnTo>
                  <a:lnTo>
                    <a:pt x="193147" y="167231"/>
                  </a:lnTo>
                  <a:lnTo>
                    <a:pt x="191860" y="170801"/>
                  </a:lnTo>
                  <a:lnTo>
                    <a:pt x="176189" y="170801"/>
                  </a:lnTo>
                  <a:lnTo>
                    <a:pt x="175598" y="170948"/>
                  </a:lnTo>
                  <a:lnTo>
                    <a:pt x="175027" y="171032"/>
                  </a:lnTo>
                  <a:close/>
                </a:path>
                <a:path w="231775" h="400050">
                  <a:moveTo>
                    <a:pt x="155011" y="130810"/>
                  </a:moveTo>
                  <a:lnTo>
                    <a:pt x="147320" y="130810"/>
                  </a:lnTo>
                  <a:lnTo>
                    <a:pt x="149453" y="130726"/>
                  </a:lnTo>
                  <a:lnTo>
                    <a:pt x="151586" y="130684"/>
                  </a:lnTo>
                  <a:lnTo>
                    <a:pt x="153719" y="130684"/>
                  </a:lnTo>
                  <a:lnTo>
                    <a:pt x="155011" y="130810"/>
                  </a:lnTo>
                  <a:close/>
                </a:path>
                <a:path w="231775" h="400050">
                  <a:moveTo>
                    <a:pt x="162196" y="265129"/>
                  </a:moveTo>
                  <a:lnTo>
                    <a:pt x="97883" y="265129"/>
                  </a:lnTo>
                  <a:lnTo>
                    <a:pt x="112817" y="264189"/>
                  </a:lnTo>
                  <a:lnTo>
                    <a:pt x="127709" y="261642"/>
                  </a:lnTo>
                  <a:lnTo>
                    <a:pt x="177904" y="243747"/>
                  </a:lnTo>
                  <a:lnTo>
                    <a:pt x="212083" y="211296"/>
                  </a:lnTo>
                  <a:lnTo>
                    <a:pt x="216609" y="187772"/>
                  </a:lnTo>
                  <a:lnTo>
                    <a:pt x="210741" y="166990"/>
                  </a:lnTo>
                  <a:lnTo>
                    <a:pt x="197888" y="153883"/>
                  </a:lnTo>
                  <a:lnTo>
                    <a:pt x="180093" y="146841"/>
                  </a:lnTo>
                  <a:lnTo>
                    <a:pt x="159400" y="144253"/>
                  </a:lnTo>
                  <a:lnTo>
                    <a:pt x="209448" y="144253"/>
                  </a:lnTo>
                  <a:lnTo>
                    <a:pt x="226225" y="162335"/>
                  </a:lnTo>
                  <a:lnTo>
                    <a:pt x="231159" y="192183"/>
                  </a:lnTo>
                  <a:lnTo>
                    <a:pt x="226004" y="213451"/>
                  </a:lnTo>
                  <a:lnTo>
                    <a:pt x="215115" y="231111"/>
                  </a:lnTo>
                  <a:lnTo>
                    <a:pt x="199846" y="245458"/>
                  </a:lnTo>
                  <a:lnTo>
                    <a:pt x="181553" y="256790"/>
                  </a:lnTo>
                  <a:lnTo>
                    <a:pt x="183580" y="257231"/>
                  </a:lnTo>
                  <a:lnTo>
                    <a:pt x="185396" y="258575"/>
                  </a:lnTo>
                  <a:lnTo>
                    <a:pt x="185891" y="260487"/>
                  </a:lnTo>
                  <a:lnTo>
                    <a:pt x="173824" y="260487"/>
                  </a:lnTo>
                  <a:lnTo>
                    <a:pt x="166235" y="263640"/>
                  </a:lnTo>
                  <a:lnTo>
                    <a:pt x="162196" y="265129"/>
                  </a:lnTo>
                  <a:close/>
                </a:path>
                <a:path w="231775" h="400050">
                  <a:moveTo>
                    <a:pt x="189684" y="164458"/>
                  </a:moveTo>
                  <a:lnTo>
                    <a:pt x="181363" y="164458"/>
                  </a:lnTo>
                  <a:lnTo>
                    <a:pt x="182355" y="164038"/>
                  </a:lnTo>
                  <a:lnTo>
                    <a:pt x="183432" y="163849"/>
                  </a:lnTo>
                  <a:lnTo>
                    <a:pt x="188923" y="163849"/>
                  </a:lnTo>
                  <a:lnTo>
                    <a:pt x="189684" y="164458"/>
                  </a:lnTo>
                  <a:close/>
                </a:path>
                <a:path w="231775" h="400050">
                  <a:moveTo>
                    <a:pt x="157614" y="215497"/>
                  </a:moveTo>
                  <a:lnTo>
                    <a:pt x="109054" y="215497"/>
                  </a:lnTo>
                  <a:lnTo>
                    <a:pt x="129665" y="212823"/>
                  </a:lnTo>
                  <a:lnTo>
                    <a:pt x="148307" y="204641"/>
                  </a:lnTo>
                  <a:lnTo>
                    <a:pt x="164107" y="190713"/>
                  </a:lnTo>
                  <a:lnTo>
                    <a:pt x="176189" y="170801"/>
                  </a:lnTo>
                  <a:lnTo>
                    <a:pt x="191860" y="170801"/>
                  </a:lnTo>
                  <a:lnTo>
                    <a:pt x="191225" y="172565"/>
                  </a:lnTo>
                  <a:lnTo>
                    <a:pt x="178110" y="196402"/>
                  </a:lnTo>
                  <a:lnTo>
                    <a:pt x="158845" y="214869"/>
                  </a:lnTo>
                  <a:lnTo>
                    <a:pt x="157614" y="215497"/>
                  </a:lnTo>
                  <a:close/>
                </a:path>
                <a:path w="231775" h="400050">
                  <a:moveTo>
                    <a:pt x="109835" y="231040"/>
                  </a:moveTo>
                  <a:lnTo>
                    <a:pt x="72812" y="221027"/>
                  </a:lnTo>
                  <a:lnTo>
                    <a:pt x="60039" y="210267"/>
                  </a:lnTo>
                  <a:lnTo>
                    <a:pt x="58793" y="209238"/>
                  </a:lnTo>
                  <a:lnTo>
                    <a:pt x="57990" y="207621"/>
                  </a:lnTo>
                  <a:lnTo>
                    <a:pt x="58856" y="196825"/>
                  </a:lnTo>
                  <a:lnTo>
                    <a:pt x="59026" y="190713"/>
                  </a:lnTo>
                  <a:lnTo>
                    <a:pt x="59130" y="180211"/>
                  </a:lnTo>
                  <a:lnTo>
                    <a:pt x="73323" y="180211"/>
                  </a:lnTo>
                  <a:lnTo>
                    <a:pt x="71421" y="205373"/>
                  </a:lnTo>
                  <a:lnTo>
                    <a:pt x="71295" y="206150"/>
                  </a:lnTo>
                  <a:lnTo>
                    <a:pt x="71062" y="206886"/>
                  </a:lnTo>
                  <a:lnTo>
                    <a:pt x="70703" y="207558"/>
                  </a:lnTo>
                  <a:lnTo>
                    <a:pt x="80348" y="211005"/>
                  </a:lnTo>
                  <a:lnTo>
                    <a:pt x="90005" y="213488"/>
                  </a:lnTo>
                  <a:lnTo>
                    <a:pt x="99599" y="214992"/>
                  </a:lnTo>
                  <a:lnTo>
                    <a:pt x="109054" y="215497"/>
                  </a:lnTo>
                  <a:lnTo>
                    <a:pt x="157614" y="215497"/>
                  </a:lnTo>
                  <a:lnTo>
                    <a:pt x="135423" y="226803"/>
                  </a:lnTo>
                  <a:lnTo>
                    <a:pt x="109835" y="231040"/>
                  </a:lnTo>
                  <a:close/>
                </a:path>
                <a:path w="231775" h="400050">
                  <a:moveTo>
                    <a:pt x="207164" y="368341"/>
                  </a:moveTo>
                  <a:lnTo>
                    <a:pt x="192745" y="368341"/>
                  </a:lnTo>
                  <a:lnTo>
                    <a:pt x="187859" y="342487"/>
                  </a:lnTo>
                  <a:lnTo>
                    <a:pt x="182828" y="316661"/>
                  </a:lnTo>
                  <a:lnTo>
                    <a:pt x="177840" y="290819"/>
                  </a:lnTo>
                  <a:lnTo>
                    <a:pt x="172810" y="263406"/>
                  </a:lnTo>
                  <a:lnTo>
                    <a:pt x="173084" y="261831"/>
                  </a:lnTo>
                  <a:lnTo>
                    <a:pt x="173824" y="260487"/>
                  </a:lnTo>
                  <a:lnTo>
                    <a:pt x="185891" y="260487"/>
                  </a:lnTo>
                  <a:lnTo>
                    <a:pt x="186785" y="264225"/>
                  </a:lnTo>
                  <a:lnTo>
                    <a:pt x="193576" y="293374"/>
                  </a:lnTo>
                  <a:lnTo>
                    <a:pt x="199926" y="325706"/>
                  </a:lnTo>
                  <a:lnTo>
                    <a:pt x="205530" y="358183"/>
                  </a:lnTo>
                  <a:lnTo>
                    <a:pt x="207164" y="368341"/>
                  </a:lnTo>
                  <a:close/>
                </a:path>
                <a:path w="231775" h="400050">
                  <a:moveTo>
                    <a:pt x="207697" y="399615"/>
                  </a:moveTo>
                  <a:lnTo>
                    <a:pt x="202122" y="399615"/>
                  </a:lnTo>
                  <a:lnTo>
                    <a:pt x="200538" y="398943"/>
                  </a:lnTo>
                  <a:lnTo>
                    <a:pt x="174561" y="368920"/>
                  </a:lnTo>
                  <a:lnTo>
                    <a:pt x="128206" y="309119"/>
                  </a:lnTo>
                  <a:lnTo>
                    <a:pt x="108167" y="276786"/>
                  </a:lnTo>
                  <a:lnTo>
                    <a:pt x="120034" y="276786"/>
                  </a:lnTo>
                  <a:lnTo>
                    <a:pt x="137701" y="298797"/>
                  </a:lnTo>
                  <a:lnTo>
                    <a:pt x="174152" y="345338"/>
                  </a:lnTo>
                  <a:lnTo>
                    <a:pt x="192745" y="368341"/>
                  </a:lnTo>
                  <a:lnTo>
                    <a:pt x="207164" y="368341"/>
                  </a:lnTo>
                  <a:lnTo>
                    <a:pt x="211456" y="395036"/>
                  </a:lnTo>
                  <a:lnTo>
                    <a:pt x="207697" y="399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65204" y="2697909"/>
              <a:ext cx="70640" cy="69879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4139692" y="2257221"/>
            <a:ext cx="48895" cy="76200"/>
          </a:xfrm>
          <a:custGeom>
            <a:avLst/>
            <a:gdLst/>
            <a:ahLst/>
            <a:cxnLst/>
            <a:rect l="l" t="t" r="r" b="b"/>
            <a:pathLst>
              <a:path w="48895" h="76200">
                <a:moveTo>
                  <a:pt x="14820" y="2120"/>
                </a:moveTo>
                <a:lnTo>
                  <a:pt x="12103" y="0"/>
                </a:lnTo>
                <a:lnTo>
                  <a:pt x="9525" y="0"/>
                </a:lnTo>
                <a:lnTo>
                  <a:pt x="7823" y="0"/>
                </a:lnTo>
                <a:lnTo>
                  <a:pt x="139" y="37846"/>
                </a:lnTo>
                <a:lnTo>
                  <a:pt x="0" y="55499"/>
                </a:lnTo>
                <a:lnTo>
                  <a:pt x="1689" y="75031"/>
                </a:lnTo>
                <a:lnTo>
                  <a:pt x="3454" y="76111"/>
                </a:lnTo>
                <a:lnTo>
                  <a:pt x="6756" y="76111"/>
                </a:lnTo>
                <a:lnTo>
                  <a:pt x="8280" y="75095"/>
                </a:lnTo>
                <a:lnTo>
                  <a:pt x="8089" y="55854"/>
                </a:lnTo>
                <a:lnTo>
                  <a:pt x="9131" y="39014"/>
                </a:lnTo>
                <a:lnTo>
                  <a:pt x="11188" y="22250"/>
                </a:lnTo>
                <a:lnTo>
                  <a:pt x="14820" y="2120"/>
                </a:lnTo>
                <a:close/>
              </a:path>
              <a:path w="48895" h="76200">
                <a:moveTo>
                  <a:pt x="48412" y="18199"/>
                </a:moveTo>
                <a:lnTo>
                  <a:pt x="45250" y="15671"/>
                </a:lnTo>
                <a:lnTo>
                  <a:pt x="42329" y="15671"/>
                </a:lnTo>
                <a:lnTo>
                  <a:pt x="40855" y="15671"/>
                </a:lnTo>
                <a:lnTo>
                  <a:pt x="22034" y="58635"/>
                </a:lnTo>
                <a:lnTo>
                  <a:pt x="24384" y="60566"/>
                </a:lnTo>
                <a:lnTo>
                  <a:pt x="27762" y="60566"/>
                </a:lnTo>
                <a:lnTo>
                  <a:pt x="28841" y="60071"/>
                </a:lnTo>
                <a:lnTo>
                  <a:pt x="34175" y="49644"/>
                </a:lnTo>
                <a:lnTo>
                  <a:pt x="38760" y="40297"/>
                </a:lnTo>
                <a:lnTo>
                  <a:pt x="43103" y="30861"/>
                </a:lnTo>
                <a:lnTo>
                  <a:pt x="47155" y="21336"/>
                </a:lnTo>
                <a:lnTo>
                  <a:pt x="48412" y="1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06130" y="2521593"/>
            <a:ext cx="578857" cy="7609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01756" y="1861574"/>
            <a:ext cx="1156295" cy="1420982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4742040" y="2283117"/>
            <a:ext cx="334645" cy="400050"/>
          </a:xfrm>
          <a:custGeom>
            <a:avLst/>
            <a:gdLst/>
            <a:ahLst/>
            <a:cxnLst/>
            <a:rect l="l" t="t" r="r" b="b"/>
            <a:pathLst>
              <a:path w="334645" h="400050">
                <a:moveTo>
                  <a:pt x="277469" y="195249"/>
                </a:moveTo>
                <a:lnTo>
                  <a:pt x="276237" y="188671"/>
                </a:lnTo>
                <a:lnTo>
                  <a:pt x="270090" y="187972"/>
                </a:lnTo>
                <a:lnTo>
                  <a:pt x="262280" y="187172"/>
                </a:lnTo>
                <a:lnTo>
                  <a:pt x="260235" y="186956"/>
                </a:lnTo>
                <a:lnTo>
                  <a:pt x="258559" y="186817"/>
                </a:lnTo>
                <a:lnTo>
                  <a:pt x="258559" y="250393"/>
                </a:lnTo>
                <a:lnTo>
                  <a:pt x="241681" y="295681"/>
                </a:lnTo>
                <a:lnTo>
                  <a:pt x="209880" y="331431"/>
                </a:lnTo>
                <a:lnTo>
                  <a:pt x="165633" y="351421"/>
                </a:lnTo>
                <a:lnTo>
                  <a:pt x="157594" y="353021"/>
                </a:lnTo>
                <a:lnTo>
                  <a:pt x="149682" y="353809"/>
                </a:lnTo>
                <a:lnTo>
                  <a:pt x="141960" y="353809"/>
                </a:lnTo>
                <a:lnTo>
                  <a:pt x="96583" y="344436"/>
                </a:lnTo>
                <a:lnTo>
                  <a:pt x="58915" y="318998"/>
                </a:lnTo>
                <a:lnTo>
                  <a:pt x="31889" y="281482"/>
                </a:lnTo>
                <a:lnTo>
                  <a:pt x="18440" y="235889"/>
                </a:lnTo>
                <a:lnTo>
                  <a:pt x="15913" y="190817"/>
                </a:lnTo>
                <a:lnTo>
                  <a:pt x="19837" y="145072"/>
                </a:lnTo>
                <a:lnTo>
                  <a:pt x="32080" y="101612"/>
                </a:lnTo>
                <a:lnTo>
                  <a:pt x="54521" y="63423"/>
                </a:lnTo>
                <a:lnTo>
                  <a:pt x="89014" y="33477"/>
                </a:lnTo>
                <a:lnTo>
                  <a:pt x="133045" y="17945"/>
                </a:lnTo>
                <a:lnTo>
                  <a:pt x="147980" y="16941"/>
                </a:lnTo>
                <a:lnTo>
                  <a:pt x="187985" y="24384"/>
                </a:lnTo>
                <a:lnTo>
                  <a:pt x="221513" y="45554"/>
                </a:lnTo>
                <a:lnTo>
                  <a:pt x="243827" y="78778"/>
                </a:lnTo>
                <a:lnTo>
                  <a:pt x="250202" y="122364"/>
                </a:lnTo>
                <a:lnTo>
                  <a:pt x="250075" y="122313"/>
                </a:lnTo>
                <a:lnTo>
                  <a:pt x="249948" y="122313"/>
                </a:lnTo>
                <a:lnTo>
                  <a:pt x="203238" y="126771"/>
                </a:lnTo>
                <a:lnTo>
                  <a:pt x="195884" y="107251"/>
                </a:lnTo>
                <a:lnTo>
                  <a:pt x="186626" y="96913"/>
                </a:lnTo>
                <a:lnTo>
                  <a:pt x="182778" y="92608"/>
                </a:lnTo>
                <a:lnTo>
                  <a:pt x="165531" y="83413"/>
                </a:lnTo>
                <a:lnTo>
                  <a:pt x="145732" y="80225"/>
                </a:lnTo>
                <a:lnTo>
                  <a:pt x="138569" y="80225"/>
                </a:lnTo>
                <a:lnTo>
                  <a:pt x="91389" y="105003"/>
                </a:lnTo>
                <a:lnTo>
                  <a:pt x="70281" y="137490"/>
                </a:lnTo>
                <a:lnTo>
                  <a:pt x="58686" y="175844"/>
                </a:lnTo>
                <a:lnTo>
                  <a:pt x="54571" y="214591"/>
                </a:lnTo>
                <a:lnTo>
                  <a:pt x="59004" y="244792"/>
                </a:lnTo>
                <a:lnTo>
                  <a:pt x="73126" y="269887"/>
                </a:lnTo>
                <a:lnTo>
                  <a:pt x="95529" y="287020"/>
                </a:lnTo>
                <a:lnTo>
                  <a:pt x="124828" y="293370"/>
                </a:lnTo>
                <a:lnTo>
                  <a:pt x="127342" y="293370"/>
                </a:lnTo>
                <a:lnTo>
                  <a:pt x="129882" y="293243"/>
                </a:lnTo>
                <a:lnTo>
                  <a:pt x="132473" y="292989"/>
                </a:lnTo>
                <a:lnTo>
                  <a:pt x="164071" y="282968"/>
                </a:lnTo>
                <a:lnTo>
                  <a:pt x="169938" y="277723"/>
                </a:lnTo>
                <a:lnTo>
                  <a:pt x="187375" y="262140"/>
                </a:lnTo>
                <a:lnTo>
                  <a:pt x="202082" y="233895"/>
                </a:lnTo>
                <a:lnTo>
                  <a:pt x="207924" y="201625"/>
                </a:lnTo>
                <a:lnTo>
                  <a:pt x="215036" y="202488"/>
                </a:lnTo>
                <a:lnTo>
                  <a:pt x="222491" y="202857"/>
                </a:lnTo>
                <a:lnTo>
                  <a:pt x="229997" y="202857"/>
                </a:lnTo>
                <a:lnTo>
                  <a:pt x="237058" y="202755"/>
                </a:lnTo>
                <a:lnTo>
                  <a:pt x="244106" y="202463"/>
                </a:lnTo>
                <a:lnTo>
                  <a:pt x="251117" y="202018"/>
                </a:lnTo>
                <a:lnTo>
                  <a:pt x="255968" y="201625"/>
                </a:lnTo>
                <a:lnTo>
                  <a:pt x="258025" y="201460"/>
                </a:lnTo>
                <a:lnTo>
                  <a:pt x="258559" y="250393"/>
                </a:lnTo>
                <a:lnTo>
                  <a:pt x="258559" y="186817"/>
                </a:lnTo>
                <a:lnTo>
                  <a:pt x="250037" y="186105"/>
                </a:lnTo>
                <a:lnTo>
                  <a:pt x="239636" y="185521"/>
                </a:lnTo>
                <a:lnTo>
                  <a:pt x="229196" y="185305"/>
                </a:lnTo>
                <a:lnTo>
                  <a:pt x="222465" y="185407"/>
                </a:lnTo>
                <a:lnTo>
                  <a:pt x="215811" y="185737"/>
                </a:lnTo>
                <a:lnTo>
                  <a:pt x="209296" y="186321"/>
                </a:lnTo>
                <a:lnTo>
                  <a:pt x="202958" y="187172"/>
                </a:lnTo>
                <a:lnTo>
                  <a:pt x="202018" y="186855"/>
                </a:lnTo>
                <a:lnTo>
                  <a:pt x="201002" y="186677"/>
                </a:lnTo>
                <a:lnTo>
                  <a:pt x="196088" y="186677"/>
                </a:lnTo>
                <a:lnTo>
                  <a:pt x="192227" y="189230"/>
                </a:lnTo>
                <a:lnTo>
                  <a:pt x="192265" y="195249"/>
                </a:lnTo>
                <a:lnTo>
                  <a:pt x="189725" y="220319"/>
                </a:lnTo>
                <a:lnTo>
                  <a:pt x="164096" y="263766"/>
                </a:lnTo>
                <a:lnTo>
                  <a:pt x="129311" y="277723"/>
                </a:lnTo>
                <a:lnTo>
                  <a:pt x="124206" y="277723"/>
                </a:lnTo>
                <a:lnTo>
                  <a:pt x="100596" y="271729"/>
                </a:lnTo>
                <a:lnTo>
                  <a:pt x="83743" y="255892"/>
                </a:lnTo>
                <a:lnTo>
                  <a:pt x="73774" y="233451"/>
                </a:lnTo>
                <a:lnTo>
                  <a:pt x="70789" y="207657"/>
                </a:lnTo>
                <a:lnTo>
                  <a:pt x="72529" y="186956"/>
                </a:lnTo>
                <a:lnTo>
                  <a:pt x="84239" y="145745"/>
                </a:lnTo>
                <a:lnTo>
                  <a:pt x="118897" y="105308"/>
                </a:lnTo>
                <a:lnTo>
                  <a:pt x="149110" y="96913"/>
                </a:lnTo>
                <a:lnTo>
                  <a:pt x="162674" y="98882"/>
                </a:lnTo>
                <a:lnTo>
                  <a:pt x="175018" y="105092"/>
                </a:lnTo>
                <a:lnTo>
                  <a:pt x="185369" y="115938"/>
                </a:lnTo>
                <a:lnTo>
                  <a:pt x="192989" y="131838"/>
                </a:lnTo>
                <a:lnTo>
                  <a:pt x="193509" y="133299"/>
                </a:lnTo>
                <a:lnTo>
                  <a:pt x="194614" y="134467"/>
                </a:lnTo>
                <a:lnTo>
                  <a:pt x="196062" y="135077"/>
                </a:lnTo>
                <a:lnTo>
                  <a:pt x="196850" y="137490"/>
                </a:lnTo>
                <a:lnTo>
                  <a:pt x="198856" y="139611"/>
                </a:lnTo>
                <a:lnTo>
                  <a:pt x="205359" y="139915"/>
                </a:lnTo>
                <a:lnTo>
                  <a:pt x="208978" y="139992"/>
                </a:lnTo>
                <a:lnTo>
                  <a:pt x="212598" y="139992"/>
                </a:lnTo>
                <a:lnTo>
                  <a:pt x="252450" y="137604"/>
                </a:lnTo>
                <a:lnTo>
                  <a:pt x="256032" y="133680"/>
                </a:lnTo>
                <a:lnTo>
                  <a:pt x="258889" y="133680"/>
                </a:lnTo>
                <a:lnTo>
                  <a:pt x="261518" y="132346"/>
                </a:lnTo>
                <a:lnTo>
                  <a:pt x="262140" y="129273"/>
                </a:lnTo>
                <a:lnTo>
                  <a:pt x="262039" y="126771"/>
                </a:lnTo>
                <a:lnTo>
                  <a:pt x="261861" y="122364"/>
                </a:lnTo>
                <a:lnTo>
                  <a:pt x="260057" y="77774"/>
                </a:lnTo>
                <a:lnTo>
                  <a:pt x="236080" y="36817"/>
                </a:lnTo>
                <a:lnTo>
                  <a:pt x="196684" y="9766"/>
                </a:lnTo>
                <a:lnTo>
                  <a:pt x="148336" y="0"/>
                </a:lnTo>
                <a:lnTo>
                  <a:pt x="139839" y="292"/>
                </a:lnTo>
                <a:lnTo>
                  <a:pt x="69888" y="26111"/>
                </a:lnTo>
                <a:lnTo>
                  <a:pt x="37566" y="58915"/>
                </a:lnTo>
                <a:lnTo>
                  <a:pt x="16002" y="100076"/>
                </a:lnTo>
                <a:lnTo>
                  <a:pt x="3898" y="146456"/>
                </a:lnTo>
                <a:lnTo>
                  <a:pt x="25" y="194310"/>
                </a:lnTo>
                <a:lnTo>
                  <a:pt x="0" y="195249"/>
                </a:lnTo>
                <a:lnTo>
                  <a:pt x="2971" y="242316"/>
                </a:lnTo>
                <a:lnTo>
                  <a:pt x="18719" y="292290"/>
                </a:lnTo>
                <a:lnTo>
                  <a:pt x="49542" y="332828"/>
                </a:lnTo>
                <a:lnTo>
                  <a:pt x="91986" y="360032"/>
                </a:lnTo>
                <a:lnTo>
                  <a:pt x="142570" y="369963"/>
                </a:lnTo>
                <a:lnTo>
                  <a:pt x="148399" y="369963"/>
                </a:lnTo>
                <a:lnTo>
                  <a:pt x="204190" y="354431"/>
                </a:lnTo>
                <a:lnTo>
                  <a:pt x="239153" y="326326"/>
                </a:lnTo>
                <a:lnTo>
                  <a:pt x="263512" y="288378"/>
                </a:lnTo>
                <a:lnTo>
                  <a:pt x="275551" y="244792"/>
                </a:lnTo>
                <a:lnTo>
                  <a:pt x="275564" y="242316"/>
                </a:lnTo>
                <a:lnTo>
                  <a:pt x="274027" y="201460"/>
                </a:lnTo>
                <a:lnTo>
                  <a:pt x="273913" y="198513"/>
                </a:lnTo>
                <a:lnTo>
                  <a:pt x="277469" y="195249"/>
                </a:lnTo>
                <a:close/>
              </a:path>
              <a:path w="334645" h="400050">
                <a:moveTo>
                  <a:pt x="299250" y="350189"/>
                </a:moveTo>
                <a:lnTo>
                  <a:pt x="299059" y="347814"/>
                </a:lnTo>
                <a:lnTo>
                  <a:pt x="297256" y="346608"/>
                </a:lnTo>
                <a:lnTo>
                  <a:pt x="295490" y="346608"/>
                </a:lnTo>
                <a:lnTo>
                  <a:pt x="293712" y="346608"/>
                </a:lnTo>
                <a:lnTo>
                  <a:pt x="291998" y="347789"/>
                </a:lnTo>
                <a:lnTo>
                  <a:pt x="291871" y="350189"/>
                </a:lnTo>
                <a:lnTo>
                  <a:pt x="288759" y="365125"/>
                </a:lnTo>
                <a:lnTo>
                  <a:pt x="281203" y="377837"/>
                </a:lnTo>
                <a:lnTo>
                  <a:pt x="269798" y="387007"/>
                </a:lnTo>
                <a:lnTo>
                  <a:pt x="255168" y="391299"/>
                </a:lnTo>
                <a:lnTo>
                  <a:pt x="251104" y="391668"/>
                </a:lnTo>
                <a:lnTo>
                  <a:pt x="250913" y="397891"/>
                </a:lnTo>
                <a:lnTo>
                  <a:pt x="255168" y="397891"/>
                </a:lnTo>
                <a:lnTo>
                  <a:pt x="272389" y="393407"/>
                </a:lnTo>
                <a:lnTo>
                  <a:pt x="286880" y="382917"/>
                </a:lnTo>
                <a:lnTo>
                  <a:pt x="296545" y="367995"/>
                </a:lnTo>
                <a:lnTo>
                  <a:pt x="299250" y="350189"/>
                </a:lnTo>
                <a:close/>
              </a:path>
              <a:path w="334645" h="400050">
                <a:moveTo>
                  <a:pt x="334289" y="352793"/>
                </a:moveTo>
                <a:lnTo>
                  <a:pt x="331622" y="350037"/>
                </a:lnTo>
                <a:lnTo>
                  <a:pt x="328853" y="350037"/>
                </a:lnTo>
                <a:lnTo>
                  <a:pt x="327660" y="350037"/>
                </a:lnTo>
                <a:lnTo>
                  <a:pt x="308851" y="384276"/>
                </a:lnTo>
                <a:lnTo>
                  <a:pt x="304342" y="398145"/>
                </a:lnTo>
                <a:lnTo>
                  <a:pt x="306133" y="399605"/>
                </a:lnTo>
                <a:lnTo>
                  <a:pt x="309143" y="399605"/>
                </a:lnTo>
                <a:lnTo>
                  <a:pt x="310337" y="398970"/>
                </a:lnTo>
                <a:lnTo>
                  <a:pt x="310832" y="397510"/>
                </a:lnTo>
                <a:lnTo>
                  <a:pt x="315074" y="386422"/>
                </a:lnTo>
                <a:lnTo>
                  <a:pt x="320103" y="375856"/>
                </a:lnTo>
                <a:lnTo>
                  <a:pt x="325869" y="365683"/>
                </a:lnTo>
                <a:lnTo>
                  <a:pt x="332295" y="355739"/>
                </a:lnTo>
                <a:lnTo>
                  <a:pt x="334289" y="352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23523" y="2869082"/>
            <a:ext cx="854710" cy="414020"/>
          </a:xfrm>
          <a:custGeom>
            <a:avLst/>
            <a:gdLst/>
            <a:ahLst/>
            <a:cxnLst/>
            <a:rect l="l" t="t" r="r" b="b"/>
            <a:pathLst>
              <a:path w="854710" h="414020">
                <a:moveTo>
                  <a:pt x="674827" y="242658"/>
                </a:moveTo>
                <a:lnTo>
                  <a:pt x="672477" y="237985"/>
                </a:lnTo>
                <a:lnTo>
                  <a:pt x="669124" y="237985"/>
                </a:lnTo>
                <a:lnTo>
                  <a:pt x="668261" y="237985"/>
                </a:lnTo>
                <a:lnTo>
                  <a:pt x="667308" y="238328"/>
                </a:lnTo>
                <a:lnTo>
                  <a:pt x="666381" y="239090"/>
                </a:lnTo>
                <a:lnTo>
                  <a:pt x="653072" y="248196"/>
                </a:lnTo>
                <a:lnTo>
                  <a:pt x="638644" y="254711"/>
                </a:lnTo>
                <a:lnTo>
                  <a:pt x="623366" y="258610"/>
                </a:lnTo>
                <a:lnTo>
                  <a:pt x="607542" y="259918"/>
                </a:lnTo>
                <a:lnTo>
                  <a:pt x="602780" y="259918"/>
                </a:lnTo>
                <a:lnTo>
                  <a:pt x="597992" y="259575"/>
                </a:lnTo>
                <a:lnTo>
                  <a:pt x="592785" y="258864"/>
                </a:lnTo>
                <a:lnTo>
                  <a:pt x="589927" y="258864"/>
                </a:lnTo>
                <a:lnTo>
                  <a:pt x="588772" y="263258"/>
                </a:lnTo>
                <a:lnTo>
                  <a:pt x="598017" y="264845"/>
                </a:lnTo>
                <a:lnTo>
                  <a:pt x="604113" y="265366"/>
                </a:lnTo>
                <a:lnTo>
                  <a:pt x="610120" y="265366"/>
                </a:lnTo>
                <a:lnTo>
                  <a:pt x="626287" y="264083"/>
                </a:lnTo>
                <a:lnTo>
                  <a:pt x="641946" y="260261"/>
                </a:lnTo>
                <a:lnTo>
                  <a:pt x="656958" y="253974"/>
                </a:lnTo>
                <a:lnTo>
                  <a:pt x="671182" y="245275"/>
                </a:lnTo>
                <a:lnTo>
                  <a:pt x="674827" y="242658"/>
                </a:lnTo>
                <a:close/>
              </a:path>
              <a:path w="854710" h="414020">
                <a:moveTo>
                  <a:pt x="702017" y="220306"/>
                </a:moveTo>
                <a:lnTo>
                  <a:pt x="699947" y="215214"/>
                </a:lnTo>
                <a:lnTo>
                  <a:pt x="696556" y="215214"/>
                </a:lnTo>
                <a:lnTo>
                  <a:pt x="695896" y="215214"/>
                </a:lnTo>
                <a:lnTo>
                  <a:pt x="695198" y="215404"/>
                </a:lnTo>
                <a:lnTo>
                  <a:pt x="686219" y="220154"/>
                </a:lnTo>
                <a:lnTo>
                  <a:pt x="677875" y="223304"/>
                </a:lnTo>
                <a:lnTo>
                  <a:pt x="669417" y="225221"/>
                </a:lnTo>
                <a:lnTo>
                  <a:pt x="660831" y="225856"/>
                </a:lnTo>
                <a:lnTo>
                  <a:pt x="653948" y="225856"/>
                </a:lnTo>
                <a:lnTo>
                  <a:pt x="646899" y="224612"/>
                </a:lnTo>
                <a:lnTo>
                  <a:pt x="639051" y="221894"/>
                </a:lnTo>
                <a:lnTo>
                  <a:pt x="636181" y="221894"/>
                </a:lnTo>
                <a:lnTo>
                  <a:pt x="664298" y="233019"/>
                </a:lnTo>
                <a:lnTo>
                  <a:pt x="673315" y="232397"/>
                </a:lnTo>
                <a:lnTo>
                  <a:pt x="682129" y="230492"/>
                </a:lnTo>
                <a:lnTo>
                  <a:pt x="690575" y="227279"/>
                </a:lnTo>
                <a:lnTo>
                  <a:pt x="698500" y="222719"/>
                </a:lnTo>
                <a:lnTo>
                  <a:pt x="702017" y="220306"/>
                </a:lnTo>
                <a:close/>
              </a:path>
              <a:path w="854710" h="414020">
                <a:moveTo>
                  <a:pt x="854189" y="367258"/>
                </a:moveTo>
                <a:lnTo>
                  <a:pt x="850696" y="359968"/>
                </a:lnTo>
                <a:lnTo>
                  <a:pt x="822261" y="356743"/>
                </a:lnTo>
                <a:lnTo>
                  <a:pt x="800684" y="353669"/>
                </a:lnTo>
                <a:lnTo>
                  <a:pt x="779183" y="350037"/>
                </a:lnTo>
                <a:lnTo>
                  <a:pt x="757783" y="345859"/>
                </a:lnTo>
                <a:lnTo>
                  <a:pt x="793965" y="279692"/>
                </a:lnTo>
                <a:lnTo>
                  <a:pt x="803389" y="262458"/>
                </a:lnTo>
                <a:lnTo>
                  <a:pt x="806424" y="256984"/>
                </a:lnTo>
                <a:lnTo>
                  <a:pt x="801979" y="250342"/>
                </a:lnTo>
                <a:lnTo>
                  <a:pt x="795159" y="250342"/>
                </a:lnTo>
                <a:lnTo>
                  <a:pt x="793800" y="250710"/>
                </a:lnTo>
                <a:lnTo>
                  <a:pt x="792480" y="251548"/>
                </a:lnTo>
                <a:lnTo>
                  <a:pt x="746633" y="276555"/>
                </a:lnTo>
                <a:lnTo>
                  <a:pt x="698969" y="295884"/>
                </a:lnTo>
                <a:lnTo>
                  <a:pt x="649897" y="309613"/>
                </a:lnTo>
                <a:lnTo>
                  <a:pt x="599833" y="317792"/>
                </a:lnTo>
                <a:lnTo>
                  <a:pt x="549211" y="320509"/>
                </a:lnTo>
                <a:lnTo>
                  <a:pt x="499325" y="317906"/>
                </a:lnTo>
                <a:lnTo>
                  <a:pt x="449732" y="310159"/>
                </a:lnTo>
                <a:lnTo>
                  <a:pt x="400824" y="297307"/>
                </a:lnTo>
                <a:lnTo>
                  <a:pt x="364261" y="283641"/>
                </a:lnTo>
                <a:lnTo>
                  <a:pt x="353021" y="279438"/>
                </a:lnTo>
                <a:lnTo>
                  <a:pt x="377913" y="271106"/>
                </a:lnTo>
                <a:lnTo>
                  <a:pt x="402158" y="261073"/>
                </a:lnTo>
                <a:lnTo>
                  <a:pt x="425627" y="249389"/>
                </a:lnTo>
                <a:lnTo>
                  <a:pt x="448259" y="236093"/>
                </a:lnTo>
                <a:lnTo>
                  <a:pt x="454583" y="232079"/>
                </a:lnTo>
                <a:lnTo>
                  <a:pt x="452767" y="223723"/>
                </a:lnTo>
                <a:lnTo>
                  <a:pt x="415823" y="209003"/>
                </a:lnTo>
                <a:lnTo>
                  <a:pt x="377939" y="193852"/>
                </a:lnTo>
                <a:lnTo>
                  <a:pt x="343433" y="180886"/>
                </a:lnTo>
                <a:lnTo>
                  <a:pt x="308546" y="169430"/>
                </a:lnTo>
                <a:lnTo>
                  <a:pt x="308724" y="168605"/>
                </a:lnTo>
                <a:lnTo>
                  <a:pt x="308737" y="168186"/>
                </a:lnTo>
                <a:lnTo>
                  <a:pt x="308127" y="138950"/>
                </a:lnTo>
                <a:lnTo>
                  <a:pt x="305676" y="40411"/>
                </a:lnTo>
                <a:lnTo>
                  <a:pt x="306044" y="30441"/>
                </a:lnTo>
                <a:lnTo>
                  <a:pt x="292874" y="0"/>
                </a:lnTo>
                <a:lnTo>
                  <a:pt x="291896" y="0"/>
                </a:lnTo>
                <a:lnTo>
                  <a:pt x="278625" y="5054"/>
                </a:lnTo>
                <a:lnTo>
                  <a:pt x="265315" y="16840"/>
                </a:lnTo>
                <a:lnTo>
                  <a:pt x="253428" y="30441"/>
                </a:lnTo>
                <a:lnTo>
                  <a:pt x="244589" y="40817"/>
                </a:lnTo>
                <a:lnTo>
                  <a:pt x="226479" y="60159"/>
                </a:lnTo>
                <a:lnTo>
                  <a:pt x="208965" y="80086"/>
                </a:lnTo>
                <a:lnTo>
                  <a:pt x="192328" y="100749"/>
                </a:lnTo>
                <a:lnTo>
                  <a:pt x="176885" y="122262"/>
                </a:lnTo>
                <a:lnTo>
                  <a:pt x="142265" y="108775"/>
                </a:lnTo>
                <a:lnTo>
                  <a:pt x="107416" y="95897"/>
                </a:lnTo>
                <a:lnTo>
                  <a:pt x="97218" y="92329"/>
                </a:lnTo>
                <a:lnTo>
                  <a:pt x="72364" y="83629"/>
                </a:lnTo>
                <a:lnTo>
                  <a:pt x="36296" y="71704"/>
                </a:lnTo>
                <a:lnTo>
                  <a:pt x="35509" y="71577"/>
                </a:lnTo>
                <a:lnTo>
                  <a:pt x="29667" y="71577"/>
                </a:lnTo>
                <a:lnTo>
                  <a:pt x="25882" y="76987"/>
                </a:lnTo>
                <a:lnTo>
                  <a:pt x="27063" y="81991"/>
                </a:lnTo>
                <a:lnTo>
                  <a:pt x="36398" y="117449"/>
                </a:lnTo>
                <a:lnTo>
                  <a:pt x="48653" y="152539"/>
                </a:lnTo>
                <a:lnTo>
                  <a:pt x="64490" y="186042"/>
                </a:lnTo>
                <a:lnTo>
                  <a:pt x="84594" y="216763"/>
                </a:lnTo>
                <a:lnTo>
                  <a:pt x="61048" y="245033"/>
                </a:lnTo>
                <a:lnTo>
                  <a:pt x="39662" y="275374"/>
                </a:lnTo>
                <a:lnTo>
                  <a:pt x="19837" y="306781"/>
                </a:lnTo>
                <a:lnTo>
                  <a:pt x="0" y="339953"/>
                </a:lnTo>
                <a:lnTo>
                  <a:pt x="0" y="347014"/>
                </a:lnTo>
                <a:lnTo>
                  <a:pt x="1346" y="350354"/>
                </a:lnTo>
                <a:lnTo>
                  <a:pt x="7315" y="350354"/>
                </a:lnTo>
                <a:lnTo>
                  <a:pt x="45186" y="344754"/>
                </a:lnTo>
                <a:lnTo>
                  <a:pt x="105448" y="331965"/>
                </a:lnTo>
                <a:lnTo>
                  <a:pt x="154774" y="318287"/>
                </a:lnTo>
                <a:lnTo>
                  <a:pt x="155765" y="317842"/>
                </a:lnTo>
                <a:lnTo>
                  <a:pt x="173736" y="351739"/>
                </a:lnTo>
                <a:lnTo>
                  <a:pt x="193446" y="385318"/>
                </a:lnTo>
                <a:lnTo>
                  <a:pt x="210921" y="413486"/>
                </a:lnTo>
                <a:lnTo>
                  <a:pt x="230670" y="413486"/>
                </a:lnTo>
                <a:lnTo>
                  <a:pt x="202946" y="367588"/>
                </a:lnTo>
                <a:lnTo>
                  <a:pt x="183756" y="337108"/>
                </a:lnTo>
                <a:lnTo>
                  <a:pt x="170649" y="317842"/>
                </a:lnTo>
                <a:lnTo>
                  <a:pt x="163385" y="307174"/>
                </a:lnTo>
                <a:lnTo>
                  <a:pt x="162306" y="305511"/>
                </a:lnTo>
                <a:lnTo>
                  <a:pt x="160502" y="304558"/>
                </a:lnTo>
                <a:lnTo>
                  <a:pt x="158203" y="304533"/>
                </a:lnTo>
                <a:lnTo>
                  <a:pt x="158051" y="304558"/>
                </a:lnTo>
                <a:lnTo>
                  <a:pt x="156806" y="303212"/>
                </a:lnTo>
                <a:lnTo>
                  <a:pt x="155092" y="302323"/>
                </a:lnTo>
                <a:lnTo>
                  <a:pt x="152234" y="302323"/>
                </a:lnTo>
                <a:lnTo>
                  <a:pt x="151384" y="302450"/>
                </a:lnTo>
                <a:lnTo>
                  <a:pt x="150495" y="302742"/>
                </a:lnTo>
                <a:lnTo>
                  <a:pt x="119240" y="311937"/>
                </a:lnTo>
                <a:lnTo>
                  <a:pt x="87668" y="319887"/>
                </a:lnTo>
                <a:lnTo>
                  <a:pt x="55803" y="326567"/>
                </a:lnTo>
                <a:lnTo>
                  <a:pt x="23685" y="331965"/>
                </a:lnTo>
                <a:lnTo>
                  <a:pt x="42430" y="303212"/>
                </a:lnTo>
                <a:lnTo>
                  <a:pt x="61722" y="274764"/>
                </a:lnTo>
                <a:lnTo>
                  <a:pt x="80797" y="246176"/>
                </a:lnTo>
                <a:lnTo>
                  <a:pt x="98856" y="217030"/>
                </a:lnTo>
                <a:lnTo>
                  <a:pt x="101168" y="213118"/>
                </a:lnTo>
                <a:lnTo>
                  <a:pt x="97726" y="209003"/>
                </a:lnTo>
                <a:lnTo>
                  <a:pt x="93675" y="208978"/>
                </a:lnTo>
                <a:lnTo>
                  <a:pt x="93497" y="209003"/>
                </a:lnTo>
                <a:lnTo>
                  <a:pt x="80327" y="180149"/>
                </a:lnTo>
                <a:lnTo>
                  <a:pt x="67691" y="151472"/>
                </a:lnTo>
                <a:lnTo>
                  <a:pt x="56235" y="122389"/>
                </a:lnTo>
                <a:lnTo>
                  <a:pt x="46596" y="92329"/>
                </a:lnTo>
                <a:lnTo>
                  <a:pt x="78524" y="103111"/>
                </a:lnTo>
                <a:lnTo>
                  <a:pt x="110274" y="114376"/>
                </a:lnTo>
                <a:lnTo>
                  <a:pt x="141833" y="126123"/>
                </a:lnTo>
                <a:lnTo>
                  <a:pt x="174282" y="138760"/>
                </a:lnTo>
                <a:lnTo>
                  <a:pt x="175285" y="138950"/>
                </a:lnTo>
                <a:lnTo>
                  <a:pt x="180187" y="138950"/>
                </a:lnTo>
                <a:lnTo>
                  <a:pt x="182753" y="135356"/>
                </a:lnTo>
                <a:lnTo>
                  <a:pt x="183007" y="131445"/>
                </a:lnTo>
                <a:lnTo>
                  <a:pt x="183743" y="131178"/>
                </a:lnTo>
                <a:lnTo>
                  <a:pt x="232016" y="75145"/>
                </a:lnTo>
                <a:lnTo>
                  <a:pt x="256565" y="48221"/>
                </a:lnTo>
                <a:lnTo>
                  <a:pt x="283197" y="24384"/>
                </a:lnTo>
                <a:lnTo>
                  <a:pt x="285991" y="17868"/>
                </a:lnTo>
                <a:lnTo>
                  <a:pt x="287870" y="14617"/>
                </a:lnTo>
                <a:lnTo>
                  <a:pt x="289648" y="14617"/>
                </a:lnTo>
                <a:lnTo>
                  <a:pt x="289826" y="16840"/>
                </a:lnTo>
                <a:lnTo>
                  <a:pt x="289394" y="21259"/>
                </a:lnTo>
                <a:lnTo>
                  <a:pt x="292315" y="145859"/>
                </a:lnTo>
                <a:lnTo>
                  <a:pt x="292925" y="168186"/>
                </a:lnTo>
                <a:lnTo>
                  <a:pt x="293014" y="172478"/>
                </a:lnTo>
                <a:lnTo>
                  <a:pt x="295871" y="174828"/>
                </a:lnTo>
                <a:lnTo>
                  <a:pt x="299085" y="175539"/>
                </a:lnTo>
                <a:lnTo>
                  <a:pt x="299212" y="177317"/>
                </a:lnTo>
                <a:lnTo>
                  <a:pt x="300278" y="178904"/>
                </a:lnTo>
                <a:lnTo>
                  <a:pt x="332193" y="193738"/>
                </a:lnTo>
                <a:lnTo>
                  <a:pt x="363105" y="206590"/>
                </a:lnTo>
                <a:lnTo>
                  <a:pt x="369265" y="208978"/>
                </a:lnTo>
                <a:lnTo>
                  <a:pt x="425627" y="230619"/>
                </a:lnTo>
                <a:lnTo>
                  <a:pt x="395922" y="245872"/>
                </a:lnTo>
                <a:lnTo>
                  <a:pt x="365188" y="258254"/>
                </a:lnTo>
                <a:lnTo>
                  <a:pt x="333362" y="267855"/>
                </a:lnTo>
                <a:lnTo>
                  <a:pt x="300405" y="274764"/>
                </a:lnTo>
                <a:lnTo>
                  <a:pt x="295033" y="275678"/>
                </a:lnTo>
                <a:lnTo>
                  <a:pt x="293700" y="280238"/>
                </a:lnTo>
                <a:lnTo>
                  <a:pt x="295033" y="284251"/>
                </a:lnTo>
                <a:lnTo>
                  <a:pt x="294601" y="284848"/>
                </a:lnTo>
                <a:lnTo>
                  <a:pt x="294284" y="285457"/>
                </a:lnTo>
                <a:lnTo>
                  <a:pt x="294030" y="286118"/>
                </a:lnTo>
                <a:lnTo>
                  <a:pt x="281813" y="322516"/>
                </a:lnTo>
                <a:lnTo>
                  <a:pt x="269011" y="358533"/>
                </a:lnTo>
                <a:lnTo>
                  <a:pt x="255295" y="394208"/>
                </a:lnTo>
                <a:lnTo>
                  <a:pt x="247129" y="413486"/>
                </a:lnTo>
                <a:lnTo>
                  <a:pt x="265315" y="413486"/>
                </a:lnTo>
                <a:lnTo>
                  <a:pt x="268808" y="405384"/>
                </a:lnTo>
                <a:lnTo>
                  <a:pt x="275196" y="389991"/>
                </a:lnTo>
                <a:lnTo>
                  <a:pt x="289306" y="413486"/>
                </a:lnTo>
                <a:lnTo>
                  <a:pt x="307733" y="413486"/>
                </a:lnTo>
                <a:lnTo>
                  <a:pt x="290004" y="389991"/>
                </a:lnTo>
                <a:lnTo>
                  <a:pt x="280314" y="377151"/>
                </a:lnTo>
                <a:lnTo>
                  <a:pt x="288442" y="355714"/>
                </a:lnTo>
                <a:lnTo>
                  <a:pt x="296011" y="334086"/>
                </a:lnTo>
                <a:lnTo>
                  <a:pt x="302971" y="312267"/>
                </a:lnTo>
                <a:lnTo>
                  <a:pt x="309295" y="290042"/>
                </a:lnTo>
                <a:lnTo>
                  <a:pt x="309270" y="289623"/>
                </a:lnTo>
                <a:lnTo>
                  <a:pt x="316407" y="288340"/>
                </a:lnTo>
                <a:lnTo>
                  <a:pt x="323507" y="286905"/>
                </a:lnTo>
                <a:lnTo>
                  <a:pt x="330568" y="285330"/>
                </a:lnTo>
                <a:lnTo>
                  <a:pt x="337591" y="283641"/>
                </a:lnTo>
                <a:lnTo>
                  <a:pt x="338048" y="284187"/>
                </a:lnTo>
                <a:lnTo>
                  <a:pt x="389280" y="308000"/>
                </a:lnTo>
                <a:lnTo>
                  <a:pt x="441413" y="324269"/>
                </a:lnTo>
                <a:lnTo>
                  <a:pt x="494969" y="333921"/>
                </a:lnTo>
                <a:lnTo>
                  <a:pt x="549249" y="337108"/>
                </a:lnTo>
                <a:lnTo>
                  <a:pt x="596265" y="334759"/>
                </a:lnTo>
                <a:lnTo>
                  <a:pt x="642861" y="327761"/>
                </a:lnTo>
                <a:lnTo>
                  <a:pt x="671525" y="320509"/>
                </a:lnTo>
                <a:lnTo>
                  <a:pt x="688619" y="316191"/>
                </a:lnTo>
                <a:lnTo>
                  <a:pt x="733082" y="300139"/>
                </a:lnTo>
                <a:lnTo>
                  <a:pt x="775817" y="279692"/>
                </a:lnTo>
                <a:lnTo>
                  <a:pt x="736574" y="351739"/>
                </a:lnTo>
                <a:lnTo>
                  <a:pt x="785939" y="367131"/>
                </a:lnTo>
                <a:lnTo>
                  <a:pt x="828560" y="373138"/>
                </a:lnTo>
                <a:lnTo>
                  <a:pt x="813612" y="391363"/>
                </a:lnTo>
                <a:lnTo>
                  <a:pt x="799261" y="410070"/>
                </a:lnTo>
                <a:lnTo>
                  <a:pt x="796823" y="413486"/>
                </a:lnTo>
                <a:lnTo>
                  <a:pt x="816165" y="413486"/>
                </a:lnTo>
                <a:lnTo>
                  <a:pt x="819391" y="409130"/>
                </a:lnTo>
                <a:lnTo>
                  <a:pt x="834097" y="390626"/>
                </a:lnTo>
                <a:lnTo>
                  <a:pt x="849426" y="372630"/>
                </a:lnTo>
                <a:lnTo>
                  <a:pt x="854189" y="367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5464459" y="1309745"/>
            <a:ext cx="345440" cy="447675"/>
            <a:chOff x="5464459" y="1309745"/>
            <a:chExt cx="345440" cy="447675"/>
          </a:xfrm>
        </p:grpSpPr>
        <p:sp>
          <p:nvSpPr>
            <p:cNvPr id="66" name="object 66"/>
            <p:cNvSpPr/>
            <p:nvPr/>
          </p:nvSpPr>
          <p:spPr>
            <a:xfrm>
              <a:off x="5464459" y="1309745"/>
              <a:ext cx="345440" cy="365760"/>
            </a:xfrm>
            <a:custGeom>
              <a:avLst/>
              <a:gdLst/>
              <a:ahLst/>
              <a:cxnLst/>
              <a:rect l="l" t="t" r="r" b="b"/>
              <a:pathLst>
                <a:path w="345439" h="365760">
                  <a:moveTo>
                    <a:pt x="127073" y="365307"/>
                  </a:moveTo>
                  <a:lnTo>
                    <a:pt x="122772" y="365307"/>
                  </a:lnTo>
                  <a:lnTo>
                    <a:pt x="121111" y="364531"/>
                  </a:lnTo>
                  <a:lnTo>
                    <a:pt x="99543" y="320370"/>
                  </a:lnTo>
                  <a:lnTo>
                    <a:pt x="80570" y="277091"/>
                  </a:lnTo>
                  <a:lnTo>
                    <a:pt x="62978" y="233082"/>
                  </a:lnTo>
                  <a:lnTo>
                    <a:pt x="46488" y="188580"/>
                  </a:lnTo>
                  <a:lnTo>
                    <a:pt x="30822" y="143819"/>
                  </a:lnTo>
                  <a:lnTo>
                    <a:pt x="15703" y="99034"/>
                  </a:lnTo>
                  <a:lnTo>
                    <a:pt x="0" y="51881"/>
                  </a:lnTo>
                  <a:lnTo>
                    <a:pt x="872" y="48419"/>
                  </a:lnTo>
                  <a:lnTo>
                    <a:pt x="2959" y="46615"/>
                  </a:lnTo>
                  <a:lnTo>
                    <a:pt x="31704" y="18123"/>
                  </a:lnTo>
                  <a:lnTo>
                    <a:pt x="48616" y="5345"/>
                  </a:lnTo>
                  <a:lnTo>
                    <a:pt x="66262" y="0"/>
                  </a:lnTo>
                  <a:lnTo>
                    <a:pt x="85674" y="4859"/>
                  </a:lnTo>
                  <a:lnTo>
                    <a:pt x="105970" y="16486"/>
                  </a:lnTo>
                  <a:lnTo>
                    <a:pt x="113596" y="21964"/>
                  </a:lnTo>
                  <a:lnTo>
                    <a:pt x="66986" y="21964"/>
                  </a:lnTo>
                  <a:lnTo>
                    <a:pt x="59673" y="22920"/>
                  </a:lnTo>
                  <a:lnTo>
                    <a:pt x="25333" y="58198"/>
                  </a:lnTo>
                  <a:lnTo>
                    <a:pt x="25311" y="77021"/>
                  </a:lnTo>
                  <a:lnTo>
                    <a:pt x="31557" y="96659"/>
                  </a:lnTo>
                  <a:lnTo>
                    <a:pt x="39795" y="117818"/>
                  </a:lnTo>
                  <a:lnTo>
                    <a:pt x="46945" y="138033"/>
                  </a:lnTo>
                  <a:lnTo>
                    <a:pt x="62443" y="180650"/>
                  </a:lnTo>
                  <a:lnTo>
                    <a:pt x="83802" y="236533"/>
                  </a:lnTo>
                  <a:lnTo>
                    <a:pt x="98866" y="274526"/>
                  </a:lnTo>
                  <a:lnTo>
                    <a:pt x="113651" y="312621"/>
                  </a:lnTo>
                  <a:lnTo>
                    <a:pt x="127542" y="351000"/>
                  </a:lnTo>
                  <a:lnTo>
                    <a:pt x="148519" y="351000"/>
                  </a:lnTo>
                  <a:lnTo>
                    <a:pt x="146343" y="352680"/>
                  </a:lnTo>
                  <a:lnTo>
                    <a:pt x="138496" y="357700"/>
                  </a:lnTo>
                  <a:lnTo>
                    <a:pt x="130289" y="360944"/>
                  </a:lnTo>
                  <a:lnTo>
                    <a:pt x="129778" y="363545"/>
                  </a:lnTo>
                  <a:lnTo>
                    <a:pt x="127073" y="365307"/>
                  </a:lnTo>
                  <a:close/>
                </a:path>
                <a:path w="345439" h="365760">
                  <a:moveTo>
                    <a:pt x="314111" y="215454"/>
                  </a:moveTo>
                  <a:lnTo>
                    <a:pt x="280827" y="215454"/>
                  </a:lnTo>
                  <a:lnTo>
                    <a:pt x="290848" y="212476"/>
                  </a:lnTo>
                  <a:lnTo>
                    <a:pt x="302037" y="205211"/>
                  </a:lnTo>
                  <a:lnTo>
                    <a:pt x="313176" y="196090"/>
                  </a:lnTo>
                  <a:lnTo>
                    <a:pt x="322943" y="187636"/>
                  </a:lnTo>
                  <a:lnTo>
                    <a:pt x="288158" y="161564"/>
                  </a:lnTo>
                  <a:lnTo>
                    <a:pt x="252949" y="136088"/>
                  </a:lnTo>
                  <a:lnTo>
                    <a:pt x="217318" y="111206"/>
                  </a:lnTo>
                  <a:lnTo>
                    <a:pt x="181263" y="86916"/>
                  </a:lnTo>
                  <a:lnTo>
                    <a:pt x="145811" y="63852"/>
                  </a:lnTo>
                  <a:lnTo>
                    <a:pt x="98024" y="33930"/>
                  </a:lnTo>
                  <a:lnTo>
                    <a:pt x="66986" y="21964"/>
                  </a:lnTo>
                  <a:lnTo>
                    <a:pt x="113596" y="21964"/>
                  </a:lnTo>
                  <a:lnTo>
                    <a:pt x="125415" y="30454"/>
                  </a:lnTo>
                  <a:lnTo>
                    <a:pt x="142191" y="42335"/>
                  </a:lnTo>
                  <a:lnTo>
                    <a:pt x="182795" y="68554"/>
                  </a:lnTo>
                  <a:lnTo>
                    <a:pt x="222880" y="95507"/>
                  </a:lnTo>
                  <a:lnTo>
                    <a:pt x="262466" y="123160"/>
                  </a:lnTo>
                  <a:lnTo>
                    <a:pt x="301570" y="151482"/>
                  </a:lnTo>
                  <a:lnTo>
                    <a:pt x="340212" y="180440"/>
                  </a:lnTo>
                  <a:lnTo>
                    <a:pt x="345151" y="184237"/>
                  </a:lnTo>
                  <a:lnTo>
                    <a:pt x="343001" y="189755"/>
                  </a:lnTo>
                  <a:lnTo>
                    <a:pt x="338742" y="192335"/>
                  </a:lnTo>
                  <a:lnTo>
                    <a:pt x="338338" y="194328"/>
                  </a:lnTo>
                  <a:lnTo>
                    <a:pt x="337209" y="196090"/>
                  </a:lnTo>
                  <a:lnTo>
                    <a:pt x="335549" y="197307"/>
                  </a:lnTo>
                  <a:lnTo>
                    <a:pt x="323903" y="207080"/>
                  </a:lnTo>
                  <a:lnTo>
                    <a:pt x="314111" y="215454"/>
                  </a:lnTo>
                  <a:close/>
                </a:path>
                <a:path w="345439" h="365760">
                  <a:moveTo>
                    <a:pt x="148519" y="351000"/>
                  </a:moveTo>
                  <a:lnTo>
                    <a:pt x="127542" y="351000"/>
                  </a:lnTo>
                  <a:lnTo>
                    <a:pt x="133024" y="345288"/>
                  </a:lnTo>
                  <a:lnTo>
                    <a:pt x="139460" y="340156"/>
                  </a:lnTo>
                  <a:lnTo>
                    <a:pt x="146208" y="335390"/>
                  </a:lnTo>
                  <a:lnTo>
                    <a:pt x="152624" y="330776"/>
                  </a:lnTo>
                  <a:lnTo>
                    <a:pt x="167356" y="319492"/>
                  </a:lnTo>
                  <a:lnTo>
                    <a:pt x="174791" y="313916"/>
                  </a:lnTo>
                  <a:lnTo>
                    <a:pt x="182327" y="308475"/>
                  </a:lnTo>
                  <a:lnTo>
                    <a:pt x="183137" y="308118"/>
                  </a:lnTo>
                  <a:lnTo>
                    <a:pt x="172655" y="292777"/>
                  </a:lnTo>
                  <a:lnTo>
                    <a:pt x="161759" y="275423"/>
                  </a:lnTo>
                  <a:lnTo>
                    <a:pt x="153338" y="257517"/>
                  </a:lnTo>
                  <a:lnTo>
                    <a:pt x="150282" y="240524"/>
                  </a:lnTo>
                  <a:lnTo>
                    <a:pt x="155998" y="223846"/>
                  </a:lnTo>
                  <a:lnTo>
                    <a:pt x="169017" y="209249"/>
                  </a:lnTo>
                  <a:lnTo>
                    <a:pt x="185019" y="196737"/>
                  </a:lnTo>
                  <a:lnTo>
                    <a:pt x="199681" y="186314"/>
                  </a:lnTo>
                  <a:lnTo>
                    <a:pt x="207282" y="180650"/>
                  </a:lnTo>
                  <a:lnTo>
                    <a:pt x="212286" y="177986"/>
                  </a:lnTo>
                  <a:lnTo>
                    <a:pt x="222805" y="177986"/>
                  </a:lnTo>
                  <a:lnTo>
                    <a:pt x="228298" y="181321"/>
                  </a:lnTo>
                  <a:lnTo>
                    <a:pt x="237347" y="187510"/>
                  </a:lnTo>
                  <a:lnTo>
                    <a:pt x="246919" y="194992"/>
                  </a:lnTo>
                  <a:lnTo>
                    <a:pt x="248465" y="196237"/>
                  </a:lnTo>
                  <a:lnTo>
                    <a:pt x="215437" y="196237"/>
                  </a:lnTo>
                  <a:lnTo>
                    <a:pt x="211647" y="197601"/>
                  </a:lnTo>
                  <a:lnTo>
                    <a:pt x="180263" y="225662"/>
                  </a:lnTo>
                  <a:lnTo>
                    <a:pt x="173373" y="254737"/>
                  </a:lnTo>
                  <a:lnTo>
                    <a:pt x="178899" y="272774"/>
                  </a:lnTo>
                  <a:lnTo>
                    <a:pt x="187763" y="290709"/>
                  </a:lnTo>
                  <a:lnTo>
                    <a:pt x="196231" y="308223"/>
                  </a:lnTo>
                  <a:lnTo>
                    <a:pt x="197530" y="311370"/>
                  </a:lnTo>
                  <a:lnTo>
                    <a:pt x="195529" y="313720"/>
                  </a:lnTo>
                  <a:lnTo>
                    <a:pt x="192888" y="314580"/>
                  </a:lnTo>
                  <a:lnTo>
                    <a:pt x="193059" y="316426"/>
                  </a:lnTo>
                  <a:lnTo>
                    <a:pt x="192271" y="318188"/>
                  </a:lnTo>
                  <a:lnTo>
                    <a:pt x="183431" y="324962"/>
                  </a:lnTo>
                  <a:lnTo>
                    <a:pt x="175969" y="330498"/>
                  </a:lnTo>
                  <a:lnTo>
                    <a:pt x="160928" y="341412"/>
                  </a:lnTo>
                  <a:lnTo>
                    <a:pt x="148519" y="351000"/>
                  </a:lnTo>
                  <a:close/>
                </a:path>
                <a:path w="345439" h="365760">
                  <a:moveTo>
                    <a:pt x="280656" y="233517"/>
                  </a:moveTo>
                  <a:lnTo>
                    <a:pt x="280401" y="233517"/>
                  </a:lnTo>
                  <a:lnTo>
                    <a:pt x="269762" y="230508"/>
                  </a:lnTo>
                  <a:lnTo>
                    <a:pt x="258706" y="223513"/>
                  </a:lnTo>
                  <a:lnTo>
                    <a:pt x="239200" y="208048"/>
                  </a:lnTo>
                  <a:lnTo>
                    <a:pt x="230044" y="201524"/>
                  </a:lnTo>
                  <a:lnTo>
                    <a:pt x="225317" y="196237"/>
                  </a:lnTo>
                  <a:lnTo>
                    <a:pt x="248465" y="196237"/>
                  </a:lnTo>
                  <a:lnTo>
                    <a:pt x="258411" y="204251"/>
                  </a:lnTo>
                  <a:lnTo>
                    <a:pt x="270230" y="212126"/>
                  </a:lnTo>
                  <a:lnTo>
                    <a:pt x="280784" y="215454"/>
                  </a:lnTo>
                  <a:lnTo>
                    <a:pt x="314111" y="215454"/>
                  </a:lnTo>
                  <a:lnTo>
                    <a:pt x="309883" y="219070"/>
                  </a:lnTo>
                  <a:lnTo>
                    <a:pt x="294973" y="229231"/>
                  </a:lnTo>
                  <a:lnTo>
                    <a:pt x="280656" y="2335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44051" y="1388165"/>
              <a:ext cx="97902" cy="10900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527015" y="1680057"/>
              <a:ext cx="59055" cy="77470"/>
            </a:xfrm>
            <a:custGeom>
              <a:avLst/>
              <a:gdLst/>
              <a:ahLst/>
              <a:cxnLst/>
              <a:rect l="l" t="t" r="r" b="b"/>
              <a:pathLst>
                <a:path w="59054" h="77469">
                  <a:moveTo>
                    <a:pt x="52438" y="38303"/>
                  </a:moveTo>
                  <a:lnTo>
                    <a:pt x="21031" y="12115"/>
                  </a:lnTo>
                  <a:lnTo>
                    <a:pt x="13182" y="520"/>
                  </a:lnTo>
                  <a:lnTo>
                    <a:pt x="12090" y="0"/>
                  </a:lnTo>
                  <a:lnTo>
                    <a:pt x="11010" y="0"/>
                  </a:lnTo>
                  <a:lnTo>
                    <a:pt x="8623" y="0"/>
                  </a:lnTo>
                  <a:lnTo>
                    <a:pt x="6235" y="2552"/>
                  </a:lnTo>
                  <a:lnTo>
                    <a:pt x="33312" y="35953"/>
                  </a:lnTo>
                  <a:lnTo>
                    <a:pt x="46101" y="42875"/>
                  </a:lnTo>
                  <a:lnTo>
                    <a:pt x="50228" y="42875"/>
                  </a:lnTo>
                  <a:lnTo>
                    <a:pt x="52438" y="38303"/>
                  </a:lnTo>
                  <a:close/>
                </a:path>
                <a:path w="59054" h="77469">
                  <a:moveTo>
                    <a:pt x="58610" y="70192"/>
                  </a:moveTo>
                  <a:lnTo>
                    <a:pt x="41579" y="65595"/>
                  </a:lnTo>
                  <a:lnTo>
                    <a:pt x="29857" y="61887"/>
                  </a:lnTo>
                  <a:lnTo>
                    <a:pt x="18376" y="57531"/>
                  </a:lnTo>
                  <a:lnTo>
                    <a:pt x="6489" y="51955"/>
                  </a:lnTo>
                  <a:lnTo>
                    <a:pt x="5867" y="51816"/>
                  </a:lnTo>
                  <a:lnTo>
                    <a:pt x="5321" y="51816"/>
                  </a:lnTo>
                  <a:lnTo>
                    <a:pt x="2057" y="51816"/>
                  </a:lnTo>
                  <a:lnTo>
                    <a:pt x="0" y="56426"/>
                  </a:lnTo>
                  <a:lnTo>
                    <a:pt x="38785" y="73977"/>
                  </a:lnTo>
                  <a:lnTo>
                    <a:pt x="52184" y="76885"/>
                  </a:lnTo>
                  <a:lnTo>
                    <a:pt x="56832" y="76885"/>
                  </a:lnTo>
                  <a:lnTo>
                    <a:pt x="58610" y="70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5128081" y="0"/>
            <a:ext cx="637540" cy="497205"/>
            <a:chOff x="5128081" y="0"/>
            <a:chExt cx="637540" cy="497205"/>
          </a:xfrm>
        </p:grpSpPr>
        <p:sp>
          <p:nvSpPr>
            <p:cNvPr id="70" name="object 70"/>
            <p:cNvSpPr/>
            <p:nvPr/>
          </p:nvSpPr>
          <p:spPr>
            <a:xfrm>
              <a:off x="5128069" y="12"/>
              <a:ext cx="637540" cy="497205"/>
            </a:xfrm>
            <a:custGeom>
              <a:avLst/>
              <a:gdLst/>
              <a:ahLst/>
              <a:cxnLst/>
              <a:rect l="l" t="t" r="r" b="b"/>
              <a:pathLst>
                <a:path w="637539" h="497205">
                  <a:moveTo>
                    <a:pt x="245122" y="408901"/>
                  </a:moveTo>
                  <a:lnTo>
                    <a:pt x="198894" y="391096"/>
                  </a:lnTo>
                  <a:lnTo>
                    <a:pt x="156121" y="377113"/>
                  </a:lnTo>
                  <a:lnTo>
                    <a:pt x="112814" y="364896"/>
                  </a:lnTo>
                  <a:lnTo>
                    <a:pt x="68592" y="354177"/>
                  </a:lnTo>
                  <a:lnTo>
                    <a:pt x="64884" y="354177"/>
                  </a:lnTo>
                  <a:lnTo>
                    <a:pt x="64084" y="359930"/>
                  </a:lnTo>
                  <a:lnTo>
                    <a:pt x="152488" y="389153"/>
                  </a:lnTo>
                  <a:lnTo>
                    <a:pt x="194868" y="402856"/>
                  </a:lnTo>
                  <a:lnTo>
                    <a:pt x="238137" y="416077"/>
                  </a:lnTo>
                  <a:lnTo>
                    <a:pt x="242874" y="416077"/>
                  </a:lnTo>
                  <a:lnTo>
                    <a:pt x="245122" y="408901"/>
                  </a:lnTo>
                  <a:close/>
                </a:path>
                <a:path w="637539" h="497205">
                  <a:moveTo>
                    <a:pt x="343014" y="458508"/>
                  </a:moveTo>
                  <a:lnTo>
                    <a:pt x="288264" y="446049"/>
                  </a:lnTo>
                  <a:lnTo>
                    <a:pt x="240550" y="433705"/>
                  </a:lnTo>
                  <a:lnTo>
                    <a:pt x="193116" y="420547"/>
                  </a:lnTo>
                  <a:lnTo>
                    <a:pt x="98386" y="393623"/>
                  </a:lnTo>
                  <a:lnTo>
                    <a:pt x="49987" y="380669"/>
                  </a:lnTo>
                  <a:lnTo>
                    <a:pt x="47015" y="380669"/>
                  </a:lnTo>
                  <a:lnTo>
                    <a:pt x="45504" y="385394"/>
                  </a:lnTo>
                  <a:lnTo>
                    <a:pt x="94399" y="404685"/>
                  </a:lnTo>
                  <a:lnTo>
                    <a:pt x="141427" y="420370"/>
                  </a:lnTo>
                  <a:lnTo>
                    <a:pt x="189293" y="434162"/>
                  </a:lnTo>
                  <a:lnTo>
                    <a:pt x="237617" y="446443"/>
                  </a:lnTo>
                  <a:lnTo>
                    <a:pt x="285978" y="457606"/>
                  </a:lnTo>
                  <a:lnTo>
                    <a:pt x="334886" y="468198"/>
                  </a:lnTo>
                  <a:lnTo>
                    <a:pt x="341312" y="468198"/>
                  </a:lnTo>
                  <a:lnTo>
                    <a:pt x="343014" y="458508"/>
                  </a:lnTo>
                  <a:close/>
                </a:path>
                <a:path w="637539" h="497205">
                  <a:moveTo>
                    <a:pt x="343750" y="406971"/>
                  </a:moveTo>
                  <a:lnTo>
                    <a:pt x="295300" y="388188"/>
                  </a:lnTo>
                  <a:lnTo>
                    <a:pt x="250685" y="372897"/>
                  </a:lnTo>
                  <a:lnTo>
                    <a:pt x="205422" y="359117"/>
                  </a:lnTo>
                  <a:lnTo>
                    <a:pt x="159740" y="346837"/>
                  </a:lnTo>
                  <a:lnTo>
                    <a:pt x="113842" y="336003"/>
                  </a:lnTo>
                  <a:lnTo>
                    <a:pt x="67221" y="326542"/>
                  </a:lnTo>
                  <a:lnTo>
                    <a:pt x="63436" y="326542"/>
                  </a:lnTo>
                  <a:lnTo>
                    <a:pt x="62420" y="332359"/>
                  </a:lnTo>
                  <a:lnTo>
                    <a:pt x="111823" y="345681"/>
                  </a:lnTo>
                  <a:lnTo>
                    <a:pt x="156857" y="358521"/>
                  </a:lnTo>
                  <a:lnTo>
                    <a:pt x="201676" y="371868"/>
                  </a:lnTo>
                  <a:lnTo>
                    <a:pt x="246354" y="385660"/>
                  </a:lnTo>
                  <a:lnTo>
                    <a:pt x="291007" y="399821"/>
                  </a:lnTo>
                  <a:lnTo>
                    <a:pt x="336600" y="414502"/>
                  </a:lnTo>
                  <a:lnTo>
                    <a:pt x="341477" y="414502"/>
                  </a:lnTo>
                  <a:lnTo>
                    <a:pt x="343750" y="406971"/>
                  </a:lnTo>
                  <a:close/>
                </a:path>
                <a:path w="637539" h="497205">
                  <a:moveTo>
                    <a:pt x="502640" y="103974"/>
                  </a:moveTo>
                  <a:lnTo>
                    <a:pt x="499148" y="99402"/>
                  </a:lnTo>
                  <a:lnTo>
                    <a:pt x="494842" y="98285"/>
                  </a:lnTo>
                  <a:lnTo>
                    <a:pt x="496646" y="95237"/>
                  </a:lnTo>
                  <a:lnTo>
                    <a:pt x="496544" y="90728"/>
                  </a:lnTo>
                  <a:lnTo>
                    <a:pt x="492709" y="89166"/>
                  </a:lnTo>
                  <a:lnTo>
                    <a:pt x="487489" y="87210"/>
                  </a:lnTo>
                  <a:lnTo>
                    <a:pt x="487489" y="100571"/>
                  </a:lnTo>
                  <a:lnTo>
                    <a:pt x="479272" y="110172"/>
                  </a:lnTo>
                  <a:lnTo>
                    <a:pt x="463296" y="129794"/>
                  </a:lnTo>
                  <a:lnTo>
                    <a:pt x="455129" y="139446"/>
                  </a:lnTo>
                  <a:lnTo>
                    <a:pt x="448576" y="146697"/>
                  </a:lnTo>
                  <a:lnTo>
                    <a:pt x="441909" y="153949"/>
                  </a:lnTo>
                  <a:lnTo>
                    <a:pt x="435356" y="161328"/>
                  </a:lnTo>
                  <a:lnTo>
                    <a:pt x="429183" y="168960"/>
                  </a:lnTo>
                  <a:lnTo>
                    <a:pt x="428193" y="168008"/>
                  </a:lnTo>
                  <a:lnTo>
                    <a:pt x="426935" y="167373"/>
                  </a:lnTo>
                  <a:lnTo>
                    <a:pt x="375958" y="155917"/>
                  </a:lnTo>
                  <a:lnTo>
                    <a:pt x="326605" y="143725"/>
                  </a:lnTo>
                  <a:lnTo>
                    <a:pt x="228307" y="117627"/>
                  </a:lnTo>
                  <a:lnTo>
                    <a:pt x="243065" y="98856"/>
                  </a:lnTo>
                  <a:lnTo>
                    <a:pt x="257606" y="79654"/>
                  </a:lnTo>
                  <a:lnTo>
                    <a:pt x="271614" y="60096"/>
                  </a:lnTo>
                  <a:lnTo>
                    <a:pt x="285064" y="39814"/>
                  </a:lnTo>
                  <a:lnTo>
                    <a:pt x="285254" y="39344"/>
                  </a:lnTo>
                  <a:lnTo>
                    <a:pt x="285356" y="38900"/>
                  </a:lnTo>
                  <a:lnTo>
                    <a:pt x="336562" y="52349"/>
                  </a:lnTo>
                  <a:lnTo>
                    <a:pt x="387184" y="67170"/>
                  </a:lnTo>
                  <a:lnTo>
                    <a:pt x="437426" y="83273"/>
                  </a:lnTo>
                  <a:lnTo>
                    <a:pt x="487489" y="100571"/>
                  </a:lnTo>
                  <a:lnTo>
                    <a:pt x="487489" y="87210"/>
                  </a:lnTo>
                  <a:lnTo>
                    <a:pt x="442302" y="70243"/>
                  </a:lnTo>
                  <a:lnTo>
                    <a:pt x="390855" y="54229"/>
                  </a:lnTo>
                  <a:lnTo>
                    <a:pt x="338620" y="41021"/>
                  </a:lnTo>
                  <a:lnTo>
                    <a:pt x="300863" y="33553"/>
                  </a:lnTo>
                  <a:lnTo>
                    <a:pt x="285292" y="30505"/>
                  </a:lnTo>
                  <a:lnTo>
                    <a:pt x="282994" y="30505"/>
                  </a:lnTo>
                  <a:lnTo>
                    <a:pt x="281635" y="31902"/>
                  </a:lnTo>
                  <a:lnTo>
                    <a:pt x="281190" y="33553"/>
                  </a:lnTo>
                  <a:lnTo>
                    <a:pt x="280898" y="33489"/>
                  </a:lnTo>
                  <a:lnTo>
                    <a:pt x="280581" y="33464"/>
                  </a:lnTo>
                  <a:lnTo>
                    <a:pt x="279057" y="33464"/>
                  </a:lnTo>
                  <a:lnTo>
                    <a:pt x="244614" y="71043"/>
                  </a:lnTo>
                  <a:lnTo>
                    <a:pt x="216001" y="110451"/>
                  </a:lnTo>
                  <a:lnTo>
                    <a:pt x="213702" y="113855"/>
                  </a:lnTo>
                  <a:lnTo>
                    <a:pt x="215404" y="117462"/>
                  </a:lnTo>
                  <a:lnTo>
                    <a:pt x="218287" y="119405"/>
                  </a:lnTo>
                  <a:lnTo>
                    <a:pt x="216903" y="122491"/>
                  </a:lnTo>
                  <a:lnTo>
                    <a:pt x="271284" y="144665"/>
                  </a:lnTo>
                  <a:lnTo>
                    <a:pt x="321170" y="158877"/>
                  </a:lnTo>
                  <a:lnTo>
                    <a:pt x="371513" y="171424"/>
                  </a:lnTo>
                  <a:lnTo>
                    <a:pt x="422160" y="182676"/>
                  </a:lnTo>
                  <a:lnTo>
                    <a:pt x="423151" y="182803"/>
                  </a:lnTo>
                  <a:lnTo>
                    <a:pt x="424662" y="182803"/>
                  </a:lnTo>
                  <a:lnTo>
                    <a:pt x="425691" y="182613"/>
                  </a:lnTo>
                  <a:lnTo>
                    <a:pt x="426643" y="182194"/>
                  </a:lnTo>
                  <a:lnTo>
                    <a:pt x="427520" y="182676"/>
                  </a:lnTo>
                  <a:lnTo>
                    <a:pt x="428536" y="182968"/>
                  </a:lnTo>
                  <a:lnTo>
                    <a:pt x="430403" y="182968"/>
                  </a:lnTo>
                  <a:lnTo>
                    <a:pt x="459981" y="157124"/>
                  </a:lnTo>
                  <a:lnTo>
                    <a:pt x="492480" y="118795"/>
                  </a:lnTo>
                  <a:lnTo>
                    <a:pt x="499694" y="108483"/>
                  </a:lnTo>
                  <a:lnTo>
                    <a:pt x="502640" y="103974"/>
                  </a:lnTo>
                  <a:close/>
                </a:path>
                <a:path w="637539" h="497205">
                  <a:moveTo>
                    <a:pt x="637489" y="0"/>
                  </a:moveTo>
                  <a:lnTo>
                    <a:pt x="571157" y="0"/>
                  </a:lnTo>
                  <a:lnTo>
                    <a:pt x="571220" y="6781"/>
                  </a:lnTo>
                  <a:lnTo>
                    <a:pt x="571500" y="10579"/>
                  </a:lnTo>
                  <a:lnTo>
                    <a:pt x="574357" y="12661"/>
                  </a:lnTo>
                  <a:lnTo>
                    <a:pt x="578700" y="12661"/>
                  </a:lnTo>
                  <a:lnTo>
                    <a:pt x="579920" y="12369"/>
                  </a:lnTo>
                  <a:lnTo>
                    <a:pt x="580923" y="11861"/>
                  </a:lnTo>
                  <a:lnTo>
                    <a:pt x="588137" y="8534"/>
                  </a:lnTo>
                  <a:lnTo>
                    <a:pt x="614895" y="2374"/>
                  </a:lnTo>
                  <a:lnTo>
                    <a:pt x="618871" y="2374"/>
                  </a:lnTo>
                  <a:lnTo>
                    <a:pt x="622401" y="2438"/>
                  </a:lnTo>
                  <a:lnTo>
                    <a:pt x="606259" y="14211"/>
                  </a:lnTo>
                  <a:lnTo>
                    <a:pt x="592251" y="29210"/>
                  </a:lnTo>
                  <a:lnTo>
                    <a:pt x="580745" y="46202"/>
                  </a:lnTo>
                  <a:lnTo>
                    <a:pt x="572071" y="63982"/>
                  </a:lnTo>
                  <a:lnTo>
                    <a:pt x="555790" y="57099"/>
                  </a:lnTo>
                  <a:lnTo>
                    <a:pt x="539254" y="51054"/>
                  </a:lnTo>
                  <a:lnTo>
                    <a:pt x="507695" y="40703"/>
                  </a:lnTo>
                  <a:lnTo>
                    <a:pt x="509765" y="37312"/>
                  </a:lnTo>
                  <a:lnTo>
                    <a:pt x="535101" y="2438"/>
                  </a:lnTo>
                  <a:lnTo>
                    <a:pt x="537895" y="0"/>
                  </a:lnTo>
                  <a:lnTo>
                    <a:pt x="518299" y="0"/>
                  </a:lnTo>
                  <a:lnTo>
                    <a:pt x="509168" y="10579"/>
                  </a:lnTo>
                  <a:lnTo>
                    <a:pt x="497547" y="37312"/>
                  </a:lnTo>
                  <a:lnTo>
                    <a:pt x="495579" y="36614"/>
                  </a:lnTo>
                  <a:lnTo>
                    <a:pt x="491718" y="35306"/>
                  </a:lnTo>
                  <a:lnTo>
                    <a:pt x="447306" y="19405"/>
                  </a:lnTo>
                  <a:lnTo>
                    <a:pt x="402450" y="4394"/>
                  </a:lnTo>
                  <a:lnTo>
                    <a:pt x="388010" y="0"/>
                  </a:lnTo>
                  <a:lnTo>
                    <a:pt x="330619" y="0"/>
                  </a:lnTo>
                  <a:lnTo>
                    <a:pt x="349542" y="5372"/>
                  </a:lnTo>
                  <a:lnTo>
                    <a:pt x="392506" y="18084"/>
                  </a:lnTo>
                  <a:lnTo>
                    <a:pt x="435229" y="31800"/>
                  </a:lnTo>
                  <a:lnTo>
                    <a:pt x="486460" y="49898"/>
                  </a:lnTo>
                  <a:lnTo>
                    <a:pt x="563041" y="79527"/>
                  </a:lnTo>
                  <a:lnTo>
                    <a:pt x="606094" y="109677"/>
                  </a:lnTo>
                  <a:lnTo>
                    <a:pt x="614997" y="135915"/>
                  </a:lnTo>
                  <a:lnTo>
                    <a:pt x="611746" y="162521"/>
                  </a:lnTo>
                  <a:lnTo>
                    <a:pt x="600163" y="187655"/>
                  </a:lnTo>
                  <a:lnTo>
                    <a:pt x="584212" y="211099"/>
                  </a:lnTo>
                  <a:lnTo>
                    <a:pt x="567842" y="232625"/>
                  </a:lnTo>
                  <a:lnTo>
                    <a:pt x="554012" y="251066"/>
                  </a:lnTo>
                  <a:lnTo>
                    <a:pt x="526135" y="287807"/>
                  </a:lnTo>
                  <a:lnTo>
                    <a:pt x="486778" y="338480"/>
                  </a:lnTo>
                  <a:lnTo>
                    <a:pt x="461187" y="370649"/>
                  </a:lnTo>
                  <a:lnTo>
                    <a:pt x="435368" y="402640"/>
                  </a:lnTo>
                  <a:lnTo>
                    <a:pt x="409409" y="434505"/>
                  </a:lnTo>
                  <a:lnTo>
                    <a:pt x="409092" y="428815"/>
                  </a:lnTo>
                  <a:lnTo>
                    <a:pt x="407758" y="423164"/>
                  </a:lnTo>
                  <a:lnTo>
                    <a:pt x="405511" y="417918"/>
                  </a:lnTo>
                  <a:lnTo>
                    <a:pt x="399808" y="403161"/>
                  </a:lnTo>
                  <a:lnTo>
                    <a:pt x="393636" y="395135"/>
                  </a:lnTo>
                  <a:lnTo>
                    <a:pt x="393636" y="426377"/>
                  </a:lnTo>
                  <a:lnTo>
                    <a:pt x="392988" y="451612"/>
                  </a:lnTo>
                  <a:lnTo>
                    <a:pt x="380746" y="467791"/>
                  </a:lnTo>
                  <a:lnTo>
                    <a:pt x="359537" y="476402"/>
                  </a:lnTo>
                  <a:lnTo>
                    <a:pt x="331990" y="478942"/>
                  </a:lnTo>
                  <a:lnTo>
                    <a:pt x="290766" y="475576"/>
                  </a:lnTo>
                  <a:lnTo>
                    <a:pt x="249059" y="467702"/>
                  </a:lnTo>
                  <a:lnTo>
                    <a:pt x="187756" y="451751"/>
                  </a:lnTo>
                  <a:lnTo>
                    <a:pt x="144767" y="439039"/>
                  </a:lnTo>
                  <a:lnTo>
                    <a:pt x="102362" y="424891"/>
                  </a:lnTo>
                  <a:lnTo>
                    <a:pt x="17856" y="395478"/>
                  </a:lnTo>
                  <a:lnTo>
                    <a:pt x="39027" y="371055"/>
                  </a:lnTo>
                  <a:lnTo>
                    <a:pt x="51523" y="341566"/>
                  </a:lnTo>
                  <a:lnTo>
                    <a:pt x="54940" y="309613"/>
                  </a:lnTo>
                  <a:lnTo>
                    <a:pt x="48856" y="277761"/>
                  </a:lnTo>
                  <a:lnTo>
                    <a:pt x="90271" y="286905"/>
                  </a:lnTo>
                  <a:lnTo>
                    <a:pt x="131495" y="296583"/>
                  </a:lnTo>
                  <a:lnTo>
                    <a:pt x="172440" y="307505"/>
                  </a:lnTo>
                  <a:lnTo>
                    <a:pt x="212966" y="320382"/>
                  </a:lnTo>
                  <a:lnTo>
                    <a:pt x="262585" y="339318"/>
                  </a:lnTo>
                  <a:lnTo>
                    <a:pt x="334556" y="371703"/>
                  </a:lnTo>
                  <a:lnTo>
                    <a:pt x="380695" y="401535"/>
                  </a:lnTo>
                  <a:lnTo>
                    <a:pt x="392569" y="424599"/>
                  </a:lnTo>
                  <a:lnTo>
                    <a:pt x="393026" y="425551"/>
                  </a:lnTo>
                  <a:lnTo>
                    <a:pt x="393636" y="426377"/>
                  </a:lnTo>
                  <a:lnTo>
                    <a:pt x="393636" y="395135"/>
                  </a:lnTo>
                  <a:lnTo>
                    <a:pt x="337566" y="357771"/>
                  </a:lnTo>
                  <a:lnTo>
                    <a:pt x="279133" y="330847"/>
                  </a:lnTo>
                  <a:lnTo>
                    <a:pt x="199402" y="300901"/>
                  </a:lnTo>
                  <a:lnTo>
                    <a:pt x="148234" y="285546"/>
                  </a:lnTo>
                  <a:lnTo>
                    <a:pt x="113906" y="277761"/>
                  </a:lnTo>
                  <a:lnTo>
                    <a:pt x="97396" y="274015"/>
                  </a:lnTo>
                  <a:lnTo>
                    <a:pt x="96177" y="273735"/>
                  </a:lnTo>
                  <a:lnTo>
                    <a:pt x="43522" y="266357"/>
                  </a:lnTo>
                  <a:lnTo>
                    <a:pt x="42659" y="265442"/>
                  </a:lnTo>
                  <a:lnTo>
                    <a:pt x="41592" y="264807"/>
                  </a:lnTo>
                  <a:lnTo>
                    <a:pt x="40411" y="264401"/>
                  </a:lnTo>
                  <a:lnTo>
                    <a:pt x="72936" y="224561"/>
                  </a:lnTo>
                  <a:lnTo>
                    <a:pt x="104902" y="184188"/>
                  </a:lnTo>
                  <a:lnTo>
                    <a:pt x="136486" y="143484"/>
                  </a:lnTo>
                  <a:lnTo>
                    <a:pt x="176161" y="91922"/>
                  </a:lnTo>
                  <a:lnTo>
                    <a:pt x="199364" y="61810"/>
                  </a:lnTo>
                  <a:lnTo>
                    <a:pt x="231063" y="21209"/>
                  </a:lnTo>
                  <a:lnTo>
                    <a:pt x="248031" y="0"/>
                  </a:lnTo>
                  <a:lnTo>
                    <a:pt x="228117" y="0"/>
                  </a:lnTo>
                  <a:lnTo>
                    <a:pt x="184531" y="53009"/>
                  </a:lnTo>
                  <a:lnTo>
                    <a:pt x="150926" y="94500"/>
                  </a:lnTo>
                  <a:lnTo>
                    <a:pt x="117817" y="136410"/>
                  </a:lnTo>
                  <a:lnTo>
                    <a:pt x="85496" y="178866"/>
                  </a:lnTo>
                  <a:lnTo>
                    <a:pt x="54254" y="221957"/>
                  </a:lnTo>
                  <a:lnTo>
                    <a:pt x="24384" y="265798"/>
                  </a:lnTo>
                  <a:lnTo>
                    <a:pt x="21704" y="269887"/>
                  </a:lnTo>
                  <a:lnTo>
                    <a:pt x="25806" y="274142"/>
                  </a:lnTo>
                  <a:lnTo>
                    <a:pt x="30251" y="274142"/>
                  </a:lnTo>
                  <a:lnTo>
                    <a:pt x="30645" y="274104"/>
                  </a:lnTo>
                  <a:lnTo>
                    <a:pt x="31064" y="274015"/>
                  </a:lnTo>
                  <a:lnTo>
                    <a:pt x="39281" y="305600"/>
                  </a:lnTo>
                  <a:lnTo>
                    <a:pt x="37045" y="336638"/>
                  </a:lnTo>
                  <a:lnTo>
                    <a:pt x="25171" y="365544"/>
                  </a:lnTo>
                  <a:lnTo>
                    <a:pt x="4470" y="390715"/>
                  </a:lnTo>
                  <a:lnTo>
                    <a:pt x="4241" y="390969"/>
                  </a:lnTo>
                  <a:lnTo>
                    <a:pt x="4025" y="391274"/>
                  </a:lnTo>
                  <a:lnTo>
                    <a:pt x="3860" y="391591"/>
                  </a:lnTo>
                  <a:lnTo>
                    <a:pt x="0" y="392557"/>
                  </a:lnTo>
                  <a:lnTo>
                    <a:pt x="0" y="400405"/>
                  </a:lnTo>
                  <a:lnTo>
                    <a:pt x="47663" y="422516"/>
                  </a:lnTo>
                  <a:lnTo>
                    <a:pt x="94322" y="440639"/>
                  </a:lnTo>
                  <a:lnTo>
                    <a:pt x="142189" y="456387"/>
                  </a:lnTo>
                  <a:lnTo>
                    <a:pt x="190754" y="469976"/>
                  </a:lnTo>
                  <a:lnTo>
                    <a:pt x="239483" y="481622"/>
                  </a:lnTo>
                  <a:lnTo>
                    <a:pt x="287832" y="491553"/>
                  </a:lnTo>
                  <a:lnTo>
                    <a:pt x="334632" y="497128"/>
                  </a:lnTo>
                  <a:lnTo>
                    <a:pt x="349580" y="496201"/>
                  </a:lnTo>
                  <a:lnTo>
                    <a:pt x="364007" y="493115"/>
                  </a:lnTo>
                  <a:lnTo>
                    <a:pt x="377583" y="487349"/>
                  </a:lnTo>
                  <a:lnTo>
                    <a:pt x="389255" y="478942"/>
                  </a:lnTo>
                  <a:lnTo>
                    <a:pt x="390029" y="478396"/>
                  </a:lnTo>
                  <a:lnTo>
                    <a:pt x="393179" y="475449"/>
                  </a:lnTo>
                  <a:lnTo>
                    <a:pt x="396062" y="472173"/>
                  </a:lnTo>
                  <a:lnTo>
                    <a:pt x="398614" y="468680"/>
                  </a:lnTo>
                  <a:lnTo>
                    <a:pt x="400634" y="468579"/>
                  </a:lnTo>
                  <a:lnTo>
                    <a:pt x="402539" y="467601"/>
                  </a:lnTo>
                  <a:lnTo>
                    <a:pt x="403783" y="466013"/>
                  </a:lnTo>
                  <a:lnTo>
                    <a:pt x="430009" y="434505"/>
                  </a:lnTo>
                  <a:lnTo>
                    <a:pt x="464947" y="391591"/>
                  </a:lnTo>
                  <a:lnTo>
                    <a:pt x="495046" y="353682"/>
                  </a:lnTo>
                  <a:lnTo>
                    <a:pt x="524662" y="315595"/>
                  </a:lnTo>
                  <a:lnTo>
                    <a:pt x="553948" y="277253"/>
                  </a:lnTo>
                  <a:lnTo>
                    <a:pt x="580618" y="244030"/>
                  </a:lnTo>
                  <a:lnTo>
                    <a:pt x="608685" y="205765"/>
                  </a:lnTo>
                  <a:lnTo>
                    <a:pt x="628561" y="164452"/>
                  </a:lnTo>
                  <a:lnTo>
                    <a:pt x="630656" y="122072"/>
                  </a:lnTo>
                  <a:lnTo>
                    <a:pt x="624217" y="105765"/>
                  </a:lnTo>
                  <a:lnTo>
                    <a:pt x="613740" y="91846"/>
                  </a:lnTo>
                  <a:lnTo>
                    <a:pt x="600049" y="79997"/>
                  </a:lnTo>
                  <a:lnTo>
                    <a:pt x="583958" y="69951"/>
                  </a:lnTo>
                  <a:lnTo>
                    <a:pt x="586828" y="63982"/>
                  </a:lnTo>
                  <a:lnTo>
                    <a:pt x="612330" y="26695"/>
                  </a:lnTo>
                  <a:lnTo>
                    <a:pt x="626999" y="12903"/>
                  </a:lnTo>
                  <a:lnTo>
                    <a:pt x="634403" y="5981"/>
                  </a:lnTo>
                  <a:lnTo>
                    <a:pt x="635787" y="4648"/>
                  </a:lnTo>
                  <a:lnTo>
                    <a:pt x="635762" y="2692"/>
                  </a:lnTo>
                  <a:lnTo>
                    <a:pt x="635609" y="2374"/>
                  </a:lnTo>
                  <a:lnTo>
                    <a:pt x="635076" y="1193"/>
                  </a:lnTo>
                  <a:lnTo>
                    <a:pt x="637489" y="228"/>
                  </a:lnTo>
                  <a:lnTo>
                    <a:pt x="637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35448" y="303032"/>
              <a:ext cx="176383" cy="68183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3174419" y="2777952"/>
            <a:ext cx="416559" cy="314325"/>
            <a:chOff x="3174419" y="2777952"/>
            <a:chExt cx="416559" cy="314325"/>
          </a:xfrm>
        </p:grpSpPr>
        <p:sp>
          <p:nvSpPr>
            <p:cNvPr id="73" name="object 73"/>
            <p:cNvSpPr/>
            <p:nvPr/>
          </p:nvSpPr>
          <p:spPr>
            <a:xfrm>
              <a:off x="3189000" y="2786088"/>
              <a:ext cx="386080" cy="297815"/>
            </a:xfrm>
            <a:custGeom>
              <a:avLst/>
              <a:gdLst/>
              <a:ahLst/>
              <a:cxnLst/>
              <a:rect l="l" t="t" r="r" b="b"/>
              <a:pathLst>
                <a:path w="386079" h="297814">
                  <a:moveTo>
                    <a:pt x="173275" y="297637"/>
                  </a:moveTo>
                  <a:lnTo>
                    <a:pt x="117976" y="278446"/>
                  </a:lnTo>
                  <a:lnTo>
                    <a:pt x="75974" y="239245"/>
                  </a:lnTo>
                  <a:lnTo>
                    <a:pt x="30262" y="180731"/>
                  </a:lnTo>
                  <a:lnTo>
                    <a:pt x="3366" y="111898"/>
                  </a:lnTo>
                  <a:lnTo>
                    <a:pt x="0" y="84242"/>
                  </a:lnTo>
                  <a:lnTo>
                    <a:pt x="1438" y="55302"/>
                  </a:lnTo>
                  <a:lnTo>
                    <a:pt x="29375" y="8664"/>
                  </a:lnTo>
                  <a:lnTo>
                    <a:pt x="58565" y="0"/>
                  </a:lnTo>
                  <a:lnTo>
                    <a:pt x="73989" y="2030"/>
                  </a:lnTo>
                  <a:lnTo>
                    <a:pt x="88974" y="7489"/>
                  </a:lnTo>
                  <a:lnTo>
                    <a:pt x="103292" y="15430"/>
                  </a:lnTo>
                  <a:lnTo>
                    <a:pt x="116715" y="24905"/>
                  </a:lnTo>
                  <a:lnTo>
                    <a:pt x="120230" y="25949"/>
                  </a:lnTo>
                  <a:lnTo>
                    <a:pt x="160502" y="76601"/>
                  </a:lnTo>
                  <a:lnTo>
                    <a:pt x="174634" y="131793"/>
                  </a:lnTo>
                  <a:lnTo>
                    <a:pt x="190379" y="116159"/>
                  </a:lnTo>
                  <a:lnTo>
                    <a:pt x="237848" y="69477"/>
                  </a:lnTo>
                  <a:lnTo>
                    <a:pt x="276516" y="41103"/>
                  </a:lnTo>
                  <a:lnTo>
                    <a:pt x="291729" y="38559"/>
                  </a:lnTo>
                  <a:lnTo>
                    <a:pt x="296228" y="38559"/>
                  </a:lnTo>
                  <a:lnTo>
                    <a:pt x="300978" y="39185"/>
                  </a:lnTo>
                  <a:lnTo>
                    <a:pt x="306084" y="40563"/>
                  </a:lnTo>
                  <a:lnTo>
                    <a:pt x="308679" y="41461"/>
                  </a:lnTo>
                  <a:lnTo>
                    <a:pt x="315479" y="40041"/>
                  </a:lnTo>
                  <a:lnTo>
                    <a:pt x="322384" y="39206"/>
                  </a:lnTo>
                  <a:lnTo>
                    <a:pt x="329101" y="39206"/>
                  </a:lnTo>
                  <a:lnTo>
                    <a:pt x="371683" y="58496"/>
                  </a:lnTo>
                  <a:lnTo>
                    <a:pt x="385585" y="111488"/>
                  </a:lnTo>
                  <a:lnTo>
                    <a:pt x="382097" y="140272"/>
                  </a:lnTo>
                  <a:lnTo>
                    <a:pt x="349977" y="209824"/>
                  </a:lnTo>
                  <a:lnTo>
                    <a:pt x="314378" y="245527"/>
                  </a:lnTo>
                  <a:lnTo>
                    <a:pt x="270912" y="272594"/>
                  </a:lnTo>
                  <a:lnTo>
                    <a:pt x="222804" y="290229"/>
                  </a:lnTo>
                  <a:lnTo>
                    <a:pt x="173275" y="297637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174419" y="2777952"/>
              <a:ext cx="416559" cy="314325"/>
            </a:xfrm>
            <a:custGeom>
              <a:avLst/>
              <a:gdLst/>
              <a:ahLst/>
              <a:cxnLst/>
              <a:rect l="l" t="t" r="r" b="b"/>
              <a:pathLst>
                <a:path w="416560" h="314325">
                  <a:moveTo>
                    <a:pt x="175683" y="313983"/>
                  </a:moveTo>
                  <a:lnTo>
                    <a:pt x="170682" y="313983"/>
                  </a:lnTo>
                  <a:lnTo>
                    <a:pt x="169280" y="313524"/>
                  </a:lnTo>
                  <a:lnTo>
                    <a:pt x="136896" y="289623"/>
                  </a:lnTo>
                  <a:lnTo>
                    <a:pt x="102344" y="261407"/>
                  </a:lnTo>
                  <a:lnTo>
                    <a:pt x="67779" y="228801"/>
                  </a:lnTo>
                  <a:lnTo>
                    <a:pt x="36800" y="192753"/>
                  </a:lnTo>
                  <a:lnTo>
                    <a:pt x="13007" y="154212"/>
                  </a:lnTo>
                  <a:lnTo>
                    <a:pt x="0" y="114125"/>
                  </a:lnTo>
                  <a:lnTo>
                    <a:pt x="1376" y="73442"/>
                  </a:lnTo>
                  <a:lnTo>
                    <a:pt x="20735" y="33110"/>
                  </a:lnTo>
                  <a:lnTo>
                    <a:pt x="51053" y="8100"/>
                  </a:lnTo>
                  <a:lnTo>
                    <a:pt x="88134" y="0"/>
                  </a:lnTo>
                  <a:lnTo>
                    <a:pt x="100544" y="808"/>
                  </a:lnTo>
                  <a:lnTo>
                    <a:pt x="139753" y="15031"/>
                  </a:lnTo>
                  <a:lnTo>
                    <a:pt x="90373" y="15031"/>
                  </a:lnTo>
                  <a:lnTo>
                    <a:pt x="62895" y="20762"/>
                  </a:lnTo>
                  <a:lnTo>
                    <a:pt x="40227" y="36599"/>
                  </a:lnTo>
                  <a:lnTo>
                    <a:pt x="24307" y="60503"/>
                  </a:lnTo>
                  <a:lnTo>
                    <a:pt x="17073" y="90437"/>
                  </a:lnTo>
                  <a:lnTo>
                    <a:pt x="22146" y="132898"/>
                  </a:lnTo>
                  <a:lnTo>
                    <a:pt x="40814" y="172640"/>
                  </a:lnTo>
                  <a:lnTo>
                    <a:pt x="69184" y="209287"/>
                  </a:lnTo>
                  <a:lnTo>
                    <a:pt x="103362" y="242461"/>
                  </a:lnTo>
                  <a:lnTo>
                    <a:pt x="139456" y="271786"/>
                  </a:lnTo>
                  <a:lnTo>
                    <a:pt x="173570" y="296885"/>
                  </a:lnTo>
                  <a:lnTo>
                    <a:pt x="223891" y="296885"/>
                  </a:lnTo>
                  <a:lnTo>
                    <a:pt x="217221" y="299060"/>
                  </a:lnTo>
                  <a:lnTo>
                    <a:pt x="179136" y="306676"/>
                  </a:lnTo>
                  <a:lnTo>
                    <a:pt x="178571" y="310538"/>
                  </a:lnTo>
                  <a:lnTo>
                    <a:pt x="175683" y="313983"/>
                  </a:lnTo>
                  <a:close/>
                </a:path>
                <a:path w="416560" h="314325">
                  <a:moveTo>
                    <a:pt x="199077" y="143359"/>
                  </a:moveTo>
                  <a:lnTo>
                    <a:pt x="191335" y="143359"/>
                  </a:lnTo>
                  <a:lnTo>
                    <a:pt x="186145" y="138328"/>
                  </a:lnTo>
                  <a:lnTo>
                    <a:pt x="189305" y="132837"/>
                  </a:lnTo>
                  <a:lnTo>
                    <a:pt x="182707" y="100279"/>
                  </a:lnTo>
                  <a:lnTo>
                    <a:pt x="151823" y="42868"/>
                  </a:lnTo>
                  <a:lnTo>
                    <a:pt x="116014" y="19610"/>
                  </a:lnTo>
                  <a:lnTo>
                    <a:pt x="90373" y="15031"/>
                  </a:lnTo>
                  <a:lnTo>
                    <a:pt x="139753" y="15031"/>
                  </a:lnTo>
                  <a:lnTo>
                    <a:pt x="162313" y="32272"/>
                  </a:lnTo>
                  <a:lnTo>
                    <a:pt x="180836" y="57694"/>
                  </a:lnTo>
                  <a:lnTo>
                    <a:pt x="192893" y="87093"/>
                  </a:lnTo>
                  <a:lnTo>
                    <a:pt x="199140" y="118599"/>
                  </a:lnTo>
                  <a:lnTo>
                    <a:pt x="218504" y="118599"/>
                  </a:lnTo>
                  <a:lnTo>
                    <a:pt x="203241" y="139831"/>
                  </a:lnTo>
                  <a:lnTo>
                    <a:pt x="201525" y="142336"/>
                  </a:lnTo>
                  <a:lnTo>
                    <a:pt x="199077" y="143359"/>
                  </a:lnTo>
                  <a:close/>
                </a:path>
                <a:path w="416560" h="314325">
                  <a:moveTo>
                    <a:pt x="218504" y="118599"/>
                  </a:moveTo>
                  <a:lnTo>
                    <a:pt x="199140" y="118599"/>
                  </a:lnTo>
                  <a:lnTo>
                    <a:pt x="223743" y="86552"/>
                  </a:lnTo>
                  <a:lnTo>
                    <a:pt x="252024" y="58036"/>
                  </a:lnTo>
                  <a:lnTo>
                    <a:pt x="285136" y="36926"/>
                  </a:lnTo>
                  <a:lnTo>
                    <a:pt x="324228" y="27097"/>
                  </a:lnTo>
                  <a:lnTo>
                    <a:pt x="328852" y="26847"/>
                  </a:lnTo>
                  <a:lnTo>
                    <a:pt x="331154" y="26847"/>
                  </a:lnTo>
                  <a:lnTo>
                    <a:pt x="362494" y="32272"/>
                  </a:lnTo>
                  <a:lnTo>
                    <a:pt x="379688" y="42441"/>
                  </a:lnTo>
                  <a:lnTo>
                    <a:pt x="328455" y="42441"/>
                  </a:lnTo>
                  <a:lnTo>
                    <a:pt x="326488" y="42504"/>
                  </a:lnTo>
                  <a:lnTo>
                    <a:pt x="324479" y="42629"/>
                  </a:lnTo>
                  <a:lnTo>
                    <a:pt x="285876" y="53446"/>
                  </a:lnTo>
                  <a:lnTo>
                    <a:pt x="253636" y="76864"/>
                  </a:lnTo>
                  <a:lnTo>
                    <a:pt x="226507" y="107466"/>
                  </a:lnTo>
                  <a:lnTo>
                    <a:pt x="218504" y="118599"/>
                  </a:lnTo>
                  <a:close/>
                </a:path>
                <a:path w="416560" h="314325">
                  <a:moveTo>
                    <a:pt x="223891" y="296885"/>
                  </a:moveTo>
                  <a:lnTo>
                    <a:pt x="173570" y="296885"/>
                  </a:lnTo>
                  <a:lnTo>
                    <a:pt x="173737" y="296760"/>
                  </a:lnTo>
                  <a:lnTo>
                    <a:pt x="215810" y="284921"/>
                  </a:lnTo>
                  <a:lnTo>
                    <a:pt x="258806" y="269170"/>
                  </a:lnTo>
                  <a:lnTo>
                    <a:pt x="300426" y="248846"/>
                  </a:lnTo>
                  <a:lnTo>
                    <a:pt x="338244" y="223287"/>
                  </a:lnTo>
                  <a:lnTo>
                    <a:pt x="369837" y="191831"/>
                  </a:lnTo>
                  <a:lnTo>
                    <a:pt x="392777" y="153818"/>
                  </a:lnTo>
                  <a:lnTo>
                    <a:pt x="400625" y="114934"/>
                  </a:lnTo>
                  <a:lnTo>
                    <a:pt x="392137" y="79035"/>
                  </a:lnTo>
                  <a:lnTo>
                    <a:pt x="368375" y="52684"/>
                  </a:lnTo>
                  <a:lnTo>
                    <a:pt x="330401" y="42441"/>
                  </a:lnTo>
                  <a:lnTo>
                    <a:pt x="379688" y="42441"/>
                  </a:lnTo>
                  <a:lnTo>
                    <a:pt x="388420" y="47606"/>
                  </a:lnTo>
                  <a:lnTo>
                    <a:pt x="407025" y="71438"/>
                  </a:lnTo>
                  <a:lnTo>
                    <a:pt x="416401" y="102357"/>
                  </a:lnTo>
                  <a:lnTo>
                    <a:pt x="414081" y="143526"/>
                  </a:lnTo>
                  <a:lnTo>
                    <a:pt x="398546" y="180885"/>
                  </a:lnTo>
                  <a:lnTo>
                    <a:pt x="372500" y="214106"/>
                  </a:lnTo>
                  <a:lnTo>
                    <a:pt x="338643" y="242862"/>
                  </a:lnTo>
                  <a:lnTo>
                    <a:pt x="299676" y="266825"/>
                  </a:lnTo>
                  <a:lnTo>
                    <a:pt x="258302" y="285667"/>
                  </a:lnTo>
                  <a:lnTo>
                    <a:pt x="223891" y="2968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850999" y="799944"/>
            <a:ext cx="2090641" cy="22578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2200"/>
              </a:lnSpc>
              <a:spcBef>
                <a:spcPts val="95"/>
              </a:spcBef>
            </a:pPr>
            <a:r>
              <a:rPr sz="1100" spc="70" dirty="0">
                <a:latin typeface="Tw Cen MT Condensed Extra Bold" panose="020B0803020202020204" pitchFamily="34" charset="0"/>
                <a:cs typeface="Tahoma"/>
              </a:rPr>
              <a:t>CREATING</a:t>
            </a:r>
            <a:r>
              <a:rPr sz="1100" spc="80" dirty="0">
                <a:latin typeface="Tw Cen MT Condensed Extra Bold" panose="020B0803020202020204" pitchFamily="34" charset="0"/>
                <a:cs typeface="Tahoma"/>
              </a:rPr>
              <a:t> </a:t>
            </a:r>
            <a:r>
              <a:rPr sz="1100" spc="125" dirty="0">
                <a:latin typeface="Tw Cen MT Condensed Extra Bold" panose="020B0803020202020204" pitchFamily="34" charset="0"/>
                <a:cs typeface="Tahoma"/>
              </a:rPr>
              <a:t>A</a:t>
            </a:r>
            <a:r>
              <a:rPr sz="1100" spc="80" dirty="0">
                <a:latin typeface="Tw Cen MT Condensed Extra Bold" panose="020B0803020202020204" pitchFamily="34" charset="0"/>
                <a:cs typeface="Tahoma"/>
              </a:rPr>
              <a:t> </a:t>
            </a:r>
            <a:r>
              <a:rPr sz="1100" spc="90" dirty="0">
                <a:latin typeface="Tw Cen MT Condensed Extra Bold" panose="020B0803020202020204" pitchFamily="34" charset="0"/>
                <a:cs typeface="Tahoma"/>
              </a:rPr>
              <a:t>LANGUAGE </a:t>
            </a:r>
            <a:r>
              <a:rPr sz="1100" spc="70" dirty="0">
                <a:latin typeface="Tw Cen MT Condensed Extra Bold" panose="020B0803020202020204" pitchFamily="34" charset="0"/>
                <a:cs typeface="Tahoma"/>
              </a:rPr>
              <a:t>GENERATION</a:t>
            </a:r>
            <a:r>
              <a:rPr sz="1100" spc="80" dirty="0">
                <a:latin typeface="Tw Cen MT Condensed Extra Bold" panose="020B0803020202020204" pitchFamily="34" charset="0"/>
                <a:cs typeface="Tahoma"/>
              </a:rPr>
              <a:t> </a:t>
            </a:r>
            <a:r>
              <a:rPr sz="1100" spc="85" dirty="0">
                <a:latin typeface="Tw Cen MT Condensed Extra Bold" panose="020B0803020202020204" pitchFamily="34" charset="0"/>
                <a:cs typeface="Tahoma"/>
              </a:rPr>
              <a:t>MODEL</a:t>
            </a:r>
            <a:r>
              <a:rPr sz="1100" spc="80" dirty="0">
                <a:latin typeface="Tw Cen MT Condensed Extra Bold" panose="020B0803020202020204" pitchFamily="34" charset="0"/>
                <a:cs typeface="Tahoma"/>
              </a:rPr>
              <a:t> USING </a:t>
            </a:r>
            <a:r>
              <a:rPr sz="1100" spc="85" dirty="0">
                <a:latin typeface="Tw Cen MT Condensed Extra Bold" panose="020B0803020202020204" pitchFamily="34" charset="0"/>
                <a:cs typeface="Tahoma"/>
              </a:rPr>
              <a:t>LSTM</a:t>
            </a:r>
            <a:endParaRPr sz="1100" dirty="0">
              <a:latin typeface="Tw Cen MT Condensed Extra Bold" panose="020B0803020202020204" pitchFamily="34" charset="0"/>
              <a:cs typeface="Tahoma"/>
            </a:endParaRPr>
          </a:p>
          <a:p>
            <a:pPr marL="130810" marR="123189" indent="-635" algn="ctr">
              <a:lnSpc>
                <a:spcPct val="102200"/>
              </a:lnSpc>
              <a:spcBef>
                <a:spcPts val="1270"/>
              </a:spcBef>
            </a:pPr>
            <a:r>
              <a:rPr lang="en-IN" sz="1100" spc="45" dirty="0">
                <a:latin typeface="Tw Cen MT Condensed Extra Bold" panose="020B0803020202020204" pitchFamily="34" charset="0"/>
                <a:cs typeface="Tahoma"/>
              </a:rPr>
              <a:t>GROUP ML STRIKE-3 :</a:t>
            </a:r>
          </a:p>
          <a:p>
            <a:pPr marL="130810" marR="123189" indent="-635" algn="l">
              <a:lnSpc>
                <a:spcPct val="102200"/>
              </a:lnSpc>
              <a:spcBef>
                <a:spcPts val="1270"/>
              </a:spcBef>
            </a:pPr>
            <a:r>
              <a:rPr lang="en-IN" sz="900" spc="45" dirty="0">
                <a:latin typeface="Tw Cen MT Condensed Extra Bold" panose="020B0803020202020204" pitchFamily="34" charset="0"/>
                <a:cs typeface="Tahoma"/>
              </a:rPr>
              <a:t>AKASH GUJE - 0835384 </a:t>
            </a:r>
          </a:p>
          <a:p>
            <a:pPr marL="130810" marR="123189" indent="-635" algn="l">
              <a:lnSpc>
                <a:spcPct val="102200"/>
              </a:lnSpc>
              <a:spcBef>
                <a:spcPts val="1270"/>
              </a:spcBef>
            </a:pPr>
            <a:r>
              <a:rPr lang="en-IN" sz="900" spc="45" dirty="0">
                <a:latin typeface="Tw Cen MT Condensed Extra Bold" panose="020B0803020202020204" pitchFamily="34" charset="0"/>
                <a:cs typeface="Tahoma"/>
              </a:rPr>
              <a:t> NOAH </a:t>
            </a:r>
            <a:r>
              <a:rPr lang="en-IN" sz="900" spc="45">
                <a:latin typeface="Tw Cen MT Condensed Extra Bold" panose="020B0803020202020204" pitchFamily="34" charset="0"/>
                <a:cs typeface="Tahoma"/>
              </a:rPr>
              <a:t>DAVID - 0846073</a:t>
            </a:r>
            <a:endParaRPr lang="en-IN" sz="900" spc="45" dirty="0">
              <a:latin typeface="Tw Cen MT Condensed Extra Bold" panose="020B0803020202020204" pitchFamily="34" charset="0"/>
              <a:cs typeface="Tahoma"/>
            </a:endParaRPr>
          </a:p>
          <a:p>
            <a:pPr marL="130810" marR="123189" indent="-635" algn="l">
              <a:lnSpc>
                <a:spcPct val="102200"/>
              </a:lnSpc>
              <a:spcBef>
                <a:spcPts val="1270"/>
              </a:spcBef>
            </a:pPr>
            <a:r>
              <a:rPr lang="en-IN" sz="900" spc="45" dirty="0">
                <a:latin typeface="Tw Cen MT Condensed Extra Bold" panose="020B0803020202020204" pitchFamily="34" charset="0"/>
                <a:cs typeface="Tahoma"/>
              </a:rPr>
              <a:t>NAMAN SHAH 0853267</a:t>
            </a:r>
          </a:p>
          <a:p>
            <a:pPr marL="130810" marR="123189" indent="-635" algn="l">
              <a:lnSpc>
                <a:spcPct val="102200"/>
              </a:lnSpc>
              <a:spcBef>
                <a:spcPts val="1270"/>
              </a:spcBef>
            </a:pPr>
            <a:r>
              <a:rPr lang="en-IN" sz="900" spc="45" dirty="0">
                <a:latin typeface="Tw Cen MT Condensed Extra Bold" panose="020B0803020202020204" pitchFamily="34" charset="0"/>
                <a:cs typeface="Tahoma"/>
              </a:rPr>
              <a:t>LAKHVIR SINGH - 0851353</a:t>
            </a:r>
          </a:p>
          <a:p>
            <a:pPr marL="130810" marR="123189" indent="-635" algn="ctr">
              <a:lnSpc>
                <a:spcPct val="102200"/>
              </a:lnSpc>
              <a:spcBef>
                <a:spcPts val="1270"/>
              </a:spcBef>
            </a:pPr>
            <a:endParaRPr lang="en-IN" sz="1100" spc="45" dirty="0">
              <a:latin typeface="Tw Cen MT Condensed Extra Bold" panose="020B0803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9" y="564933"/>
            <a:ext cx="4785360" cy="2717165"/>
            <a:chOff x="1056749" y="564933"/>
            <a:chExt cx="4785360" cy="2717165"/>
          </a:xfrm>
        </p:grpSpPr>
        <p:sp>
          <p:nvSpPr>
            <p:cNvPr id="3" name="object 3"/>
            <p:cNvSpPr/>
            <p:nvPr/>
          </p:nvSpPr>
          <p:spPr>
            <a:xfrm>
              <a:off x="1099440" y="612736"/>
              <a:ext cx="3682365" cy="1646555"/>
            </a:xfrm>
            <a:custGeom>
              <a:avLst/>
              <a:gdLst/>
              <a:ahLst/>
              <a:cxnLst/>
              <a:rect l="l" t="t" r="r" b="b"/>
              <a:pathLst>
                <a:path w="3682365" h="1646555">
                  <a:moveTo>
                    <a:pt x="3453047" y="1646035"/>
                  </a:moveTo>
                  <a:lnTo>
                    <a:pt x="229124" y="1646035"/>
                  </a:lnTo>
                  <a:lnTo>
                    <a:pt x="182947" y="1641373"/>
                  </a:lnTo>
                  <a:lnTo>
                    <a:pt x="139938" y="1628001"/>
                  </a:lnTo>
                  <a:lnTo>
                    <a:pt x="101018" y="1606842"/>
                  </a:lnTo>
                  <a:lnTo>
                    <a:pt x="67109" y="1578819"/>
                  </a:lnTo>
                  <a:lnTo>
                    <a:pt x="39130" y="1544855"/>
                  </a:lnTo>
                  <a:lnTo>
                    <a:pt x="18005" y="1505873"/>
                  </a:lnTo>
                  <a:lnTo>
                    <a:pt x="4654" y="1462795"/>
                  </a:lnTo>
                  <a:lnTo>
                    <a:pt x="0" y="1416545"/>
                  </a:lnTo>
                  <a:lnTo>
                    <a:pt x="0" y="229490"/>
                  </a:lnTo>
                  <a:lnTo>
                    <a:pt x="4654" y="183239"/>
                  </a:lnTo>
                  <a:lnTo>
                    <a:pt x="18005" y="140162"/>
                  </a:lnTo>
                  <a:lnTo>
                    <a:pt x="39130" y="101180"/>
                  </a:lnTo>
                  <a:lnTo>
                    <a:pt x="67109" y="67216"/>
                  </a:lnTo>
                  <a:lnTo>
                    <a:pt x="101018" y="39193"/>
                  </a:lnTo>
                  <a:lnTo>
                    <a:pt x="139938" y="18034"/>
                  </a:lnTo>
                  <a:lnTo>
                    <a:pt x="182947" y="4662"/>
                  </a:lnTo>
                  <a:lnTo>
                    <a:pt x="229124" y="0"/>
                  </a:lnTo>
                  <a:lnTo>
                    <a:pt x="3453047" y="0"/>
                  </a:lnTo>
                  <a:lnTo>
                    <a:pt x="3497956" y="4450"/>
                  </a:lnTo>
                  <a:lnTo>
                    <a:pt x="3540729" y="17468"/>
                  </a:lnTo>
                  <a:lnTo>
                    <a:pt x="3580165" y="38557"/>
                  </a:lnTo>
                  <a:lnTo>
                    <a:pt x="3615062" y="67216"/>
                  </a:lnTo>
                  <a:lnTo>
                    <a:pt x="3643676" y="102168"/>
                  </a:lnTo>
                  <a:lnTo>
                    <a:pt x="3664731" y="141668"/>
                  </a:lnTo>
                  <a:lnTo>
                    <a:pt x="3677729" y="184509"/>
                  </a:lnTo>
                  <a:lnTo>
                    <a:pt x="3682172" y="229490"/>
                  </a:lnTo>
                  <a:lnTo>
                    <a:pt x="3682172" y="1416545"/>
                  </a:lnTo>
                  <a:lnTo>
                    <a:pt x="3677517" y="1462795"/>
                  </a:lnTo>
                  <a:lnTo>
                    <a:pt x="3664166" y="1505873"/>
                  </a:lnTo>
                  <a:lnTo>
                    <a:pt x="3643041" y="1544855"/>
                  </a:lnTo>
                  <a:lnTo>
                    <a:pt x="3615063" y="1578819"/>
                  </a:lnTo>
                  <a:lnTo>
                    <a:pt x="3581153" y="1606842"/>
                  </a:lnTo>
                  <a:lnTo>
                    <a:pt x="3542233" y="1628001"/>
                  </a:lnTo>
                  <a:lnTo>
                    <a:pt x="3499224" y="1641373"/>
                  </a:lnTo>
                  <a:lnTo>
                    <a:pt x="3453047" y="1646035"/>
                  </a:lnTo>
                  <a:close/>
                </a:path>
              </a:pathLst>
            </a:custGeom>
            <a:solidFill>
              <a:srgbClr val="FED58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56749" y="564933"/>
              <a:ext cx="3758565" cy="1727200"/>
            </a:xfrm>
            <a:custGeom>
              <a:avLst/>
              <a:gdLst/>
              <a:ahLst/>
              <a:cxnLst/>
              <a:rect l="l" t="t" r="r" b="b"/>
              <a:pathLst>
                <a:path w="3758565" h="1727200">
                  <a:moveTo>
                    <a:pt x="3421072" y="25399"/>
                  </a:moveTo>
                  <a:lnTo>
                    <a:pt x="197261" y="25399"/>
                  </a:lnTo>
                  <a:lnTo>
                    <a:pt x="213702" y="12699"/>
                  </a:lnTo>
                  <a:lnTo>
                    <a:pt x="215945" y="0"/>
                  </a:lnTo>
                  <a:lnTo>
                    <a:pt x="217495" y="12699"/>
                  </a:lnTo>
                  <a:lnTo>
                    <a:pt x="3369417" y="12699"/>
                  </a:lnTo>
                  <a:lnTo>
                    <a:pt x="3421072" y="25399"/>
                  </a:lnTo>
                  <a:close/>
                </a:path>
                <a:path w="3758565" h="1727200">
                  <a:moveTo>
                    <a:pt x="1242891" y="12699"/>
                  </a:moveTo>
                  <a:lnTo>
                    <a:pt x="244141" y="12699"/>
                  </a:lnTo>
                  <a:lnTo>
                    <a:pt x="249679" y="0"/>
                  </a:lnTo>
                  <a:lnTo>
                    <a:pt x="1198283" y="0"/>
                  </a:lnTo>
                  <a:lnTo>
                    <a:pt x="1242891" y="12699"/>
                  </a:lnTo>
                  <a:close/>
                </a:path>
                <a:path w="3758565" h="1727200">
                  <a:moveTo>
                    <a:pt x="2812368" y="12699"/>
                  </a:moveTo>
                  <a:lnTo>
                    <a:pt x="2435187" y="12699"/>
                  </a:lnTo>
                  <a:lnTo>
                    <a:pt x="2515601" y="0"/>
                  </a:lnTo>
                  <a:lnTo>
                    <a:pt x="2762788" y="0"/>
                  </a:lnTo>
                  <a:lnTo>
                    <a:pt x="2812368" y="12699"/>
                  </a:lnTo>
                  <a:close/>
                </a:path>
                <a:path w="3758565" h="1727200">
                  <a:moveTo>
                    <a:pt x="3319213" y="12699"/>
                  </a:moveTo>
                  <a:lnTo>
                    <a:pt x="3135498" y="12699"/>
                  </a:lnTo>
                  <a:lnTo>
                    <a:pt x="3164989" y="0"/>
                  </a:lnTo>
                  <a:lnTo>
                    <a:pt x="3269227" y="0"/>
                  </a:lnTo>
                  <a:lnTo>
                    <a:pt x="3319213" y="12699"/>
                  </a:lnTo>
                  <a:close/>
                </a:path>
                <a:path w="3758565" h="1727200">
                  <a:moveTo>
                    <a:pt x="71319" y="380999"/>
                  </a:moveTo>
                  <a:lnTo>
                    <a:pt x="26240" y="380999"/>
                  </a:lnTo>
                  <a:lnTo>
                    <a:pt x="28145" y="368299"/>
                  </a:lnTo>
                  <a:lnTo>
                    <a:pt x="32575" y="342899"/>
                  </a:lnTo>
                  <a:lnTo>
                    <a:pt x="35809" y="330199"/>
                  </a:lnTo>
                  <a:lnTo>
                    <a:pt x="38912" y="304799"/>
                  </a:lnTo>
                  <a:lnTo>
                    <a:pt x="42952" y="279399"/>
                  </a:lnTo>
                  <a:lnTo>
                    <a:pt x="47271" y="253999"/>
                  </a:lnTo>
                  <a:lnTo>
                    <a:pt x="51564" y="241299"/>
                  </a:lnTo>
                  <a:lnTo>
                    <a:pt x="54855" y="215899"/>
                  </a:lnTo>
                  <a:lnTo>
                    <a:pt x="56168" y="203199"/>
                  </a:lnTo>
                  <a:lnTo>
                    <a:pt x="57523" y="190499"/>
                  </a:lnTo>
                  <a:lnTo>
                    <a:pt x="60620" y="177799"/>
                  </a:lnTo>
                  <a:lnTo>
                    <a:pt x="63785" y="177799"/>
                  </a:lnTo>
                  <a:lnTo>
                    <a:pt x="65387" y="165099"/>
                  </a:lnTo>
                  <a:lnTo>
                    <a:pt x="69032" y="152399"/>
                  </a:lnTo>
                  <a:lnTo>
                    <a:pt x="77109" y="126999"/>
                  </a:lnTo>
                  <a:lnTo>
                    <a:pt x="87810" y="114299"/>
                  </a:lnTo>
                  <a:lnTo>
                    <a:pt x="99325" y="101599"/>
                  </a:lnTo>
                  <a:lnTo>
                    <a:pt x="109985" y="88899"/>
                  </a:lnTo>
                  <a:lnTo>
                    <a:pt x="133662" y="63499"/>
                  </a:lnTo>
                  <a:lnTo>
                    <a:pt x="144276" y="50799"/>
                  </a:lnTo>
                  <a:lnTo>
                    <a:pt x="160327" y="38099"/>
                  </a:lnTo>
                  <a:lnTo>
                    <a:pt x="178729" y="25399"/>
                  </a:lnTo>
                  <a:lnTo>
                    <a:pt x="321512" y="25399"/>
                  </a:lnTo>
                  <a:lnTo>
                    <a:pt x="295777" y="38099"/>
                  </a:lnTo>
                  <a:lnTo>
                    <a:pt x="245088" y="38099"/>
                  </a:lnTo>
                  <a:lnTo>
                    <a:pt x="221534" y="50799"/>
                  </a:lnTo>
                  <a:lnTo>
                    <a:pt x="199667" y="63499"/>
                  </a:lnTo>
                  <a:lnTo>
                    <a:pt x="178612" y="76199"/>
                  </a:lnTo>
                  <a:lnTo>
                    <a:pt x="159285" y="88899"/>
                  </a:lnTo>
                  <a:lnTo>
                    <a:pt x="142604" y="114299"/>
                  </a:lnTo>
                  <a:lnTo>
                    <a:pt x="138810" y="114299"/>
                  </a:lnTo>
                  <a:lnTo>
                    <a:pt x="138484" y="126999"/>
                  </a:lnTo>
                  <a:lnTo>
                    <a:pt x="133630" y="126999"/>
                  </a:lnTo>
                  <a:lnTo>
                    <a:pt x="121860" y="139699"/>
                  </a:lnTo>
                  <a:lnTo>
                    <a:pt x="106545" y="177799"/>
                  </a:lnTo>
                  <a:lnTo>
                    <a:pt x="95531" y="228599"/>
                  </a:lnTo>
                  <a:lnTo>
                    <a:pt x="91482" y="241299"/>
                  </a:lnTo>
                  <a:lnTo>
                    <a:pt x="89780" y="266699"/>
                  </a:lnTo>
                  <a:lnTo>
                    <a:pt x="88996" y="279399"/>
                  </a:lnTo>
                  <a:lnTo>
                    <a:pt x="87184" y="279399"/>
                  </a:lnTo>
                  <a:lnTo>
                    <a:pt x="84967" y="292099"/>
                  </a:lnTo>
                  <a:lnTo>
                    <a:pt x="82845" y="292099"/>
                  </a:lnTo>
                  <a:lnTo>
                    <a:pt x="82845" y="304799"/>
                  </a:lnTo>
                  <a:lnTo>
                    <a:pt x="87210" y="304799"/>
                  </a:lnTo>
                  <a:lnTo>
                    <a:pt x="80602" y="317499"/>
                  </a:lnTo>
                  <a:lnTo>
                    <a:pt x="79215" y="317499"/>
                  </a:lnTo>
                  <a:lnTo>
                    <a:pt x="79949" y="330199"/>
                  </a:lnTo>
                  <a:lnTo>
                    <a:pt x="79562" y="330199"/>
                  </a:lnTo>
                  <a:lnTo>
                    <a:pt x="78996" y="342899"/>
                  </a:lnTo>
                  <a:lnTo>
                    <a:pt x="78131" y="342899"/>
                  </a:lnTo>
                  <a:lnTo>
                    <a:pt x="76849" y="355599"/>
                  </a:lnTo>
                  <a:lnTo>
                    <a:pt x="74980" y="355599"/>
                  </a:lnTo>
                  <a:lnTo>
                    <a:pt x="73005" y="368299"/>
                  </a:lnTo>
                  <a:lnTo>
                    <a:pt x="71319" y="380999"/>
                  </a:lnTo>
                  <a:close/>
                </a:path>
                <a:path w="3758565" h="1727200">
                  <a:moveTo>
                    <a:pt x="3464828" y="38099"/>
                  </a:moveTo>
                  <a:lnTo>
                    <a:pt x="412133" y="38099"/>
                  </a:lnTo>
                  <a:lnTo>
                    <a:pt x="396281" y="25399"/>
                  </a:lnTo>
                  <a:lnTo>
                    <a:pt x="3450340" y="25399"/>
                  </a:lnTo>
                  <a:lnTo>
                    <a:pt x="3464828" y="38099"/>
                  </a:lnTo>
                  <a:close/>
                </a:path>
                <a:path w="3758565" h="1727200">
                  <a:moveTo>
                    <a:pt x="3498043" y="50799"/>
                  </a:moveTo>
                  <a:lnTo>
                    <a:pt x="1434506" y="50799"/>
                  </a:lnTo>
                  <a:lnTo>
                    <a:pt x="1407130" y="38099"/>
                  </a:lnTo>
                  <a:lnTo>
                    <a:pt x="3479485" y="38099"/>
                  </a:lnTo>
                  <a:lnTo>
                    <a:pt x="3498043" y="50799"/>
                  </a:lnTo>
                  <a:close/>
                </a:path>
                <a:path w="3758565" h="1727200">
                  <a:moveTo>
                    <a:pt x="3534701" y="63499"/>
                  </a:moveTo>
                  <a:lnTo>
                    <a:pt x="3360191" y="63499"/>
                  </a:lnTo>
                  <a:lnTo>
                    <a:pt x="3305853" y="50799"/>
                  </a:lnTo>
                  <a:lnTo>
                    <a:pt x="3516410" y="50799"/>
                  </a:lnTo>
                  <a:lnTo>
                    <a:pt x="3534701" y="63499"/>
                  </a:lnTo>
                  <a:close/>
                </a:path>
                <a:path w="3758565" h="1727200">
                  <a:moveTo>
                    <a:pt x="3745496" y="533399"/>
                  </a:moveTo>
                  <a:lnTo>
                    <a:pt x="3698163" y="533399"/>
                  </a:lnTo>
                  <a:lnTo>
                    <a:pt x="3698163" y="520699"/>
                  </a:lnTo>
                  <a:lnTo>
                    <a:pt x="3698653" y="520699"/>
                  </a:lnTo>
                  <a:lnTo>
                    <a:pt x="3698653" y="507999"/>
                  </a:lnTo>
                  <a:lnTo>
                    <a:pt x="3698423" y="482599"/>
                  </a:lnTo>
                  <a:lnTo>
                    <a:pt x="3698388" y="469899"/>
                  </a:lnTo>
                  <a:lnTo>
                    <a:pt x="3698107" y="444499"/>
                  </a:lnTo>
                  <a:lnTo>
                    <a:pt x="3697185" y="431799"/>
                  </a:lnTo>
                  <a:lnTo>
                    <a:pt x="3696654" y="419099"/>
                  </a:lnTo>
                  <a:lnTo>
                    <a:pt x="3687476" y="419099"/>
                  </a:lnTo>
                  <a:lnTo>
                    <a:pt x="3687476" y="406399"/>
                  </a:lnTo>
                  <a:lnTo>
                    <a:pt x="3689271" y="406399"/>
                  </a:lnTo>
                  <a:lnTo>
                    <a:pt x="3694451" y="393699"/>
                  </a:lnTo>
                  <a:lnTo>
                    <a:pt x="3684988" y="393699"/>
                  </a:lnTo>
                  <a:lnTo>
                    <a:pt x="3684988" y="380999"/>
                  </a:lnTo>
                  <a:lnTo>
                    <a:pt x="3684446" y="368299"/>
                  </a:lnTo>
                  <a:lnTo>
                    <a:pt x="3684106" y="355599"/>
                  </a:lnTo>
                  <a:lnTo>
                    <a:pt x="3683055" y="342899"/>
                  </a:lnTo>
                  <a:lnTo>
                    <a:pt x="3680379" y="330199"/>
                  </a:lnTo>
                  <a:lnTo>
                    <a:pt x="3677811" y="330199"/>
                  </a:lnTo>
                  <a:lnTo>
                    <a:pt x="3676300" y="317499"/>
                  </a:lnTo>
                  <a:lnTo>
                    <a:pt x="3675583" y="317499"/>
                  </a:lnTo>
                  <a:lnTo>
                    <a:pt x="3675402" y="304799"/>
                  </a:lnTo>
                  <a:lnTo>
                    <a:pt x="3675606" y="292099"/>
                  </a:lnTo>
                  <a:lnTo>
                    <a:pt x="3675403" y="292099"/>
                  </a:lnTo>
                  <a:lnTo>
                    <a:pt x="3674591" y="279399"/>
                  </a:lnTo>
                  <a:lnTo>
                    <a:pt x="3672870" y="266699"/>
                  </a:lnTo>
                  <a:lnTo>
                    <a:pt x="3669936" y="266699"/>
                  </a:lnTo>
                  <a:lnTo>
                    <a:pt x="3666673" y="253999"/>
                  </a:lnTo>
                  <a:lnTo>
                    <a:pt x="3660513" y="253999"/>
                  </a:lnTo>
                  <a:lnTo>
                    <a:pt x="3660513" y="241299"/>
                  </a:lnTo>
                  <a:lnTo>
                    <a:pt x="3660962" y="241299"/>
                  </a:lnTo>
                  <a:lnTo>
                    <a:pt x="3658741" y="215899"/>
                  </a:lnTo>
                  <a:lnTo>
                    <a:pt x="3653253" y="203199"/>
                  </a:lnTo>
                  <a:lnTo>
                    <a:pt x="3646266" y="190499"/>
                  </a:lnTo>
                  <a:lnTo>
                    <a:pt x="3632838" y="165099"/>
                  </a:lnTo>
                  <a:lnTo>
                    <a:pt x="3602224" y="126999"/>
                  </a:lnTo>
                  <a:lnTo>
                    <a:pt x="3565828" y="101599"/>
                  </a:lnTo>
                  <a:lnTo>
                    <a:pt x="3521010" y="88899"/>
                  </a:lnTo>
                  <a:lnTo>
                    <a:pt x="3470186" y="76199"/>
                  </a:lnTo>
                  <a:lnTo>
                    <a:pt x="3415775" y="63499"/>
                  </a:lnTo>
                  <a:lnTo>
                    <a:pt x="3553030" y="63499"/>
                  </a:lnTo>
                  <a:lnTo>
                    <a:pt x="3569687" y="76199"/>
                  </a:lnTo>
                  <a:lnTo>
                    <a:pt x="3584531" y="76199"/>
                  </a:lnTo>
                  <a:lnTo>
                    <a:pt x="3598564" y="88899"/>
                  </a:lnTo>
                  <a:lnTo>
                    <a:pt x="3624230" y="101599"/>
                  </a:lnTo>
                  <a:lnTo>
                    <a:pt x="3634780" y="114299"/>
                  </a:lnTo>
                  <a:lnTo>
                    <a:pt x="3644389" y="114299"/>
                  </a:lnTo>
                  <a:lnTo>
                    <a:pt x="3653008" y="126999"/>
                  </a:lnTo>
                  <a:lnTo>
                    <a:pt x="3664148" y="139699"/>
                  </a:lnTo>
                  <a:lnTo>
                    <a:pt x="3673505" y="152399"/>
                  </a:lnTo>
                  <a:lnTo>
                    <a:pt x="3681517" y="177799"/>
                  </a:lnTo>
                  <a:lnTo>
                    <a:pt x="3688618" y="190499"/>
                  </a:lnTo>
                  <a:lnTo>
                    <a:pt x="3694123" y="203199"/>
                  </a:lnTo>
                  <a:lnTo>
                    <a:pt x="3700070" y="215899"/>
                  </a:lnTo>
                  <a:lnTo>
                    <a:pt x="3705299" y="215899"/>
                  </a:lnTo>
                  <a:lnTo>
                    <a:pt x="3708647" y="228599"/>
                  </a:lnTo>
                  <a:lnTo>
                    <a:pt x="3712513" y="253999"/>
                  </a:lnTo>
                  <a:lnTo>
                    <a:pt x="3716269" y="279399"/>
                  </a:lnTo>
                  <a:lnTo>
                    <a:pt x="3720446" y="304799"/>
                  </a:lnTo>
                  <a:lnTo>
                    <a:pt x="3725575" y="330199"/>
                  </a:lnTo>
                  <a:lnTo>
                    <a:pt x="3730795" y="355599"/>
                  </a:lnTo>
                  <a:lnTo>
                    <a:pt x="3734967" y="380999"/>
                  </a:lnTo>
                  <a:lnTo>
                    <a:pt x="3738206" y="406399"/>
                  </a:lnTo>
                  <a:lnTo>
                    <a:pt x="3740627" y="431799"/>
                  </a:lnTo>
                  <a:lnTo>
                    <a:pt x="3742439" y="444499"/>
                  </a:lnTo>
                  <a:lnTo>
                    <a:pt x="3744078" y="469899"/>
                  </a:lnTo>
                  <a:lnTo>
                    <a:pt x="3745267" y="495299"/>
                  </a:lnTo>
                  <a:lnTo>
                    <a:pt x="3745725" y="507999"/>
                  </a:lnTo>
                  <a:lnTo>
                    <a:pt x="3745670" y="520699"/>
                  </a:lnTo>
                  <a:lnTo>
                    <a:pt x="3745496" y="533399"/>
                  </a:lnTo>
                  <a:close/>
                </a:path>
                <a:path w="3758565" h="1727200">
                  <a:moveTo>
                    <a:pt x="53068" y="558799"/>
                  </a:moveTo>
                  <a:lnTo>
                    <a:pt x="9259" y="558799"/>
                  </a:lnTo>
                  <a:lnTo>
                    <a:pt x="9360" y="533399"/>
                  </a:lnTo>
                  <a:lnTo>
                    <a:pt x="9759" y="520699"/>
                  </a:lnTo>
                  <a:lnTo>
                    <a:pt x="10601" y="507999"/>
                  </a:lnTo>
                  <a:lnTo>
                    <a:pt x="12033" y="495299"/>
                  </a:lnTo>
                  <a:lnTo>
                    <a:pt x="12869" y="482599"/>
                  </a:lnTo>
                  <a:lnTo>
                    <a:pt x="13246" y="469899"/>
                  </a:lnTo>
                  <a:lnTo>
                    <a:pt x="15016" y="457199"/>
                  </a:lnTo>
                  <a:lnTo>
                    <a:pt x="20028" y="444499"/>
                  </a:lnTo>
                  <a:lnTo>
                    <a:pt x="22924" y="444499"/>
                  </a:lnTo>
                  <a:lnTo>
                    <a:pt x="23740" y="431799"/>
                  </a:lnTo>
                  <a:lnTo>
                    <a:pt x="23740" y="419099"/>
                  </a:lnTo>
                  <a:lnTo>
                    <a:pt x="22842" y="419099"/>
                  </a:lnTo>
                  <a:lnTo>
                    <a:pt x="22394" y="406399"/>
                  </a:lnTo>
                  <a:lnTo>
                    <a:pt x="22230" y="406399"/>
                  </a:lnTo>
                  <a:lnTo>
                    <a:pt x="22828" y="393699"/>
                  </a:lnTo>
                  <a:lnTo>
                    <a:pt x="24316" y="380999"/>
                  </a:lnTo>
                  <a:lnTo>
                    <a:pt x="70323" y="380999"/>
                  </a:lnTo>
                  <a:lnTo>
                    <a:pt x="68233" y="406399"/>
                  </a:lnTo>
                  <a:lnTo>
                    <a:pt x="65479" y="431799"/>
                  </a:lnTo>
                  <a:lnTo>
                    <a:pt x="62648" y="457199"/>
                  </a:lnTo>
                  <a:lnTo>
                    <a:pt x="60329" y="469899"/>
                  </a:lnTo>
                  <a:lnTo>
                    <a:pt x="59207" y="482599"/>
                  </a:lnTo>
                  <a:lnTo>
                    <a:pt x="57535" y="482599"/>
                  </a:lnTo>
                  <a:lnTo>
                    <a:pt x="56015" y="495299"/>
                  </a:lnTo>
                  <a:lnTo>
                    <a:pt x="55352" y="507999"/>
                  </a:lnTo>
                  <a:lnTo>
                    <a:pt x="56943" y="507999"/>
                  </a:lnTo>
                  <a:lnTo>
                    <a:pt x="58656" y="520699"/>
                  </a:lnTo>
                  <a:lnTo>
                    <a:pt x="59350" y="520699"/>
                  </a:lnTo>
                  <a:lnTo>
                    <a:pt x="59350" y="533399"/>
                  </a:lnTo>
                  <a:lnTo>
                    <a:pt x="57310" y="533399"/>
                  </a:lnTo>
                  <a:lnTo>
                    <a:pt x="54945" y="546099"/>
                  </a:lnTo>
                  <a:lnTo>
                    <a:pt x="53068" y="558799"/>
                  </a:lnTo>
                  <a:close/>
                </a:path>
                <a:path w="3758565" h="1727200">
                  <a:moveTo>
                    <a:pt x="3755025" y="838199"/>
                  </a:moveTo>
                  <a:lnTo>
                    <a:pt x="3716907" y="838199"/>
                  </a:lnTo>
                  <a:lnTo>
                    <a:pt x="3715897" y="825499"/>
                  </a:lnTo>
                  <a:lnTo>
                    <a:pt x="3715392" y="825499"/>
                  </a:lnTo>
                  <a:lnTo>
                    <a:pt x="3715255" y="812799"/>
                  </a:lnTo>
                  <a:lnTo>
                    <a:pt x="3715703" y="800099"/>
                  </a:lnTo>
                  <a:lnTo>
                    <a:pt x="3715703" y="787399"/>
                  </a:lnTo>
                  <a:lnTo>
                    <a:pt x="3715163" y="774699"/>
                  </a:lnTo>
                  <a:lnTo>
                    <a:pt x="3714327" y="774699"/>
                  </a:lnTo>
                  <a:lnTo>
                    <a:pt x="3712971" y="761999"/>
                  </a:lnTo>
                  <a:lnTo>
                    <a:pt x="3711094" y="761999"/>
                  </a:lnTo>
                  <a:lnTo>
                    <a:pt x="3710441" y="749299"/>
                  </a:lnTo>
                  <a:lnTo>
                    <a:pt x="3711041" y="736599"/>
                  </a:lnTo>
                  <a:lnTo>
                    <a:pt x="3712420" y="711199"/>
                  </a:lnTo>
                  <a:lnTo>
                    <a:pt x="3713952" y="698499"/>
                  </a:lnTo>
                  <a:lnTo>
                    <a:pt x="3715010" y="685799"/>
                  </a:lnTo>
                  <a:lnTo>
                    <a:pt x="3715173" y="685799"/>
                  </a:lnTo>
                  <a:lnTo>
                    <a:pt x="3714710" y="673099"/>
                  </a:lnTo>
                  <a:lnTo>
                    <a:pt x="3713394" y="660399"/>
                  </a:lnTo>
                  <a:lnTo>
                    <a:pt x="3711336" y="647699"/>
                  </a:lnTo>
                  <a:lnTo>
                    <a:pt x="3708647" y="634999"/>
                  </a:lnTo>
                  <a:lnTo>
                    <a:pt x="3706303" y="622299"/>
                  </a:lnTo>
                  <a:lnTo>
                    <a:pt x="3705042" y="609599"/>
                  </a:lnTo>
                  <a:lnTo>
                    <a:pt x="3700733" y="571499"/>
                  </a:lnTo>
                  <a:lnTo>
                    <a:pt x="3705138" y="571499"/>
                  </a:lnTo>
                  <a:lnTo>
                    <a:pt x="3705138" y="558799"/>
                  </a:lnTo>
                  <a:lnTo>
                    <a:pt x="3701399" y="558799"/>
                  </a:lnTo>
                  <a:lnTo>
                    <a:pt x="3699397" y="546099"/>
                  </a:lnTo>
                  <a:lnTo>
                    <a:pt x="3698421" y="533399"/>
                  </a:lnTo>
                  <a:lnTo>
                    <a:pt x="3745192" y="533399"/>
                  </a:lnTo>
                  <a:lnTo>
                    <a:pt x="3744501" y="546099"/>
                  </a:lnTo>
                  <a:lnTo>
                    <a:pt x="3745106" y="571499"/>
                  </a:lnTo>
                  <a:lnTo>
                    <a:pt x="3746985" y="584199"/>
                  </a:lnTo>
                  <a:lnTo>
                    <a:pt x="3749559" y="596899"/>
                  </a:lnTo>
                  <a:lnTo>
                    <a:pt x="3752374" y="622299"/>
                  </a:lnTo>
                  <a:lnTo>
                    <a:pt x="3754339" y="634999"/>
                  </a:lnTo>
                  <a:lnTo>
                    <a:pt x="3756071" y="634999"/>
                  </a:lnTo>
                  <a:lnTo>
                    <a:pt x="3757382" y="647699"/>
                  </a:lnTo>
                  <a:lnTo>
                    <a:pt x="3758085" y="660399"/>
                  </a:lnTo>
                  <a:lnTo>
                    <a:pt x="3758207" y="673099"/>
                  </a:lnTo>
                  <a:lnTo>
                    <a:pt x="3758077" y="698499"/>
                  </a:lnTo>
                  <a:lnTo>
                    <a:pt x="3757509" y="711199"/>
                  </a:lnTo>
                  <a:lnTo>
                    <a:pt x="3756688" y="736599"/>
                  </a:lnTo>
                  <a:lnTo>
                    <a:pt x="3754276" y="774699"/>
                  </a:lnTo>
                  <a:lnTo>
                    <a:pt x="3753476" y="800099"/>
                  </a:lnTo>
                  <a:lnTo>
                    <a:pt x="3753718" y="800099"/>
                  </a:lnTo>
                  <a:lnTo>
                    <a:pt x="3754783" y="825499"/>
                  </a:lnTo>
                  <a:lnTo>
                    <a:pt x="3755025" y="838199"/>
                  </a:lnTo>
                  <a:close/>
                </a:path>
                <a:path w="3758565" h="1727200">
                  <a:moveTo>
                    <a:pt x="50988" y="571499"/>
                  </a:moveTo>
                  <a:lnTo>
                    <a:pt x="9341" y="571499"/>
                  </a:lnTo>
                  <a:lnTo>
                    <a:pt x="9341" y="558799"/>
                  </a:lnTo>
                  <a:lnTo>
                    <a:pt x="51314" y="558799"/>
                  </a:lnTo>
                  <a:lnTo>
                    <a:pt x="50988" y="571499"/>
                  </a:lnTo>
                  <a:close/>
                </a:path>
                <a:path w="3758565" h="1727200">
                  <a:moveTo>
                    <a:pt x="54804" y="736599"/>
                  </a:moveTo>
                  <a:lnTo>
                    <a:pt x="6572" y="736599"/>
                  </a:lnTo>
                  <a:lnTo>
                    <a:pt x="7566" y="723899"/>
                  </a:lnTo>
                  <a:lnTo>
                    <a:pt x="8163" y="711199"/>
                  </a:lnTo>
                  <a:lnTo>
                    <a:pt x="8362" y="698499"/>
                  </a:lnTo>
                  <a:lnTo>
                    <a:pt x="8362" y="685799"/>
                  </a:lnTo>
                  <a:lnTo>
                    <a:pt x="8198" y="685799"/>
                  </a:lnTo>
                  <a:lnTo>
                    <a:pt x="7913" y="673099"/>
                  </a:lnTo>
                  <a:lnTo>
                    <a:pt x="7505" y="660399"/>
                  </a:lnTo>
                  <a:lnTo>
                    <a:pt x="7342" y="660399"/>
                  </a:lnTo>
                  <a:lnTo>
                    <a:pt x="7342" y="647699"/>
                  </a:lnTo>
                  <a:lnTo>
                    <a:pt x="7661" y="634999"/>
                  </a:lnTo>
                  <a:lnTo>
                    <a:pt x="9063" y="584199"/>
                  </a:lnTo>
                  <a:lnTo>
                    <a:pt x="9381" y="571499"/>
                  </a:lnTo>
                  <a:lnTo>
                    <a:pt x="50947" y="571499"/>
                  </a:lnTo>
                  <a:lnTo>
                    <a:pt x="51444" y="584199"/>
                  </a:lnTo>
                  <a:lnTo>
                    <a:pt x="53632" y="609599"/>
                  </a:lnTo>
                  <a:lnTo>
                    <a:pt x="54129" y="622299"/>
                  </a:lnTo>
                  <a:lnTo>
                    <a:pt x="54129" y="634999"/>
                  </a:lnTo>
                  <a:lnTo>
                    <a:pt x="53517" y="634999"/>
                  </a:lnTo>
                  <a:lnTo>
                    <a:pt x="50743" y="647699"/>
                  </a:lnTo>
                  <a:lnTo>
                    <a:pt x="50335" y="660399"/>
                  </a:lnTo>
                  <a:lnTo>
                    <a:pt x="50769" y="673099"/>
                  </a:lnTo>
                  <a:lnTo>
                    <a:pt x="52676" y="685799"/>
                  </a:lnTo>
                  <a:lnTo>
                    <a:pt x="53109" y="698499"/>
                  </a:lnTo>
                  <a:lnTo>
                    <a:pt x="53068" y="711199"/>
                  </a:lnTo>
                  <a:lnTo>
                    <a:pt x="53290" y="711199"/>
                  </a:lnTo>
                  <a:lnTo>
                    <a:pt x="54804" y="736599"/>
                  </a:lnTo>
                  <a:close/>
                </a:path>
                <a:path w="3758565" h="1727200">
                  <a:moveTo>
                    <a:pt x="55149" y="749299"/>
                  </a:moveTo>
                  <a:lnTo>
                    <a:pt x="4894" y="749299"/>
                  </a:lnTo>
                  <a:lnTo>
                    <a:pt x="5180" y="736599"/>
                  </a:lnTo>
                  <a:lnTo>
                    <a:pt x="55149" y="736599"/>
                  </a:lnTo>
                  <a:lnTo>
                    <a:pt x="55149" y="749299"/>
                  </a:lnTo>
                  <a:close/>
                </a:path>
                <a:path w="3758565" h="1727200">
                  <a:moveTo>
                    <a:pt x="49621" y="774699"/>
                  </a:moveTo>
                  <a:lnTo>
                    <a:pt x="6321" y="774699"/>
                  </a:lnTo>
                  <a:lnTo>
                    <a:pt x="5059" y="761999"/>
                  </a:lnTo>
                  <a:lnTo>
                    <a:pt x="4772" y="749299"/>
                  </a:lnTo>
                  <a:lnTo>
                    <a:pt x="53639" y="749299"/>
                  </a:lnTo>
                  <a:lnTo>
                    <a:pt x="51091" y="761999"/>
                  </a:lnTo>
                  <a:lnTo>
                    <a:pt x="49621" y="774699"/>
                  </a:lnTo>
                  <a:close/>
                </a:path>
                <a:path w="3758565" h="1727200">
                  <a:moveTo>
                    <a:pt x="48948" y="876299"/>
                  </a:moveTo>
                  <a:lnTo>
                    <a:pt x="2651" y="876299"/>
                  </a:lnTo>
                  <a:lnTo>
                    <a:pt x="3414" y="850899"/>
                  </a:lnTo>
                  <a:lnTo>
                    <a:pt x="3864" y="825499"/>
                  </a:lnTo>
                  <a:lnTo>
                    <a:pt x="4636" y="800099"/>
                  </a:lnTo>
                  <a:lnTo>
                    <a:pt x="6363" y="774699"/>
                  </a:lnTo>
                  <a:lnTo>
                    <a:pt x="48947" y="774699"/>
                  </a:lnTo>
                  <a:lnTo>
                    <a:pt x="48785" y="787399"/>
                  </a:lnTo>
                  <a:lnTo>
                    <a:pt x="48908" y="800099"/>
                  </a:lnTo>
                  <a:lnTo>
                    <a:pt x="48799" y="812799"/>
                  </a:lnTo>
                  <a:lnTo>
                    <a:pt x="48372" y="825499"/>
                  </a:lnTo>
                  <a:lnTo>
                    <a:pt x="47479" y="838199"/>
                  </a:lnTo>
                  <a:lnTo>
                    <a:pt x="45359" y="838199"/>
                  </a:lnTo>
                  <a:lnTo>
                    <a:pt x="45359" y="850899"/>
                  </a:lnTo>
                  <a:lnTo>
                    <a:pt x="45920" y="850899"/>
                  </a:lnTo>
                  <a:lnTo>
                    <a:pt x="48387" y="863599"/>
                  </a:lnTo>
                  <a:lnTo>
                    <a:pt x="48948" y="876299"/>
                  </a:lnTo>
                  <a:close/>
                </a:path>
                <a:path w="3758565" h="1727200">
                  <a:moveTo>
                    <a:pt x="3754764" y="876299"/>
                  </a:moveTo>
                  <a:lnTo>
                    <a:pt x="3713868" y="876299"/>
                  </a:lnTo>
                  <a:lnTo>
                    <a:pt x="3715173" y="863599"/>
                  </a:lnTo>
                  <a:lnTo>
                    <a:pt x="3716234" y="863599"/>
                  </a:lnTo>
                  <a:lnTo>
                    <a:pt x="3719212" y="850899"/>
                  </a:lnTo>
                  <a:lnTo>
                    <a:pt x="3719008" y="838199"/>
                  </a:lnTo>
                  <a:lnTo>
                    <a:pt x="3754821" y="838199"/>
                  </a:lnTo>
                  <a:lnTo>
                    <a:pt x="3754536" y="850899"/>
                  </a:lnTo>
                  <a:lnTo>
                    <a:pt x="3754512" y="863599"/>
                  </a:lnTo>
                  <a:lnTo>
                    <a:pt x="3754764" y="876299"/>
                  </a:lnTo>
                  <a:close/>
                </a:path>
                <a:path w="3758565" h="1727200">
                  <a:moveTo>
                    <a:pt x="199648" y="1638299"/>
                  </a:moveTo>
                  <a:lnTo>
                    <a:pt x="134038" y="1638299"/>
                  </a:lnTo>
                  <a:lnTo>
                    <a:pt x="122912" y="1625599"/>
                  </a:lnTo>
                  <a:lnTo>
                    <a:pt x="109706" y="1612899"/>
                  </a:lnTo>
                  <a:lnTo>
                    <a:pt x="97051" y="1587499"/>
                  </a:lnTo>
                  <a:lnTo>
                    <a:pt x="87577" y="1574799"/>
                  </a:lnTo>
                  <a:lnTo>
                    <a:pt x="83479" y="1562099"/>
                  </a:lnTo>
                  <a:lnTo>
                    <a:pt x="78134" y="1562099"/>
                  </a:lnTo>
                  <a:lnTo>
                    <a:pt x="72055" y="1549399"/>
                  </a:lnTo>
                  <a:lnTo>
                    <a:pt x="65754" y="1536699"/>
                  </a:lnTo>
                  <a:lnTo>
                    <a:pt x="57148" y="1523999"/>
                  </a:lnTo>
                  <a:lnTo>
                    <a:pt x="51850" y="1498599"/>
                  </a:lnTo>
                  <a:lnTo>
                    <a:pt x="47691" y="1485899"/>
                  </a:lnTo>
                  <a:lnTo>
                    <a:pt x="42503" y="1460499"/>
                  </a:lnTo>
                  <a:lnTo>
                    <a:pt x="37681" y="1447799"/>
                  </a:lnTo>
                  <a:lnTo>
                    <a:pt x="34238" y="1435099"/>
                  </a:lnTo>
                  <a:lnTo>
                    <a:pt x="31278" y="1422399"/>
                  </a:lnTo>
                  <a:lnTo>
                    <a:pt x="27900" y="1396999"/>
                  </a:lnTo>
                  <a:lnTo>
                    <a:pt x="23046" y="1384299"/>
                  </a:lnTo>
                  <a:lnTo>
                    <a:pt x="18437" y="1358899"/>
                  </a:lnTo>
                  <a:lnTo>
                    <a:pt x="14776" y="1346199"/>
                  </a:lnTo>
                  <a:lnTo>
                    <a:pt x="12767" y="1320799"/>
                  </a:lnTo>
                  <a:lnTo>
                    <a:pt x="9838" y="1282699"/>
                  </a:lnTo>
                  <a:lnTo>
                    <a:pt x="5980" y="1244599"/>
                  </a:lnTo>
                  <a:lnTo>
                    <a:pt x="2620" y="1206499"/>
                  </a:lnTo>
                  <a:lnTo>
                    <a:pt x="1182" y="1168399"/>
                  </a:lnTo>
                  <a:lnTo>
                    <a:pt x="1128" y="1142999"/>
                  </a:lnTo>
                  <a:lnTo>
                    <a:pt x="1032" y="1130299"/>
                  </a:lnTo>
                  <a:lnTo>
                    <a:pt x="191" y="1079499"/>
                  </a:lnTo>
                  <a:lnTo>
                    <a:pt x="0" y="1054099"/>
                  </a:lnTo>
                  <a:lnTo>
                    <a:pt x="350" y="1041399"/>
                  </a:lnTo>
                  <a:lnTo>
                    <a:pt x="1152" y="1015999"/>
                  </a:lnTo>
                  <a:lnTo>
                    <a:pt x="2214" y="990599"/>
                  </a:lnTo>
                  <a:lnTo>
                    <a:pt x="3671" y="965199"/>
                  </a:lnTo>
                  <a:lnTo>
                    <a:pt x="3793" y="952499"/>
                  </a:lnTo>
                  <a:lnTo>
                    <a:pt x="3551" y="939799"/>
                  </a:lnTo>
                  <a:lnTo>
                    <a:pt x="2485" y="914399"/>
                  </a:lnTo>
                  <a:lnTo>
                    <a:pt x="2365" y="876299"/>
                  </a:lnTo>
                  <a:lnTo>
                    <a:pt x="48663" y="876299"/>
                  </a:lnTo>
                  <a:lnTo>
                    <a:pt x="46746" y="888999"/>
                  </a:lnTo>
                  <a:lnTo>
                    <a:pt x="46297" y="888999"/>
                  </a:lnTo>
                  <a:lnTo>
                    <a:pt x="46821" y="901699"/>
                  </a:lnTo>
                  <a:lnTo>
                    <a:pt x="49171" y="927099"/>
                  </a:lnTo>
                  <a:lnTo>
                    <a:pt x="49764" y="927099"/>
                  </a:lnTo>
                  <a:lnTo>
                    <a:pt x="49242" y="939799"/>
                  </a:lnTo>
                  <a:lnTo>
                    <a:pt x="46942" y="965199"/>
                  </a:lnTo>
                  <a:lnTo>
                    <a:pt x="46419" y="977899"/>
                  </a:lnTo>
                  <a:lnTo>
                    <a:pt x="47347" y="990599"/>
                  </a:lnTo>
                  <a:lnTo>
                    <a:pt x="47806" y="990599"/>
                  </a:lnTo>
                  <a:lnTo>
                    <a:pt x="48081" y="1003299"/>
                  </a:lnTo>
                  <a:lnTo>
                    <a:pt x="48173" y="1015999"/>
                  </a:lnTo>
                  <a:lnTo>
                    <a:pt x="47806" y="1028699"/>
                  </a:lnTo>
                  <a:lnTo>
                    <a:pt x="45995" y="1041399"/>
                  </a:lnTo>
                  <a:lnTo>
                    <a:pt x="45099" y="1054099"/>
                  </a:lnTo>
                  <a:lnTo>
                    <a:pt x="43482" y="1079499"/>
                  </a:lnTo>
                  <a:lnTo>
                    <a:pt x="43482" y="1092199"/>
                  </a:lnTo>
                  <a:lnTo>
                    <a:pt x="47154" y="1104899"/>
                  </a:lnTo>
                  <a:lnTo>
                    <a:pt x="46308" y="1117599"/>
                  </a:lnTo>
                  <a:lnTo>
                    <a:pt x="45665" y="1142999"/>
                  </a:lnTo>
                  <a:lnTo>
                    <a:pt x="45174" y="1155699"/>
                  </a:lnTo>
                  <a:lnTo>
                    <a:pt x="44788" y="1168399"/>
                  </a:lnTo>
                  <a:lnTo>
                    <a:pt x="45257" y="1193799"/>
                  </a:lnTo>
                  <a:lnTo>
                    <a:pt x="46496" y="1206499"/>
                  </a:lnTo>
                  <a:lnTo>
                    <a:pt x="48247" y="1231899"/>
                  </a:lnTo>
                  <a:lnTo>
                    <a:pt x="50254" y="1244599"/>
                  </a:lnTo>
                  <a:lnTo>
                    <a:pt x="52543" y="1269999"/>
                  </a:lnTo>
                  <a:lnTo>
                    <a:pt x="54929" y="1282699"/>
                  </a:lnTo>
                  <a:lnTo>
                    <a:pt x="59758" y="1295399"/>
                  </a:lnTo>
                  <a:lnTo>
                    <a:pt x="60329" y="1295399"/>
                  </a:lnTo>
                  <a:lnTo>
                    <a:pt x="60900" y="1308099"/>
                  </a:lnTo>
                  <a:lnTo>
                    <a:pt x="55842" y="1308099"/>
                  </a:lnTo>
                  <a:lnTo>
                    <a:pt x="55842" y="1320799"/>
                  </a:lnTo>
                  <a:lnTo>
                    <a:pt x="60329" y="1333499"/>
                  </a:lnTo>
                  <a:lnTo>
                    <a:pt x="59595" y="1346199"/>
                  </a:lnTo>
                  <a:lnTo>
                    <a:pt x="60515" y="1346199"/>
                  </a:lnTo>
                  <a:lnTo>
                    <a:pt x="65282" y="1371599"/>
                  </a:lnTo>
                  <a:lnTo>
                    <a:pt x="66121" y="1371599"/>
                  </a:lnTo>
                  <a:lnTo>
                    <a:pt x="65509" y="1384299"/>
                  </a:lnTo>
                  <a:lnTo>
                    <a:pt x="68430" y="1396999"/>
                  </a:lnTo>
                  <a:lnTo>
                    <a:pt x="77665" y="1435099"/>
                  </a:lnTo>
                  <a:lnTo>
                    <a:pt x="86185" y="1460499"/>
                  </a:lnTo>
                  <a:lnTo>
                    <a:pt x="89613" y="1473199"/>
                  </a:lnTo>
                  <a:lnTo>
                    <a:pt x="91004" y="1485899"/>
                  </a:lnTo>
                  <a:lnTo>
                    <a:pt x="92280" y="1498599"/>
                  </a:lnTo>
                  <a:lnTo>
                    <a:pt x="96036" y="1511299"/>
                  </a:lnTo>
                  <a:lnTo>
                    <a:pt x="101712" y="1523999"/>
                  </a:lnTo>
                  <a:lnTo>
                    <a:pt x="115055" y="1549399"/>
                  </a:lnTo>
                  <a:lnTo>
                    <a:pt x="120735" y="1562099"/>
                  </a:lnTo>
                  <a:lnTo>
                    <a:pt x="127018" y="1574799"/>
                  </a:lnTo>
                  <a:lnTo>
                    <a:pt x="135057" y="1574799"/>
                  </a:lnTo>
                  <a:lnTo>
                    <a:pt x="141953" y="1587499"/>
                  </a:lnTo>
                  <a:lnTo>
                    <a:pt x="148676" y="1600199"/>
                  </a:lnTo>
                  <a:lnTo>
                    <a:pt x="155576" y="1600199"/>
                  </a:lnTo>
                  <a:lnTo>
                    <a:pt x="162999" y="1612899"/>
                  </a:lnTo>
                  <a:lnTo>
                    <a:pt x="174532" y="1612899"/>
                  </a:lnTo>
                  <a:lnTo>
                    <a:pt x="186398" y="1625599"/>
                  </a:lnTo>
                  <a:lnTo>
                    <a:pt x="199648" y="1638299"/>
                  </a:lnTo>
                  <a:close/>
                </a:path>
                <a:path w="3758565" h="1727200">
                  <a:moveTo>
                    <a:pt x="3752842" y="914399"/>
                  </a:moveTo>
                  <a:lnTo>
                    <a:pt x="3714439" y="914399"/>
                  </a:lnTo>
                  <a:lnTo>
                    <a:pt x="3714292" y="901699"/>
                  </a:lnTo>
                  <a:lnTo>
                    <a:pt x="3713647" y="888999"/>
                  </a:lnTo>
                  <a:lnTo>
                    <a:pt x="3713500" y="888999"/>
                  </a:lnTo>
                  <a:lnTo>
                    <a:pt x="3713500" y="876299"/>
                  </a:lnTo>
                  <a:lnTo>
                    <a:pt x="3754821" y="876299"/>
                  </a:lnTo>
                  <a:lnTo>
                    <a:pt x="3754661" y="888999"/>
                  </a:lnTo>
                  <a:lnTo>
                    <a:pt x="3754062" y="901699"/>
                  </a:lnTo>
                  <a:lnTo>
                    <a:pt x="3752842" y="914399"/>
                  </a:lnTo>
                  <a:close/>
                </a:path>
                <a:path w="3758565" h="1727200">
                  <a:moveTo>
                    <a:pt x="3643626" y="1587499"/>
                  </a:moveTo>
                  <a:lnTo>
                    <a:pt x="3565603" y="1587499"/>
                  </a:lnTo>
                  <a:lnTo>
                    <a:pt x="3594954" y="1562099"/>
                  </a:lnTo>
                  <a:lnTo>
                    <a:pt x="3609852" y="1562099"/>
                  </a:lnTo>
                  <a:lnTo>
                    <a:pt x="3624170" y="1549399"/>
                  </a:lnTo>
                  <a:lnTo>
                    <a:pt x="3635310" y="1536699"/>
                  </a:lnTo>
                  <a:lnTo>
                    <a:pt x="3644745" y="1523999"/>
                  </a:lnTo>
                  <a:lnTo>
                    <a:pt x="3653946" y="1511299"/>
                  </a:lnTo>
                  <a:lnTo>
                    <a:pt x="3663336" y="1498599"/>
                  </a:lnTo>
                  <a:lnTo>
                    <a:pt x="3669192" y="1473199"/>
                  </a:lnTo>
                  <a:lnTo>
                    <a:pt x="3672554" y="1460499"/>
                  </a:lnTo>
                  <a:lnTo>
                    <a:pt x="3674464" y="1435099"/>
                  </a:lnTo>
                  <a:lnTo>
                    <a:pt x="3676841" y="1422399"/>
                  </a:lnTo>
                  <a:lnTo>
                    <a:pt x="3680572" y="1409699"/>
                  </a:lnTo>
                  <a:lnTo>
                    <a:pt x="3685145" y="1384299"/>
                  </a:lnTo>
                  <a:lnTo>
                    <a:pt x="3690046" y="1371599"/>
                  </a:lnTo>
                  <a:lnTo>
                    <a:pt x="3694430" y="1346199"/>
                  </a:lnTo>
                  <a:lnTo>
                    <a:pt x="3697429" y="1333499"/>
                  </a:lnTo>
                  <a:lnTo>
                    <a:pt x="3700520" y="1308099"/>
                  </a:lnTo>
                  <a:lnTo>
                    <a:pt x="3705179" y="1295399"/>
                  </a:lnTo>
                  <a:lnTo>
                    <a:pt x="3706240" y="1295399"/>
                  </a:lnTo>
                  <a:lnTo>
                    <a:pt x="3706607" y="1282699"/>
                  </a:lnTo>
                  <a:lnTo>
                    <a:pt x="3704771" y="1269999"/>
                  </a:lnTo>
                  <a:lnTo>
                    <a:pt x="3704771" y="1257299"/>
                  </a:lnTo>
                  <a:lnTo>
                    <a:pt x="3706444" y="1257299"/>
                  </a:lnTo>
                  <a:lnTo>
                    <a:pt x="3709507" y="1244599"/>
                  </a:lnTo>
                  <a:lnTo>
                    <a:pt x="3711435" y="1231899"/>
                  </a:lnTo>
                  <a:lnTo>
                    <a:pt x="3712438" y="1231899"/>
                  </a:lnTo>
                  <a:lnTo>
                    <a:pt x="3712726" y="1219199"/>
                  </a:lnTo>
                  <a:lnTo>
                    <a:pt x="3712318" y="1206499"/>
                  </a:lnTo>
                  <a:lnTo>
                    <a:pt x="3711869" y="1206499"/>
                  </a:lnTo>
                  <a:lnTo>
                    <a:pt x="3710272" y="1168399"/>
                  </a:lnTo>
                  <a:lnTo>
                    <a:pt x="3709707" y="1142999"/>
                  </a:lnTo>
                  <a:lnTo>
                    <a:pt x="3709540" y="1117599"/>
                  </a:lnTo>
                  <a:lnTo>
                    <a:pt x="3709136" y="1092199"/>
                  </a:lnTo>
                  <a:lnTo>
                    <a:pt x="3709014" y="1079499"/>
                  </a:lnTo>
                  <a:lnTo>
                    <a:pt x="3709036" y="1066799"/>
                  </a:lnTo>
                  <a:lnTo>
                    <a:pt x="3709317" y="1041399"/>
                  </a:lnTo>
                  <a:lnTo>
                    <a:pt x="3709381" y="1028699"/>
                  </a:lnTo>
                  <a:lnTo>
                    <a:pt x="3709218" y="1015999"/>
                  </a:lnTo>
                  <a:lnTo>
                    <a:pt x="3709680" y="990599"/>
                  </a:lnTo>
                  <a:lnTo>
                    <a:pt x="3711013" y="965199"/>
                  </a:lnTo>
                  <a:lnTo>
                    <a:pt x="3712681" y="939799"/>
                  </a:lnTo>
                  <a:lnTo>
                    <a:pt x="3714235" y="927099"/>
                  </a:lnTo>
                  <a:lnTo>
                    <a:pt x="3714398" y="914399"/>
                  </a:lnTo>
                  <a:lnTo>
                    <a:pt x="3750824" y="914399"/>
                  </a:lnTo>
                  <a:lnTo>
                    <a:pt x="3749886" y="927099"/>
                  </a:lnTo>
                  <a:lnTo>
                    <a:pt x="3749192" y="927099"/>
                  </a:lnTo>
                  <a:lnTo>
                    <a:pt x="3749192" y="939799"/>
                  </a:lnTo>
                  <a:lnTo>
                    <a:pt x="3751517" y="939799"/>
                  </a:lnTo>
                  <a:lnTo>
                    <a:pt x="3753272" y="952499"/>
                  </a:lnTo>
                  <a:lnTo>
                    <a:pt x="3753924" y="952499"/>
                  </a:lnTo>
                  <a:lnTo>
                    <a:pt x="3753924" y="965199"/>
                  </a:lnTo>
                  <a:lnTo>
                    <a:pt x="3748213" y="965199"/>
                  </a:lnTo>
                  <a:lnTo>
                    <a:pt x="3748213" y="977899"/>
                  </a:lnTo>
                  <a:lnTo>
                    <a:pt x="3747561" y="977899"/>
                  </a:lnTo>
                  <a:lnTo>
                    <a:pt x="3749429" y="990599"/>
                  </a:lnTo>
                  <a:lnTo>
                    <a:pt x="3750636" y="1003299"/>
                  </a:lnTo>
                  <a:lnTo>
                    <a:pt x="3751284" y="1003299"/>
                  </a:lnTo>
                  <a:lnTo>
                    <a:pt x="3751477" y="1015999"/>
                  </a:lnTo>
                  <a:lnTo>
                    <a:pt x="3751063" y="1028699"/>
                  </a:lnTo>
                  <a:lnTo>
                    <a:pt x="3749240" y="1054099"/>
                  </a:lnTo>
                  <a:lnTo>
                    <a:pt x="3748825" y="1066799"/>
                  </a:lnTo>
                  <a:lnTo>
                    <a:pt x="3749029" y="1066799"/>
                  </a:lnTo>
                  <a:lnTo>
                    <a:pt x="3749600" y="1079499"/>
                  </a:lnTo>
                  <a:lnTo>
                    <a:pt x="3750805" y="1092199"/>
                  </a:lnTo>
                  <a:lnTo>
                    <a:pt x="3751467" y="1104899"/>
                  </a:lnTo>
                  <a:lnTo>
                    <a:pt x="3751746" y="1117599"/>
                  </a:lnTo>
                  <a:lnTo>
                    <a:pt x="3751835" y="1155699"/>
                  </a:lnTo>
                  <a:lnTo>
                    <a:pt x="3751997" y="1168399"/>
                  </a:lnTo>
                  <a:lnTo>
                    <a:pt x="3752388" y="1168399"/>
                  </a:lnTo>
                  <a:lnTo>
                    <a:pt x="3753109" y="1181099"/>
                  </a:lnTo>
                  <a:lnTo>
                    <a:pt x="3753598" y="1193799"/>
                  </a:lnTo>
                  <a:lnTo>
                    <a:pt x="3753843" y="1193799"/>
                  </a:lnTo>
                  <a:lnTo>
                    <a:pt x="3753843" y="1206499"/>
                  </a:lnTo>
                  <a:lnTo>
                    <a:pt x="3753118" y="1219199"/>
                  </a:lnTo>
                  <a:lnTo>
                    <a:pt x="3751410" y="1244599"/>
                  </a:lnTo>
                  <a:lnTo>
                    <a:pt x="3749420" y="1269999"/>
                  </a:lnTo>
                  <a:lnTo>
                    <a:pt x="3747846" y="1282699"/>
                  </a:lnTo>
                  <a:lnTo>
                    <a:pt x="3746422" y="1308099"/>
                  </a:lnTo>
                  <a:lnTo>
                    <a:pt x="3743977" y="1320799"/>
                  </a:lnTo>
                  <a:lnTo>
                    <a:pt x="3740590" y="1333499"/>
                  </a:lnTo>
                  <a:lnTo>
                    <a:pt x="3736343" y="1358899"/>
                  </a:lnTo>
                  <a:lnTo>
                    <a:pt x="3734215" y="1358899"/>
                  </a:lnTo>
                  <a:lnTo>
                    <a:pt x="3732106" y="1371599"/>
                  </a:lnTo>
                  <a:lnTo>
                    <a:pt x="3730280" y="1384299"/>
                  </a:lnTo>
                  <a:lnTo>
                    <a:pt x="3729001" y="1384299"/>
                  </a:lnTo>
                  <a:lnTo>
                    <a:pt x="3726776" y="1396999"/>
                  </a:lnTo>
                  <a:lnTo>
                    <a:pt x="3723224" y="1409699"/>
                  </a:lnTo>
                  <a:lnTo>
                    <a:pt x="3718991" y="1422399"/>
                  </a:lnTo>
                  <a:lnTo>
                    <a:pt x="3714724" y="1435099"/>
                  </a:lnTo>
                  <a:lnTo>
                    <a:pt x="3712953" y="1447799"/>
                  </a:lnTo>
                  <a:lnTo>
                    <a:pt x="3711869" y="1447799"/>
                  </a:lnTo>
                  <a:lnTo>
                    <a:pt x="3710939" y="1460499"/>
                  </a:lnTo>
                  <a:lnTo>
                    <a:pt x="3709626" y="1460499"/>
                  </a:lnTo>
                  <a:lnTo>
                    <a:pt x="3706007" y="1485899"/>
                  </a:lnTo>
                  <a:lnTo>
                    <a:pt x="3702487" y="1498599"/>
                  </a:lnTo>
                  <a:lnTo>
                    <a:pt x="3696214" y="1523999"/>
                  </a:lnTo>
                  <a:lnTo>
                    <a:pt x="3684335" y="1536699"/>
                  </a:lnTo>
                  <a:lnTo>
                    <a:pt x="3676498" y="1549399"/>
                  </a:lnTo>
                  <a:lnTo>
                    <a:pt x="3670099" y="1562099"/>
                  </a:lnTo>
                  <a:lnTo>
                    <a:pt x="3661895" y="1574799"/>
                  </a:lnTo>
                  <a:lnTo>
                    <a:pt x="3643545" y="1574799"/>
                  </a:lnTo>
                  <a:lnTo>
                    <a:pt x="3643626" y="1587499"/>
                  </a:lnTo>
                  <a:close/>
                </a:path>
                <a:path w="3758565" h="1727200">
                  <a:moveTo>
                    <a:pt x="3607338" y="1612899"/>
                  </a:moveTo>
                  <a:lnTo>
                    <a:pt x="3495026" y="1612899"/>
                  </a:lnTo>
                  <a:lnTo>
                    <a:pt x="3508550" y="1600199"/>
                  </a:lnTo>
                  <a:lnTo>
                    <a:pt x="3537433" y="1600199"/>
                  </a:lnTo>
                  <a:lnTo>
                    <a:pt x="3551072" y="1587499"/>
                  </a:lnTo>
                  <a:lnTo>
                    <a:pt x="3636733" y="1587499"/>
                  </a:lnTo>
                  <a:lnTo>
                    <a:pt x="3621219" y="1600199"/>
                  </a:lnTo>
                  <a:lnTo>
                    <a:pt x="3607338" y="1612899"/>
                  </a:lnTo>
                  <a:close/>
                </a:path>
                <a:path w="3758565" h="1727200">
                  <a:moveTo>
                    <a:pt x="3576689" y="1625599"/>
                  </a:moveTo>
                  <a:lnTo>
                    <a:pt x="3452379" y="1625599"/>
                  </a:lnTo>
                  <a:lnTo>
                    <a:pt x="3474196" y="1612899"/>
                  </a:lnTo>
                  <a:lnTo>
                    <a:pt x="3593143" y="1612899"/>
                  </a:lnTo>
                  <a:lnTo>
                    <a:pt x="3576689" y="1625599"/>
                  </a:lnTo>
                  <a:close/>
                </a:path>
                <a:path w="3758565" h="1727200">
                  <a:moveTo>
                    <a:pt x="3529178" y="1650999"/>
                  </a:moveTo>
                  <a:lnTo>
                    <a:pt x="3125340" y="1650999"/>
                  </a:lnTo>
                  <a:lnTo>
                    <a:pt x="3132618" y="1638299"/>
                  </a:lnTo>
                  <a:lnTo>
                    <a:pt x="3362432" y="1638299"/>
                  </a:lnTo>
                  <a:lnTo>
                    <a:pt x="3378426" y="1625599"/>
                  </a:lnTo>
                  <a:lnTo>
                    <a:pt x="3567143" y="1625599"/>
                  </a:lnTo>
                  <a:lnTo>
                    <a:pt x="3558904" y="1638299"/>
                  </a:lnTo>
                  <a:lnTo>
                    <a:pt x="3529178" y="1650999"/>
                  </a:lnTo>
                  <a:close/>
                </a:path>
                <a:path w="3758565" h="1727200">
                  <a:moveTo>
                    <a:pt x="234508" y="1650999"/>
                  </a:moveTo>
                  <a:lnTo>
                    <a:pt x="153576" y="1650999"/>
                  </a:lnTo>
                  <a:lnTo>
                    <a:pt x="138117" y="1638299"/>
                  </a:lnTo>
                  <a:lnTo>
                    <a:pt x="215333" y="1638299"/>
                  </a:lnTo>
                  <a:lnTo>
                    <a:pt x="234508" y="1650999"/>
                  </a:lnTo>
                  <a:close/>
                </a:path>
                <a:path w="3758565" h="1727200">
                  <a:moveTo>
                    <a:pt x="3118609" y="1650999"/>
                  </a:moveTo>
                  <a:lnTo>
                    <a:pt x="3073718" y="1650999"/>
                  </a:lnTo>
                  <a:lnTo>
                    <a:pt x="3088761" y="1638299"/>
                  </a:lnTo>
                  <a:lnTo>
                    <a:pt x="3103758" y="1638299"/>
                  </a:lnTo>
                  <a:lnTo>
                    <a:pt x="3118609" y="1650999"/>
                  </a:lnTo>
                  <a:close/>
                </a:path>
                <a:path w="3758565" h="1727200">
                  <a:moveTo>
                    <a:pt x="272856" y="1663699"/>
                  </a:moveTo>
                  <a:lnTo>
                    <a:pt x="159733" y="1663699"/>
                  </a:lnTo>
                  <a:lnTo>
                    <a:pt x="153862" y="1650999"/>
                  </a:lnTo>
                  <a:lnTo>
                    <a:pt x="253575" y="1650999"/>
                  </a:lnTo>
                  <a:lnTo>
                    <a:pt x="272856" y="1663699"/>
                  </a:lnTo>
                  <a:close/>
                </a:path>
                <a:path w="3758565" h="1727200">
                  <a:moveTo>
                    <a:pt x="2952862" y="1663699"/>
                  </a:moveTo>
                  <a:lnTo>
                    <a:pt x="2875521" y="1663699"/>
                  </a:lnTo>
                  <a:lnTo>
                    <a:pt x="2907213" y="1650999"/>
                  </a:lnTo>
                  <a:lnTo>
                    <a:pt x="2937848" y="1650999"/>
                  </a:lnTo>
                  <a:lnTo>
                    <a:pt x="2952862" y="1663699"/>
                  </a:lnTo>
                  <a:close/>
                </a:path>
                <a:path w="3758565" h="1727200">
                  <a:moveTo>
                    <a:pt x="3468106" y="1663699"/>
                  </a:moveTo>
                  <a:lnTo>
                    <a:pt x="2967639" y="1663699"/>
                  </a:lnTo>
                  <a:lnTo>
                    <a:pt x="2981838" y="1650999"/>
                  </a:lnTo>
                  <a:lnTo>
                    <a:pt x="3499059" y="1650999"/>
                  </a:lnTo>
                  <a:lnTo>
                    <a:pt x="3468106" y="1663699"/>
                  </a:lnTo>
                  <a:close/>
                </a:path>
                <a:path w="3758565" h="1727200">
                  <a:moveTo>
                    <a:pt x="2997665" y="1701799"/>
                  </a:moveTo>
                  <a:lnTo>
                    <a:pt x="254232" y="1701799"/>
                  </a:lnTo>
                  <a:lnTo>
                    <a:pt x="222457" y="1689099"/>
                  </a:lnTo>
                  <a:lnTo>
                    <a:pt x="192246" y="1676399"/>
                  </a:lnTo>
                  <a:lnTo>
                    <a:pt x="181602" y="1663699"/>
                  </a:lnTo>
                  <a:lnTo>
                    <a:pt x="310740" y="1663699"/>
                  </a:lnTo>
                  <a:lnTo>
                    <a:pt x="328915" y="1676399"/>
                  </a:lnTo>
                  <a:lnTo>
                    <a:pt x="509774" y="1676399"/>
                  </a:lnTo>
                  <a:lnTo>
                    <a:pt x="535107" y="1689099"/>
                  </a:lnTo>
                  <a:lnTo>
                    <a:pt x="3038333" y="1689099"/>
                  </a:lnTo>
                  <a:lnTo>
                    <a:pt x="2997665" y="1701799"/>
                  </a:lnTo>
                  <a:close/>
                </a:path>
                <a:path w="3758565" h="1727200">
                  <a:moveTo>
                    <a:pt x="3375725" y="1676399"/>
                  </a:moveTo>
                  <a:lnTo>
                    <a:pt x="2597876" y="1676399"/>
                  </a:lnTo>
                  <a:lnTo>
                    <a:pt x="2626055" y="1663699"/>
                  </a:lnTo>
                  <a:lnTo>
                    <a:pt x="3403165" y="1663699"/>
                  </a:lnTo>
                  <a:lnTo>
                    <a:pt x="3375725" y="1676399"/>
                  </a:lnTo>
                  <a:close/>
                </a:path>
                <a:path w="3758565" h="1727200">
                  <a:moveTo>
                    <a:pt x="804228" y="1689099"/>
                  </a:moveTo>
                  <a:lnTo>
                    <a:pt x="782591" y="1689099"/>
                  </a:lnTo>
                  <a:lnTo>
                    <a:pt x="790135" y="1676399"/>
                  </a:lnTo>
                  <a:lnTo>
                    <a:pt x="797526" y="1676399"/>
                  </a:lnTo>
                  <a:lnTo>
                    <a:pt x="804228" y="1689099"/>
                  </a:lnTo>
                  <a:close/>
                </a:path>
                <a:path w="3758565" h="1727200">
                  <a:moveTo>
                    <a:pt x="824705" y="1689099"/>
                  </a:moveTo>
                  <a:lnTo>
                    <a:pt x="813529" y="1689099"/>
                  </a:lnTo>
                  <a:lnTo>
                    <a:pt x="815487" y="1676399"/>
                  </a:lnTo>
                  <a:lnTo>
                    <a:pt x="820218" y="1676399"/>
                  </a:lnTo>
                  <a:lnTo>
                    <a:pt x="824705" y="1689099"/>
                  </a:lnTo>
                  <a:close/>
                </a:path>
                <a:path w="3758565" h="1727200">
                  <a:moveTo>
                    <a:pt x="1391284" y="1689099"/>
                  </a:moveTo>
                  <a:lnTo>
                    <a:pt x="834985" y="1689099"/>
                  </a:lnTo>
                  <a:lnTo>
                    <a:pt x="847268" y="1676399"/>
                  </a:lnTo>
                  <a:lnTo>
                    <a:pt x="1340055" y="1676399"/>
                  </a:lnTo>
                  <a:lnTo>
                    <a:pt x="1391284" y="1689099"/>
                  </a:lnTo>
                  <a:close/>
                </a:path>
                <a:path w="3758565" h="1727200">
                  <a:moveTo>
                    <a:pt x="3162803" y="1689099"/>
                  </a:moveTo>
                  <a:lnTo>
                    <a:pt x="1498581" y="1689099"/>
                  </a:lnTo>
                  <a:lnTo>
                    <a:pt x="1552178" y="1676399"/>
                  </a:lnTo>
                  <a:lnTo>
                    <a:pt x="3204311" y="1676399"/>
                  </a:lnTo>
                  <a:lnTo>
                    <a:pt x="3162803" y="1689099"/>
                  </a:lnTo>
                  <a:close/>
                </a:path>
                <a:path w="3758565" h="1727200">
                  <a:moveTo>
                    <a:pt x="2590957" y="1714499"/>
                  </a:moveTo>
                  <a:lnTo>
                    <a:pt x="351724" y="1714499"/>
                  </a:lnTo>
                  <a:lnTo>
                    <a:pt x="321756" y="1701799"/>
                  </a:lnTo>
                  <a:lnTo>
                    <a:pt x="2622406" y="1701799"/>
                  </a:lnTo>
                  <a:lnTo>
                    <a:pt x="2590957" y="1714499"/>
                  </a:lnTo>
                  <a:close/>
                </a:path>
                <a:path w="3758565" h="1727200">
                  <a:moveTo>
                    <a:pt x="652824" y="1727199"/>
                  </a:moveTo>
                  <a:lnTo>
                    <a:pt x="552236" y="1727199"/>
                  </a:lnTo>
                  <a:lnTo>
                    <a:pt x="524731" y="1714499"/>
                  </a:lnTo>
                  <a:lnTo>
                    <a:pt x="661637" y="1714499"/>
                  </a:lnTo>
                  <a:lnTo>
                    <a:pt x="652824" y="1727199"/>
                  </a:lnTo>
                  <a:close/>
                </a:path>
                <a:path w="3758565" h="1727200">
                  <a:moveTo>
                    <a:pt x="791662" y="1727199"/>
                  </a:moveTo>
                  <a:lnTo>
                    <a:pt x="693484" y="1727199"/>
                  </a:lnTo>
                  <a:lnTo>
                    <a:pt x="670802" y="1714499"/>
                  </a:lnTo>
                  <a:lnTo>
                    <a:pt x="821437" y="1714499"/>
                  </a:lnTo>
                  <a:lnTo>
                    <a:pt x="791662" y="172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757" y="2254301"/>
              <a:ext cx="995133" cy="102742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170964"/>
            <a:ext cx="636905" cy="617855"/>
            <a:chOff x="0" y="170964"/>
            <a:chExt cx="636905" cy="617855"/>
          </a:xfrm>
        </p:grpSpPr>
        <p:sp>
          <p:nvSpPr>
            <p:cNvPr id="7" name="object 7"/>
            <p:cNvSpPr/>
            <p:nvPr/>
          </p:nvSpPr>
          <p:spPr>
            <a:xfrm>
              <a:off x="0" y="174678"/>
              <a:ext cx="607695" cy="582295"/>
            </a:xfrm>
            <a:custGeom>
              <a:avLst/>
              <a:gdLst/>
              <a:ahLst/>
              <a:cxnLst/>
              <a:rect l="l" t="t" r="r" b="b"/>
              <a:pathLst>
                <a:path w="607695" h="582295">
                  <a:moveTo>
                    <a:pt x="189125" y="581861"/>
                  </a:moveTo>
                  <a:lnTo>
                    <a:pt x="187121" y="581861"/>
                  </a:lnTo>
                  <a:lnTo>
                    <a:pt x="143252" y="574919"/>
                  </a:lnTo>
                  <a:lnTo>
                    <a:pt x="103569" y="556429"/>
                  </a:lnTo>
                  <a:lnTo>
                    <a:pt x="67408" y="529901"/>
                  </a:lnTo>
                  <a:lnTo>
                    <a:pt x="34105" y="498843"/>
                  </a:lnTo>
                  <a:lnTo>
                    <a:pt x="2996" y="466762"/>
                  </a:lnTo>
                  <a:lnTo>
                    <a:pt x="0" y="463444"/>
                  </a:lnTo>
                  <a:lnTo>
                    <a:pt x="0" y="0"/>
                  </a:lnTo>
                  <a:lnTo>
                    <a:pt x="28404" y="10425"/>
                  </a:lnTo>
                  <a:lnTo>
                    <a:pt x="56389" y="26061"/>
                  </a:lnTo>
                  <a:lnTo>
                    <a:pt x="82625" y="44718"/>
                  </a:lnTo>
                  <a:lnTo>
                    <a:pt x="89496" y="46773"/>
                  </a:lnTo>
                  <a:lnTo>
                    <a:pt x="132400" y="89691"/>
                  </a:lnTo>
                  <a:lnTo>
                    <a:pt x="157834" y="126859"/>
                  </a:lnTo>
                  <a:lnTo>
                    <a:pt x="176998" y="166862"/>
                  </a:lnTo>
                  <a:lnTo>
                    <a:pt x="189721" y="209653"/>
                  </a:lnTo>
                  <a:lnTo>
                    <a:pt x="195832" y="255185"/>
                  </a:lnTo>
                  <a:lnTo>
                    <a:pt x="603673" y="255185"/>
                  </a:lnTo>
                  <a:lnTo>
                    <a:pt x="586453" y="323094"/>
                  </a:lnTo>
                  <a:lnTo>
                    <a:pt x="565603" y="367794"/>
                  </a:lnTo>
                  <a:lnTo>
                    <a:pt x="538547" y="408831"/>
                  </a:lnTo>
                  <a:lnTo>
                    <a:pt x="506073" y="446009"/>
                  </a:lnTo>
                  <a:lnTo>
                    <a:pt x="468967" y="479131"/>
                  </a:lnTo>
                  <a:lnTo>
                    <a:pt x="428017" y="508003"/>
                  </a:lnTo>
                  <a:lnTo>
                    <a:pt x="384011" y="532427"/>
                  </a:lnTo>
                  <a:lnTo>
                    <a:pt x="337737" y="552209"/>
                  </a:lnTo>
                  <a:lnTo>
                    <a:pt x="289981" y="567151"/>
                  </a:lnTo>
                  <a:lnTo>
                    <a:pt x="241530" y="577060"/>
                  </a:lnTo>
                  <a:lnTo>
                    <a:pt x="193174" y="581738"/>
                  </a:lnTo>
                  <a:lnTo>
                    <a:pt x="191170" y="581820"/>
                  </a:lnTo>
                  <a:lnTo>
                    <a:pt x="189125" y="581861"/>
                  </a:lnTo>
                  <a:close/>
                </a:path>
                <a:path w="607695" h="582295">
                  <a:moveTo>
                    <a:pt x="603673" y="255185"/>
                  </a:moveTo>
                  <a:lnTo>
                    <a:pt x="195832" y="255185"/>
                  </a:lnTo>
                  <a:lnTo>
                    <a:pt x="319386" y="132481"/>
                  </a:lnTo>
                  <a:lnTo>
                    <a:pt x="343669" y="109459"/>
                  </a:lnTo>
                  <a:lnTo>
                    <a:pt x="368408" y="90033"/>
                  </a:lnTo>
                  <a:lnTo>
                    <a:pt x="394964" y="76611"/>
                  </a:lnTo>
                  <a:lnTo>
                    <a:pt x="424699" y="71602"/>
                  </a:lnTo>
                  <a:lnTo>
                    <a:pt x="431390" y="71837"/>
                  </a:lnTo>
                  <a:lnTo>
                    <a:pt x="457827" y="77316"/>
                  </a:lnTo>
                  <a:lnTo>
                    <a:pt x="529880" y="77316"/>
                  </a:lnTo>
                  <a:lnTo>
                    <a:pt x="580972" y="110859"/>
                  </a:lnTo>
                  <a:lnTo>
                    <a:pt x="599834" y="148922"/>
                  </a:lnTo>
                  <a:lnTo>
                    <a:pt x="607684" y="192426"/>
                  </a:lnTo>
                  <a:lnTo>
                    <a:pt x="606650" y="238123"/>
                  </a:lnTo>
                  <a:lnTo>
                    <a:pt x="603673" y="255185"/>
                  </a:lnTo>
                  <a:close/>
                </a:path>
                <a:path w="607695" h="582295">
                  <a:moveTo>
                    <a:pt x="529880" y="77316"/>
                  </a:moveTo>
                  <a:lnTo>
                    <a:pt x="457827" y="77316"/>
                  </a:lnTo>
                  <a:lnTo>
                    <a:pt x="467826" y="75443"/>
                  </a:lnTo>
                  <a:lnTo>
                    <a:pt x="477847" y="74048"/>
                  </a:lnTo>
                  <a:lnTo>
                    <a:pt x="487838" y="73177"/>
                  </a:lnTo>
                  <a:lnTo>
                    <a:pt x="497744" y="72876"/>
                  </a:lnTo>
                  <a:lnTo>
                    <a:pt x="521561" y="74886"/>
                  </a:lnTo>
                  <a:lnTo>
                    <a:pt x="529880" y="77316"/>
                  </a:lnTo>
                  <a:close/>
                </a:path>
              </a:pathLst>
            </a:custGeom>
            <a:solidFill>
              <a:srgbClr val="FEB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70964"/>
              <a:ext cx="636905" cy="617855"/>
            </a:xfrm>
            <a:custGeom>
              <a:avLst/>
              <a:gdLst/>
              <a:ahLst/>
              <a:cxnLst/>
              <a:rect l="l" t="t" r="r" b="b"/>
              <a:pathLst>
                <a:path w="636905" h="617855">
                  <a:moveTo>
                    <a:pt x="210719" y="281879"/>
                  </a:moveTo>
                  <a:lnTo>
                    <a:pt x="205975" y="281879"/>
                  </a:lnTo>
                  <a:lnTo>
                    <a:pt x="198481" y="280162"/>
                  </a:lnTo>
                  <a:lnTo>
                    <a:pt x="192586" y="275574"/>
                  </a:lnTo>
                  <a:lnTo>
                    <a:pt x="189796" y="268959"/>
                  </a:lnTo>
                  <a:lnTo>
                    <a:pt x="191620" y="261161"/>
                  </a:lnTo>
                  <a:lnTo>
                    <a:pt x="182068" y="209775"/>
                  </a:lnTo>
                  <a:lnTo>
                    <a:pt x="166049" y="159850"/>
                  </a:lnTo>
                  <a:lnTo>
                    <a:pt x="142202" y="114049"/>
                  </a:lnTo>
                  <a:lnTo>
                    <a:pt x="109163" y="75035"/>
                  </a:lnTo>
                  <a:lnTo>
                    <a:pt x="65571" y="45473"/>
                  </a:lnTo>
                  <a:lnTo>
                    <a:pt x="14625" y="30166"/>
                  </a:lnTo>
                  <a:lnTo>
                    <a:pt x="0" y="29298"/>
                  </a:lnTo>
                  <a:lnTo>
                    <a:pt x="0" y="0"/>
                  </a:lnTo>
                  <a:lnTo>
                    <a:pt x="42259" y="5918"/>
                  </a:lnTo>
                  <a:lnTo>
                    <a:pt x="88678" y="24508"/>
                  </a:lnTo>
                  <a:lnTo>
                    <a:pt x="129970" y="54366"/>
                  </a:lnTo>
                  <a:lnTo>
                    <a:pt x="162180" y="92047"/>
                  </a:lnTo>
                  <a:lnTo>
                    <a:pt x="185938" y="135624"/>
                  </a:lnTo>
                  <a:lnTo>
                    <a:pt x="201941" y="183281"/>
                  </a:lnTo>
                  <a:lnTo>
                    <a:pt x="210842" y="233126"/>
                  </a:lnTo>
                  <a:lnTo>
                    <a:pt x="248235" y="233126"/>
                  </a:lnTo>
                  <a:lnTo>
                    <a:pt x="244061" y="238713"/>
                  </a:lnTo>
                  <a:lnTo>
                    <a:pt x="218858" y="274931"/>
                  </a:lnTo>
                  <a:lnTo>
                    <a:pt x="215504" y="279864"/>
                  </a:lnTo>
                  <a:lnTo>
                    <a:pt x="210719" y="281879"/>
                  </a:lnTo>
                  <a:close/>
                </a:path>
                <a:path w="636905" h="617855">
                  <a:moveTo>
                    <a:pt x="248235" y="233126"/>
                  </a:moveTo>
                  <a:lnTo>
                    <a:pt x="210842" y="233126"/>
                  </a:lnTo>
                  <a:lnTo>
                    <a:pt x="242213" y="190662"/>
                  </a:lnTo>
                  <a:lnTo>
                    <a:pt x="276446" y="150158"/>
                  </a:lnTo>
                  <a:lnTo>
                    <a:pt x="314207" y="113875"/>
                  </a:lnTo>
                  <a:lnTo>
                    <a:pt x="356164" y="84072"/>
                  </a:lnTo>
                  <a:lnTo>
                    <a:pt x="402984" y="63012"/>
                  </a:lnTo>
                  <a:lnTo>
                    <a:pt x="455332" y="52954"/>
                  </a:lnTo>
                  <a:lnTo>
                    <a:pt x="464371" y="52461"/>
                  </a:lnTo>
                  <a:lnTo>
                    <a:pt x="468870" y="52461"/>
                  </a:lnTo>
                  <a:lnTo>
                    <a:pt x="518601" y="59357"/>
                  </a:lnTo>
                  <a:lnTo>
                    <a:pt x="562038" y="79096"/>
                  </a:lnTo>
                  <a:lnTo>
                    <a:pt x="566642" y="83168"/>
                  </a:lnTo>
                  <a:lnTo>
                    <a:pt x="463594" y="83168"/>
                  </a:lnTo>
                  <a:lnTo>
                    <a:pt x="459749" y="83291"/>
                  </a:lnTo>
                  <a:lnTo>
                    <a:pt x="411044" y="92047"/>
                  </a:lnTo>
                  <a:lnTo>
                    <a:pt x="370666" y="110153"/>
                  </a:lnTo>
                  <a:lnTo>
                    <a:pt x="334235" y="135863"/>
                  </a:lnTo>
                  <a:lnTo>
                    <a:pt x="301294" y="167187"/>
                  </a:lnTo>
                  <a:lnTo>
                    <a:pt x="271388" y="202134"/>
                  </a:lnTo>
                  <a:lnTo>
                    <a:pt x="248235" y="233126"/>
                  </a:lnTo>
                  <a:close/>
                </a:path>
                <a:path w="636905" h="617855">
                  <a:moveTo>
                    <a:pt x="260751" y="584178"/>
                  </a:moveTo>
                  <a:lnTo>
                    <a:pt x="160864" y="584178"/>
                  </a:lnTo>
                  <a:lnTo>
                    <a:pt x="161028" y="584137"/>
                  </a:lnTo>
                  <a:lnTo>
                    <a:pt x="161191" y="583932"/>
                  </a:lnTo>
                  <a:lnTo>
                    <a:pt x="161437" y="583932"/>
                  </a:lnTo>
                  <a:lnTo>
                    <a:pt x="205619" y="572092"/>
                  </a:lnTo>
                  <a:lnTo>
                    <a:pt x="251051" y="558138"/>
                  </a:lnTo>
                  <a:lnTo>
                    <a:pt x="296966" y="541856"/>
                  </a:lnTo>
                  <a:lnTo>
                    <a:pt x="342592" y="523037"/>
                  </a:lnTo>
                  <a:lnTo>
                    <a:pt x="387162" y="501468"/>
                  </a:lnTo>
                  <a:lnTo>
                    <a:pt x="429906" y="476938"/>
                  </a:lnTo>
                  <a:lnTo>
                    <a:pt x="470055" y="449236"/>
                  </a:lnTo>
                  <a:lnTo>
                    <a:pt x="506839" y="418149"/>
                  </a:lnTo>
                  <a:lnTo>
                    <a:pt x="539490" y="383468"/>
                  </a:lnTo>
                  <a:lnTo>
                    <a:pt x="567239" y="344980"/>
                  </a:lnTo>
                  <a:lnTo>
                    <a:pt x="589315" y="302473"/>
                  </a:lnTo>
                  <a:lnTo>
                    <a:pt x="602110" y="258756"/>
                  </a:lnTo>
                  <a:lnTo>
                    <a:pt x="604189" y="215150"/>
                  </a:lnTo>
                  <a:lnTo>
                    <a:pt x="595940" y="174066"/>
                  </a:lnTo>
                  <a:lnTo>
                    <a:pt x="577749" y="137915"/>
                  </a:lnTo>
                  <a:lnTo>
                    <a:pt x="550004" y="109107"/>
                  </a:lnTo>
                  <a:lnTo>
                    <a:pt x="513091" y="90055"/>
                  </a:lnTo>
                  <a:lnTo>
                    <a:pt x="467397" y="83168"/>
                  </a:lnTo>
                  <a:lnTo>
                    <a:pt x="566642" y="83168"/>
                  </a:lnTo>
                  <a:lnTo>
                    <a:pt x="597270" y="110255"/>
                  </a:lnTo>
                  <a:lnTo>
                    <a:pt x="622390" y="151412"/>
                  </a:lnTo>
                  <a:lnTo>
                    <a:pt x="635490" y="201145"/>
                  </a:lnTo>
                  <a:lnTo>
                    <a:pt x="636606" y="245272"/>
                  </a:lnTo>
                  <a:lnTo>
                    <a:pt x="629675" y="287352"/>
                  </a:lnTo>
                  <a:lnTo>
                    <a:pt x="615498" y="327285"/>
                  </a:lnTo>
                  <a:lnTo>
                    <a:pt x="594875" y="364975"/>
                  </a:lnTo>
                  <a:lnTo>
                    <a:pt x="568609" y="400323"/>
                  </a:lnTo>
                  <a:lnTo>
                    <a:pt x="537499" y="433231"/>
                  </a:lnTo>
                  <a:lnTo>
                    <a:pt x="502347" y="463601"/>
                  </a:lnTo>
                  <a:lnTo>
                    <a:pt x="463955" y="491336"/>
                  </a:lnTo>
                  <a:lnTo>
                    <a:pt x="423122" y="516337"/>
                  </a:lnTo>
                  <a:lnTo>
                    <a:pt x="380650" y="538507"/>
                  </a:lnTo>
                  <a:lnTo>
                    <a:pt x="337341" y="557748"/>
                  </a:lnTo>
                  <a:lnTo>
                    <a:pt x="293994" y="573961"/>
                  </a:lnTo>
                  <a:lnTo>
                    <a:pt x="260751" y="584178"/>
                  </a:lnTo>
                  <a:close/>
                </a:path>
                <a:path w="636905" h="617855">
                  <a:moveTo>
                    <a:pt x="164995" y="617845"/>
                  </a:moveTo>
                  <a:lnTo>
                    <a:pt x="155220" y="617845"/>
                  </a:lnTo>
                  <a:lnTo>
                    <a:pt x="152480" y="616941"/>
                  </a:lnTo>
                  <a:lnTo>
                    <a:pt x="120743" y="593833"/>
                  </a:lnTo>
                  <a:lnTo>
                    <a:pt x="89184" y="569879"/>
                  </a:lnTo>
                  <a:lnTo>
                    <a:pt x="55860" y="543296"/>
                  </a:lnTo>
                  <a:lnTo>
                    <a:pt x="21650" y="514320"/>
                  </a:lnTo>
                  <a:lnTo>
                    <a:pt x="0" y="494617"/>
                  </a:lnTo>
                  <a:lnTo>
                    <a:pt x="0" y="455070"/>
                  </a:lnTo>
                  <a:lnTo>
                    <a:pt x="10993" y="465681"/>
                  </a:lnTo>
                  <a:lnTo>
                    <a:pt x="49261" y="498929"/>
                  </a:lnTo>
                  <a:lnTo>
                    <a:pt x="87819" y="529841"/>
                  </a:lnTo>
                  <a:lnTo>
                    <a:pt x="125431" y="558298"/>
                  </a:lnTo>
                  <a:lnTo>
                    <a:pt x="160864" y="584178"/>
                  </a:lnTo>
                  <a:lnTo>
                    <a:pt x="260751" y="584178"/>
                  </a:lnTo>
                  <a:lnTo>
                    <a:pt x="251412" y="587049"/>
                  </a:lnTo>
                  <a:lnTo>
                    <a:pt x="210394" y="596914"/>
                  </a:lnTo>
                  <a:lnTo>
                    <a:pt x="171743" y="603458"/>
                  </a:lnTo>
                  <a:lnTo>
                    <a:pt x="170639" y="611062"/>
                  </a:lnTo>
                  <a:lnTo>
                    <a:pt x="164995" y="617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11400" y="710144"/>
            <a:ext cx="1176291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10" dirty="0">
                <a:latin typeface="Tw Cen MT Condensed Extra Bold" panose="020B0803020202020204" pitchFamily="34" charset="0"/>
              </a:rPr>
              <a:t>CONCLUSION</a:t>
            </a:r>
            <a:endParaRPr sz="1350" dirty="0">
              <a:latin typeface="Tw Cen MT Condensed Extra Bold" panose="020B0803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4168" y="1023196"/>
            <a:ext cx="2873375" cy="9019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17900"/>
              </a:lnSpc>
              <a:spcBef>
                <a:spcPts val="75"/>
              </a:spcBef>
            </a:pPr>
            <a:r>
              <a:rPr sz="1000" dirty="0">
                <a:latin typeface="Tw Cen MT Condensed Extra Bold" panose="020B0803020202020204" pitchFamily="34" charset="0"/>
                <a:cs typeface="Arial"/>
              </a:rPr>
              <a:t>In</a:t>
            </a:r>
            <a:r>
              <a:rPr sz="10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conclusion,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LSTM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Language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Generation</a:t>
            </a:r>
            <a:r>
              <a:rPr sz="10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powerful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tool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that</a:t>
            </a:r>
            <a:r>
              <a:rPr sz="10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-10" dirty="0">
                <a:latin typeface="Tw Cen MT Condensed Extra Bold" panose="020B0803020202020204" pitchFamily="34" charset="0"/>
                <a:cs typeface="Arial"/>
              </a:rPr>
              <a:t>allows</a:t>
            </a:r>
            <a:r>
              <a:rPr sz="10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us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to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generate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human-like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text.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With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more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advancements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in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35" dirty="0">
                <a:latin typeface="Tw Cen MT Condensed Extra Bold" panose="020B0803020202020204" pitchFamily="34" charset="0"/>
                <a:cs typeface="Arial"/>
              </a:rPr>
              <a:t>Natural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Language</a:t>
            </a:r>
            <a:r>
              <a:rPr sz="1000" spc="1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Processing,</a:t>
            </a:r>
            <a:r>
              <a:rPr sz="1000" spc="1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we</a:t>
            </a:r>
            <a:r>
              <a:rPr sz="1000" spc="1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can</a:t>
            </a:r>
            <a:r>
              <a:rPr sz="1000" spc="1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expect</a:t>
            </a:r>
            <a:r>
              <a:rPr sz="1000" spc="1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to</a:t>
            </a:r>
            <a:r>
              <a:rPr sz="1000" spc="1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see</a:t>
            </a:r>
            <a:r>
              <a:rPr sz="1000" spc="1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more</a:t>
            </a:r>
            <a:r>
              <a:rPr sz="1000" spc="1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-10" dirty="0">
                <a:latin typeface="Tw Cen MT Condensed Extra Bold" panose="020B0803020202020204" pitchFamily="34" charset="0"/>
                <a:cs typeface="Arial"/>
              </a:rPr>
              <a:t>innovative</a:t>
            </a:r>
            <a:r>
              <a:rPr sz="10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applications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of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this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technology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in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-10" dirty="0">
                <a:latin typeface="Tw Cen MT Condensed Extra Bold" panose="020B0803020202020204" pitchFamily="34" charset="0"/>
                <a:cs typeface="Arial"/>
              </a:rPr>
              <a:t>future.</a:t>
            </a:r>
            <a:endParaRPr sz="1000" dirty="0">
              <a:latin typeface="Tw Cen MT Condensed Extra Bold" panose="020B0803020202020204" pitchFamily="34" charset="0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1515" y="2432225"/>
            <a:ext cx="1484174" cy="5041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83570" y="2537614"/>
            <a:ext cx="85788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dirty="0">
                <a:latin typeface="Arial"/>
                <a:cs typeface="Arial"/>
              </a:rPr>
              <a:t>TEAM</a:t>
            </a:r>
            <a:r>
              <a:rPr sz="650" b="1" spc="85" dirty="0">
                <a:latin typeface="Arial"/>
                <a:cs typeface="Arial"/>
              </a:rPr>
              <a:t> </a:t>
            </a:r>
            <a:r>
              <a:rPr sz="650" b="1" spc="75" dirty="0">
                <a:latin typeface="Arial"/>
                <a:cs typeface="Arial"/>
              </a:rPr>
              <a:t>ML</a:t>
            </a:r>
            <a:r>
              <a:rPr sz="650" b="1" spc="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STRIKE</a:t>
            </a:r>
            <a:r>
              <a:rPr sz="650" b="1" spc="9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3</a:t>
            </a:r>
            <a:endParaRPr sz="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300" y="0"/>
            <a:ext cx="483234" cy="15240"/>
          </a:xfrm>
          <a:custGeom>
            <a:avLst/>
            <a:gdLst/>
            <a:ahLst/>
            <a:cxnLst/>
            <a:rect l="l" t="t" r="r" b="b"/>
            <a:pathLst>
              <a:path w="483235" h="15240">
                <a:moveTo>
                  <a:pt x="144206" y="15164"/>
                </a:moveTo>
                <a:lnTo>
                  <a:pt x="7401" y="15164"/>
                </a:lnTo>
                <a:lnTo>
                  <a:pt x="0" y="0"/>
                </a:lnTo>
                <a:lnTo>
                  <a:pt x="25950" y="0"/>
                </a:lnTo>
                <a:lnTo>
                  <a:pt x="26334" y="667"/>
                </a:lnTo>
                <a:lnTo>
                  <a:pt x="30202" y="6360"/>
                </a:lnTo>
                <a:lnTo>
                  <a:pt x="34375" y="11904"/>
                </a:lnTo>
                <a:lnTo>
                  <a:pt x="152751" y="11904"/>
                </a:lnTo>
                <a:lnTo>
                  <a:pt x="148413" y="13821"/>
                </a:lnTo>
                <a:lnTo>
                  <a:pt x="144206" y="15164"/>
                </a:lnTo>
                <a:close/>
              </a:path>
              <a:path w="483235" h="15240">
                <a:moveTo>
                  <a:pt x="152751" y="11904"/>
                </a:moveTo>
                <a:lnTo>
                  <a:pt x="34375" y="11904"/>
                </a:lnTo>
                <a:lnTo>
                  <a:pt x="34903" y="11551"/>
                </a:lnTo>
                <a:lnTo>
                  <a:pt x="35519" y="11331"/>
                </a:lnTo>
                <a:lnTo>
                  <a:pt x="36135" y="11155"/>
                </a:lnTo>
                <a:lnTo>
                  <a:pt x="82398" y="420"/>
                </a:lnTo>
                <a:lnTo>
                  <a:pt x="83680" y="0"/>
                </a:lnTo>
                <a:lnTo>
                  <a:pt x="179684" y="0"/>
                </a:lnTo>
                <a:lnTo>
                  <a:pt x="152751" y="11904"/>
                </a:lnTo>
                <a:close/>
              </a:path>
              <a:path w="483235" h="15240">
                <a:moveTo>
                  <a:pt x="295329" y="15164"/>
                </a:moveTo>
                <a:lnTo>
                  <a:pt x="267893" y="15164"/>
                </a:lnTo>
                <a:lnTo>
                  <a:pt x="261270" y="0"/>
                </a:lnTo>
                <a:lnTo>
                  <a:pt x="288459" y="0"/>
                </a:lnTo>
                <a:lnTo>
                  <a:pt x="295329" y="15164"/>
                </a:lnTo>
                <a:close/>
              </a:path>
              <a:path w="483235" h="15240">
                <a:moveTo>
                  <a:pt x="402769" y="15164"/>
                </a:moveTo>
                <a:lnTo>
                  <a:pt x="358622" y="15164"/>
                </a:lnTo>
                <a:lnTo>
                  <a:pt x="351823" y="8345"/>
                </a:lnTo>
                <a:lnTo>
                  <a:pt x="345496" y="0"/>
                </a:lnTo>
                <a:lnTo>
                  <a:pt x="385639" y="0"/>
                </a:lnTo>
                <a:lnTo>
                  <a:pt x="393038" y="6737"/>
                </a:lnTo>
                <a:lnTo>
                  <a:pt x="402769" y="15164"/>
                </a:lnTo>
                <a:close/>
              </a:path>
              <a:path w="483235" h="15240">
                <a:moveTo>
                  <a:pt x="458949" y="15164"/>
                </a:moveTo>
                <a:lnTo>
                  <a:pt x="464992" y="14069"/>
                </a:lnTo>
                <a:lnTo>
                  <a:pt x="482700" y="12174"/>
                </a:lnTo>
                <a:lnTo>
                  <a:pt x="458949" y="15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36851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67490"/>
            <a:ext cx="5599430" cy="6350"/>
          </a:xfrm>
          <a:custGeom>
            <a:avLst/>
            <a:gdLst/>
            <a:ahLst/>
            <a:cxnLst/>
            <a:rect l="l" t="t" r="r" b="b"/>
            <a:pathLst>
              <a:path w="5599430" h="6350">
                <a:moveTo>
                  <a:pt x="0" y="0"/>
                </a:moveTo>
                <a:lnTo>
                  <a:pt x="5598826" y="0"/>
                </a:lnTo>
                <a:lnTo>
                  <a:pt x="5598826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0726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4022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57257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20553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683789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47085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210320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473616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000147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263383"/>
            <a:ext cx="5606415" cy="6350"/>
          </a:xfrm>
          <a:custGeom>
            <a:avLst/>
            <a:gdLst/>
            <a:ahLst/>
            <a:cxnLst/>
            <a:rect l="l" t="t" r="r" b="b"/>
            <a:pathLst>
              <a:path w="5606415" h="6350">
                <a:moveTo>
                  <a:pt x="5606414" y="6077"/>
                </a:moveTo>
                <a:lnTo>
                  <a:pt x="0" y="6077"/>
                </a:lnTo>
                <a:lnTo>
                  <a:pt x="0" y="0"/>
                </a:lnTo>
                <a:lnTo>
                  <a:pt x="5606414" y="0"/>
                </a:lnTo>
                <a:lnTo>
                  <a:pt x="5606414" y="607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49836" y="633625"/>
            <a:ext cx="2453542" cy="34624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85" dirty="0">
                <a:latin typeface="Tw Cen MT Condensed Extra Bold" panose="020B0803020202020204" pitchFamily="34" charset="0"/>
              </a:rPr>
              <a:t>THANKYOU</a:t>
            </a:r>
            <a:r>
              <a:rPr sz="2150" spc="150" dirty="0">
                <a:latin typeface="Tw Cen MT Condensed Extra Bold" panose="020B0803020202020204" pitchFamily="34" charset="0"/>
              </a:rPr>
              <a:t> </a:t>
            </a:r>
            <a:r>
              <a:rPr sz="2150" spc="-50" dirty="0">
                <a:latin typeface="Tw Cen MT Condensed Extra Bold" panose="020B0803020202020204" pitchFamily="34" charset="0"/>
              </a:rPr>
              <a:t>!</a:t>
            </a:r>
            <a:endParaRPr sz="2150" dirty="0">
              <a:latin typeface="Tw Cen MT Condensed Extra Bold" panose="020B0803020202020204" pitchFamily="34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3378" y="580010"/>
            <a:ext cx="2132712" cy="2273299"/>
          </a:xfrm>
          <a:prstGeom prst="rect">
            <a:avLst/>
          </a:prstGeom>
        </p:spPr>
      </p:pic>
      <p:pic>
        <p:nvPicPr>
          <p:cNvPr id="18" name="object 11">
            <a:extLst>
              <a:ext uri="{FF2B5EF4-FFF2-40B4-BE49-F238E27FC236}">
                <a16:creationId xmlns:a16="http://schemas.microsoft.com/office/drawing/2014/main" id="{91789728-A312-8992-478A-844DCC1D14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7462" y="1388496"/>
            <a:ext cx="1484174" cy="504189"/>
          </a:xfrm>
          <a:prstGeom prst="rect">
            <a:avLst/>
          </a:prstGeom>
        </p:spPr>
      </p:pic>
      <p:sp>
        <p:nvSpPr>
          <p:cNvPr id="19" name="object 12">
            <a:extLst>
              <a:ext uri="{FF2B5EF4-FFF2-40B4-BE49-F238E27FC236}">
                <a16:creationId xmlns:a16="http://schemas.microsoft.com/office/drawing/2014/main" id="{B65DE499-407A-778C-90D5-169756F390D9}"/>
              </a:ext>
            </a:extLst>
          </p:cNvPr>
          <p:cNvSpPr txBox="1"/>
          <p:nvPr/>
        </p:nvSpPr>
        <p:spPr>
          <a:xfrm>
            <a:off x="1459517" y="1493885"/>
            <a:ext cx="85788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dirty="0">
                <a:latin typeface="Arial"/>
                <a:cs typeface="Arial"/>
              </a:rPr>
              <a:t>TEAM</a:t>
            </a:r>
            <a:r>
              <a:rPr sz="650" b="1" spc="85" dirty="0">
                <a:latin typeface="Arial"/>
                <a:cs typeface="Arial"/>
              </a:rPr>
              <a:t> </a:t>
            </a:r>
            <a:r>
              <a:rPr sz="650" b="1" spc="75" dirty="0">
                <a:latin typeface="Arial"/>
                <a:cs typeface="Arial"/>
              </a:rPr>
              <a:t>ML</a:t>
            </a:r>
            <a:r>
              <a:rPr sz="650" b="1" spc="8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STRIKE</a:t>
            </a:r>
            <a:r>
              <a:rPr sz="650" b="1" spc="9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3</a:t>
            </a:r>
            <a:endParaRPr sz="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7" y="0"/>
            <a:ext cx="737870" cy="5715"/>
          </a:xfrm>
          <a:custGeom>
            <a:avLst/>
            <a:gdLst/>
            <a:ahLst/>
            <a:cxnLst/>
            <a:rect l="l" t="t" r="r" b="b"/>
            <a:pathLst>
              <a:path w="737870" h="5715">
                <a:moveTo>
                  <a:pt x="21894" y="0"/>
                </a:moveTo>
                <a:lnTo>
                  <a:pt x="3556" y="0"/>
                </a:lnTo>
                <a:lnTo>
                  <a:pt x="850" y="3848"/>
                </a:lnTo>
                <a:lnTo>
                  <a:pt x="0" y="5651"/>
                </a:lnTo>
                <a:lnTo>
                  <a:pt x="16598" y="5651"/>
                </a:lnTo>
                <a:lnTo>
                  <a:pt x="17767" y="3898"/>
                </a:lnTo>
                <a:lnTo>
                  <a:pt x="21894" y="0"/>
                </a:lnTo>
                <a:close/>
              </a:path>
              <a:path w="737870" h="5715">
                <a:moveTo>
                  <a:pt x="59321" y="5651"/>
                </a:moveTo>
                <a:lnTo>
                  <a:pt x="54343" y="0"/>
                </a:lnTo>
                <a:lnTo>
                  <a:pt x="30441" y="0"/>
                </a:lnTo>
                <a:lnTo>
                  <a:pt x="35128" y="5651"/>
                </a:lnTo>
                <a:lnTo>
                  <a:pt x="59321" y="5651"/>
                </a:lnTo>
                <a:close/>
              </a:path>
              <a:path w="737870" h="5715">
                <a:moveTo>
                  <a:pt x="144411" y="0"/>
                </a:moveTo>
                <a:lnTo>
                  <a:pt x="132588" y="0"/>
                </a:lnTo>
                <a:lnTo>
                  <a:pt x="130479" y="4635"/>
                </a:lnTo>
                <a:lnTo>
                  <a:pt x="130098" y="5651"/>
                </a:lnTo>
                <a:lnTo>
                  <a:pt x="141147" y="5651"/>
                </a:lnTo>
                <a:lnTo>
                  <a:pt x="144411" y="0"/>
                </a:lnTo>
                <a:close/>
              </a:path>
              <a:path w="737870" h="5715">
                <a:moveTo>
                  <a:pt x="238366" y="0"/>
                </a:moveTo>
                <a:lnTo>
                  <a:pt x="215849" y="0"/>
                </a:lnTo>
                <a:lnTo>
                  <a:pt x="210972" y="5651"/>
                </a:lnTo>
                <a:lnTo>
                  <a:pt x="232473" y="5651"/>
                </a:lnTo>
                <a:lnTo>
                  <a:pt x="238366" y="0"/>
                </a:lnTo>
                <a:close/>
              </a:path>
              <a:path w="737870" h="5715">
                <a:moveTo>
                  <a:pt x="394893" y="0"/>
                </a:moveTo>
                <a:lnTo>
                  <a:pt x="348513" y="0"/>
                </a:lnTo>
                <a:lnTo>
                  <a:pt x="336969" y="5651"/>
                </a:lnTo>
                <a:lnTo>
                  <a:pt x="375386" y="5651"/>
                </a:lnTo>
                <a:lnTo>
                  <a:pt x="394893" y="0"/>
                </a:lnTo>
                <a:close/>
              </a:path>
              <a:path w="737870" h="5715">
                <a:moveTo>
                  <a:pt x="488492" y="5651"/>
                </a:moveTo>
                <a:lnTo>
                  <a:pt x="484251" y="0"/>
                </a:lnTo>
                <a:lnTo>
                  <a:pt x="461975" y="0"/>
                </a:lnTo>
                <a:lnTo>
                  <a:pt x="466585" y="5651"/>
                </a:lnTo>
                <a:lnTo>
                  <a:pt x="488492" y="5651"/>
                </a:lnTo>
                <a:close/>
              </a:path>
              <a:path w="737870" h="5715">
                <a:moveTo>
                  <a:pt x="604215" y="0"/>
                </a:moveTo>
                <a:lnTo>
                  <a:pt x="582587" y="0"/>
                </a:lnTo>
                <a:lnTo>
                  <a:pt x="578485" y="5651"/>
                </a:lnTo>
                <a:lnTo>
                  <a:pt x="598982" y="5651"/>
                </a:lnTo>
                <a:lnTo>
                  <a:pt x="601179" y="2844"/>
                </a:lnTo>
                <a:lnTo>
                  <a:pt x="604215" y="0"/>
                </a:lnTo>
                <a:close/>
              </a:path>
              <a:path w="737870" h="5715">
                <a:moveTo>
                  <a:pt x="644232" y="0"/>
                </a:moveTo>
                <a:lnTo>
                  <a:pt x="619137" y="0"/>
                </a:lnTo>
                <a:lnTo>
                  <a:pt x="611543" y="5651"/>
                </a:lnTo>
                <a:lnTo>
                  <a:pt x="635444" y="5651"/>
                </a:lnTo>
                <a:lnTo>
                  <a:pt x="644232" y="0"/>
                </a:lnTo>
                <a:close/>
              </a:path>
              <a:path w="737870" h="5715">
                <a:moveTo>
                  <a:pt x="737539" y="0"/>
                </a:moveTo>
                <a:lnTo>
                  <a:pt x="693889" y="0"/>
                </a:lnTo>
                <a:lnTo>
                  <a:pt x="682523" y="5651"/>
                </a:lnTo>
                <a:lnTo>
                  <a:pt x="725690" y="5651"/>
                </a:lnTo>
                <a:lnTo>
                  <a:pt x="737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24" y="0"/>
            <a:ext cx="5715" cy="635"/>
          </a:xfrm>
          <a:custGeom>
            <a:avLst/>
            <a:gdLst/>
            <a:ahLst/>
            <a:cxnLst/>
            <a:rect l="l" t="t" r="r" b="b"/>
            <a:pathLst>
              <a:path w="5715" h="635">
                <a:moveTo>
                  <a:pt x="4197" y="319"/>
                </a:moveTo>
                <a:lnTo>
                  <a:pt x="73" y="319"/>
                </a:lnTo>
                <a:lnTo>
                  <a:pt x="0" y="0"/>
                </a:lnTo>
                <a:lnTo>
                  <a:pt x="5668" y="0"/>
                </a:lnTo>
                <a:lnTo>
                  <a:pt x="4811" y="212"/>
                </a:lnTo>
                <a:lnTo>
                  <a:pt x="4197" y="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0815" y="0"/>
            <a:ext cx="42545" cy="5715"/>
          </a:xfrm>
          <a:custGeom>
            <a:avLst/>
            <a:gdLst/>
            <a:ahLst/>
            <a:cxnLst/>
            <a:rect l="l" t="t" r="r" b="b"/>
            <a:pathLst>
              <a:path w="42544" h="5715">
                <a:moveTo>
                  <a:pt x="34940" y="5649"/>
                </a:moveTo>
                <a:lnTo>
                  <a:pt x="0" y="5649"/>
                </a:lnTo>
                <a:lnTo>
                  <a:pt x="5751" y="4908"/>
                </a:lnTo>
                <a:lnTo>
                  <a:pt x="21843" y="1493"/>
                </a:lnTo>
                <a:lnTo>
                  <a:pt x="26927" y="0"/>
                </a:lnTo>
                <a:lnTo>
                  <a:pt x="42472" y="0"/>
                </a:lnTo>
                <a:lnTo>
                  <a:pt x="42472" y="3241"/>
                </a:lnTo>
                <a:lnTo>
                  <a:pt x="39858" y="4166"/>
                </a:lnTo>
                <a:lnTo>
                  <a:pt x="34940" y="5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1200" y="-317"/>
            <a:ext cx="86995" cy="6350"/>
          </a:xfrm>
          <a:custGeom>
            <a:avLst/>
            <a:gdLst/>
            <a:ahLst/>
            <a:cxnLst/>
            <a:rect l="l" t="t" r="r" b="b"/>
            <a:pathLst>
              <a:path w="86994" h="6350">
                <a:moveTo>
                  <a:pt x="86588" y="3784"/>
                </a:moveTo>
                <a:lnTo>
                  <a:pt x="75844" y="3784"/>
                </a:lnTo>
                <a:lnTo>
                  <a:pt x="75844" y="0"/>
                </a:lnTo>
                <a:lnTo>
                  <a:pt x="0" y="0"/>
                </a:lnTo>
                <a:lnTo>
                  <a:pt x="0" y="3784"/>
                </a:lnTo>
                <a:lnTo>
                  <a:pt x="8039" y="3784"/>
                </a:lnTo>
                <a:lnTo>
                  <a:pt x="8039" y="6299"/>
                </a:lnTo>
                <a:lnTo>
                  <a:pt x="86588" y="6299"/>
                </a:lnTo>
                <a:lnTo>
                  <a:pt x="86588" y="3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9190" y="0"/>
            <a:ext cx="22860" cy="5715"/>
          </a:xfrm>
          <a:custGeom>
            <a:avLst/>
            <a:gdLst/>
            <a:ahLst/>
            <a:cxnLst/>
            <a:rect l="l" t="t" r="r" b="b"/>
            <a:pathLst>
              <a:path w="22860" h="5715">
                <a:moveTo>
                  <a:pt x="22266" y="5649"/>
                </a:moveTo>
                <a:lnTo>
                  <a:pt x="2156" y="5649"/>
                </a:lnTo>
                <a:lnTo>
                  <a:pt x="0" y="0"/>
                </a:lnTo>
                <a:lnTo>
                  <a:pt x="18862" y="0"/>
                </a:lnTo>
                <a:lnTo>
                  <a:pt x="22266" y="5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1849" y="0"/>
            <a:ext cx="161925" cy="5715"/>
          </a:xfrm>
          <a:custGeom>
            <a:avLst/>
            <a:gdLst/>
            <a:ahLst/>
            <a:cxnLst/>
            <a:rect l="l" t="t" r="r" b="b"/>
            <a:pathLst>
              <a:path w="161925" h="5715">
                <a:moveTo>
                  <a:pt x="26929" y="5649"/>
                </a:moveTo>
                <a:lnTo>
                  <a:pt x="5041" y="5649"/>
                </a:lnTo>
                <a:lnTo>
                  <a:pt x="0" y="0"/>
                </a:lnTo>
                <a:lnTo>
                  <a:pt x="21889" y="0"/>
                </a:lnTo>
                <a:lnTo>
                  <a:pt x="26929" y="5649"/>
                </a:lnTo>
                <a:close/>
              </a:path>
              <a:path w="161925" h="5715">
                <a:moveTo>
                  <a:pt x="155647" y="5649"/>
                </a:moveTo>
                <a:lnTo>
                  <a:pt x="132224" y="5649"/>
                </a:lnTo>
                <a:lnTo>
                  <a:pt x="137545" y="0"/>
                </a:lnTo>
                <a:lnTo>
                  <a:pt x="161587" y="0"/>
                </a:lnTo>
                <a:lnTo>
                  <a:pt x="155647" y="5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2275" y="0"/>
            <a:ext cx="177800" cy="5715"/>
          </a:xfrm>
          <a:custGeom>
            <a:avLst/>
            <a:gdLst/>
            <a:ahLst/>
            <a:cxnLst/>
            <a:rect l="l" t="t" r="r" b="b"/>
            <a:pathLst>
              <a:path w="177800" h="5715">
                <a:moveTo>
                  <a:pt x="82926" y="5649"/>
                </a:moveTo>
                <a:lnTo>
                  <a:pt x="71643" y="5649"/>
                </a:lnTo>
                <a:lnTo>
                  <a:pt x="74331" y="1355"/>
                </a:lnTo>
                <a:lnTo>
                  <a:pt x="73368" y="416"/>
                </a:lnTo>
                <a:lnTo>
                  <a:pt x="73196" y="0"/>
                </a:lnTo>
                <a:lnTo>
                  <a:pt x="83513" y="0"/>
                </a:lnTo>
                <a:lnTo>
                  <a:pt x="82926" y="5649"/>
                </a:lnTo>
                <a:close/>
              </a:path>
              <a:path w="177800" h="5715">
                <a:moveTo>
                  <a:pt x="176540" y="5649"/>
                </a:moveTo>
                <a:lnTo>
                  <a:pt x="157575" y="5649"/>
                </a:lnTo>
                <a:lnTo>
                  <a:pt x="158063" y="0"/>
                </a:lnTo>
                <a:lnTo>
                  <a:pt x="177626" y="0"/>
                </a:lnTo>
                <a:lnTo>
                  <a:pt x="176540" y="5649"/>
                </a:lnTo>
                <a:close/>
              </a:path>
              <a:path w="177800" h="5715">
                <a:moveTo>
                  <a:pt x="21877" y="5649"/>
                </a:moveTo>
                <a:lnTo>
                  <a:pt x="9994" y="5649"/>
                </a:lnTo>
                <a:lnTo>
                  <a:pt x="0" y="0"/>
                </a:lnTo>
                <a:lnTo>
                  <a:pt x="23901" y="0"/>
                </a:lnTo>
                <a:lnTo>
                  <a:pt x="24496" y="1376"/>
                </a:lnTo>
                <a:lnTo>
                  <a:pt x="21877" y="5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79176" y="0"/>
            <a:ext cx="14604" cy="5715"/>
          </a:xfrm>
          <a:custGeom>
            <a:avLst/>
            <a:gdLst/>
            <a:ahLst/>
            <a:cxnLst/>
            <a:rect l="l" t="t" r="r" b="b"/>
            <a:pathLst>
              <a:path w="14604" h="5715">
                <a:moveTo>
                  <a:pt x="4217" y="5622"/>
                </a:moveTo>
                <a:lnTo>
                  <a:pt x="1239" y="5622"/>
                </a:lnTo>
                <a:lnTo>
                  <a:pt x="0" y="1341"/>
                </a:lnTo>
                <a:lnTo>
                  <a:pt x="2284" y="0"/>
                </a:lnTo>
                <a:lnTo>
                  <a:pt x="14503" y="0"/>
                </a:lnTo>
                <a:lnTo>
                  <a:pt x="4934" y="5407"/>
                </a:lnTo>
                <a:lnTo>
                  <a:pt x="4564" y="5557"/>
                </a:lnTo>
                <a:lnTo>
                  <a:pt x="4217" y="5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7465" y="487"/>
            <a:ext cx="56515" cy="5080"/>
          </a:xfrm>
          <a:custGeom>
            <a:avLst/>
            <a:gdLst/>
            <a:ahLst/>
            <a:cxnLst/>
            <a:rect l="l" t="t" r="r" b="b"/>
            <a:pathLst>
              <a:path w="56514" h="5080">
                <a:moveTo>
                  <a:pt x="0" y="0"/>
                </a:moveTo>
                <a:lnTo>
                  <a:pt x="56512" y="0"/>
                </a:lnTo>
                <a:lnTo>
                  <a:pt x="56512" y="5069"/>
                </a:lnTo>
                <a:lnTo>
                  <a:pt x="0" y="50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3267" y="495"/>
            <a:ext cx="22225" cy="5080"/>
          </a:xfrm>
          <a:custGeom>
            <a:avLst/>
            <a:gdLst/>
            <a:ahLst/>
            <a:cxnLst/>
            <a:rect l="l" t="t" r="r" b="b"/>
            <a:pathLst>
              <a:path w="22225" h="5080">
                <a:moveTo>
                  <a:pt x="22212" y="0"/>
                </a:moveTo>
                <a:lnTo>
                  <a:pt x="2895" y="0"/>
                </a:lnTo>
                <a:lnTo>
                  <a:pt x="2895" y="3797"/>
                </a:lnTo>
                <a:lnTo>
                  <a:pt x="0" y="3797"/>
                </a:lnTo>
                <a:lnTo>
                  <a:pt x="0" y="5067"/>
                </a:lnTo>
                <a:lnTo>
                  <a:pt x="21285" y="5067"/>
                </a:lnTo>
                <a:lnTo>
                  <a:pt x="21285" y="3797"/>
                </a:lnTo>
                <a:lnTo>
                  <a:pt x="22212" y="3797"/>
                </a:lnTo>
                <a:lnTo>
                  <a:pt x="2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4449" y="0"/>
            <a:ext cx="605790" cy="5715"/>
          </a:xfrm>
          <a:custGeom>
            <a:avLst/>
            <a:gdLst/>
            <a:ahLst/>
            <a:cxnLst/>
            <a:rect l="l" t="t" r="r" b="b"/>
            <a:pathLst>
              <a:path w="605789" h="5715">
                <a:moveTo>
                  <a:pt x="23154" y="5649"/>
                </a:moveTo>
                <a:lnTo>
                  <a:pt x="3510" y="5649"/>
                </a:lnTo>
                <a:lnTo>
                  <a:pt x="0" y="0"/>
                </a:lnTo>
                <a:lnTo>
                  <a:pt x="19748" y="0"/>
                </a:lnTo>
                <a:lnTo>
                  <a:pt x="23154" y="5649"/>
                </a:lnTo>
                <a:close/>
              </a:path>
              <a:path w="605789" h="5715">
                <a:moveTo>
                  <a:pt x="51962" y="5649"/>
                </a:moveTo>
                <a:lnTo>
                  <a:pt x="33819" y="5649"/>
                </a:lnTo>
                <a:lnTo>
                  <a:pt x="36211" y="0"/>
                </a:lnTo>
                <a:lnTo>
                  <a:pt x="54399" y="0"/>
                </a:lnTo>
                <a:lnTo>
                  <a:pt x="51962" y="5649"/>
                </a:lnTo>
                <a:close/>
              </a:path>
              <a:path w="605789" h="5715">
                <a:moveTo>
                  <a:pt x="101141" y="5649"/>
                </a:moveTo>
                <a:lnTo>
                  <a:pt x="81787" y="5649"/>
                </a:lnTo>
                <a:lnTo>
                  <a:pt x="78392" y="0"/>
                </a:lnTo>
                <a:lnTo>
                  <a:pt x="96810" y="0"/>
                </a:lnTo>
                <a:lnTo>
                  <a:pt x="100775" y="5256"/>
                </a:lnTo>
                <a:lnTo>
                  <a:pt x="101141" y="5649"/>
                </a:lnTo>
                <a:close/>
              </a:path>
              <a:path w="605789" h="5715">
                <a:moveTo>
                  <a:pt x="601064" y="5649"/>
                </a:moveTo>
                <a:lnTo>
                  <a:pt x="581859" y="5649"/>
                </a:lnTo>
                <a:lnTo>
                  <a:pt x="585904" y="0"/>
                </a:lnTo>
                <a:lnTo>
                  <a:pt x="605250" y="0"/>
                </a:lnTo>
                <a:lnTo>
                  <a:pt x="601064" y="5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9" y="2573477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04116"/>
            <a:ext cx="5840730" cy="6350"/>
          </a:xfrm>
          <a:custGeom>
            <a:avLst/>
            <a:gdLst/>
            <a:ahLst/>
            <a:cxnLst/>
            <a:rect l="l" t="t" r="r" b="b"/>
            <a:pathLst>
              <a:path w="5840730" h="6350">
                <a:moveTo>
                  <a:pt x="0" y="0"/>
                </a:moveTo>
                <a:lnTo>
                  <a:pt x="5840605" y="0"/>
                </a:lnTo>
                <a:lnTo>
                  <a:pt x="5840605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9" y="467351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9" y="730647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9" y="993882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69" y="1257178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9" y="1520414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69" y="1783710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9" y="2046945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9" y="2310241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9" y="2836773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9" y="3100008"/>
            <a:ext cx="5838190" cy="6350"/>
          </a:xfrm>
          <a:custGeom>
            <a:avLst/>
            <a:gdLst/>
            <a:ahLst/>
            <a:cxnLst/>
            <a:rect l="l" t="t" r="r" b="b"/>
            <a:pathLst>
              <a:path w="5838190" h="6350">
                <a:moveTo>
                  <a:pt x="0" y="0"/>
                </a:moveTo>
                <a:lnTo>
                  <a:pt x="5837730" y="0"/>
                </a:lnTo>
                <a:lnTo>
                  <a:pt x="583773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5030" y="642696"/>
            <a:ext cx="2016904" cy="20192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27863" y="853229"/>
            <a:ext cx="2344412" cy="11819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80"/>
              </a:spcBef>
            </a:pPr>
            <a:r>
              <a:rPr sz="1100" dirty="0">
                <a:latin typeface="Tw Cen MT Condensed Extra Bold" panose="020B0803020202020204" pitchFamily="34" charset="0"/>
                <a:cs typeface="Arial"/>
              </a:rPr>
              <a:t>Creating</a:t>
            </a:r>
            <a:r>
              <a:rPr sz="1100" spc="23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1100" spc="2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Language</a:t>
            </a:r>
            <a:r>
              <a:rPr sz="1100" spc="2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Generation</a:t>
            </a:r>
            <a:r>
              <a:rPr sz="1100" spc="2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Model</a:t>
            </a:r>
            <a:r>
              <a:rPr sz="1100" spc="2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-20" dirty="0">
                <a:latin typeface="Tw Cen MT Condensed Extra Bold" panose="020B0803020202020204" pitchFamily="34" charset="0"/>
                <a:cs typeface="Arial"/>
              </a:rPr>
              <a:t>using</a:t>
            </a:r>
            <a:r>
              <a:rPr sz="11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LSTM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challenging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task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in</a:t>
            </a:r>
            <a:r>
              <a:rPr sz="1100" spc="1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45" dirty="0">
                <a:latin typeface="Tw Cen MT Condensed Extra Bold" panose="020B0803020202020204" pitchFamily="34" charset="0"/>
                <a:cs typeface="Arial"/>
              </a:rPr>
              <a:t>Natural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-10" dirty="0">
                <a:latin typeface="Tw Cen MT Condensed Extra Bold" panose="020B0803020202020204" pitchFamily="34" charset="0"/>
                <a:cs typeface="Arial"/>
              </a:rPr>
              <a:t>Language</a:t>
            </a:r>
            <a:r>
              <a:rPr sz="11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Processing.</a:t>
            </a:r>
            <a:r>
              <a:rPr sz="1100" spc="12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In</a:t>
            </a:r>
            <a:r>
              <a:rPr sz="1100" spc="12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this</a:t>
            </a:r>
            <a:r>
              <a:rPr sz="1100" spc="12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presentation,</a:t>
            </a:r>
            <a:r>
              <a:rPr sz="1100" spc="12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we</a:t>
            </a:r>
            <a:r>
              <a:rPr sz="1100" spc="12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will</a:t>
            </a:r>
            <a:r>
              <a:rPr sz="1100" spc="12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-10" dirty="0">
                <a:latin typeface="Tw Cen MT Condensed Extra Bold" panose="020B0803020202020204" pitchFamily="34" charset="0"/>
                <a:cs typeface="Arial"/>
              </a:rPr>
              <a:t>explore</a:t>
            </a:r>
            <a:r>
              <a:rPr sz="11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1100" spc="9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basic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concepts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of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LSTM</a:t>
            </a:r>
            <a:r>
              <a:rPr sz="1100" spc="9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55" dirty="0">
                <a:latin typeface="Tw Cen MT Condensed Extra Bold" panose="020B0803020202020204" pitchFamily="34" charset="0"/>
                <a:cs typeface="Arial"/>
              </a:rPr>
              <a:t>and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how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it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1100" spc="9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used</a:t>
            </a:r>
            <a:r>
              <a:rPr sz="1100" spc="9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-25" dirty="0">
                <a:latin typeface="Tw Cen MT Condensed Extra Bold" panose="020B0803020202020204" pitchFamily="34" charset="0"/>
                <a:cs typeface="Arial"/>
              </a:rPr>
              <a:t>to</a:t>
            </a:r>
            <a:r>
              <a:rPr sz="11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generate</a:t>
            </a:r>
            <a:r>
              <a:rPr sz="1100" spc="3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dirty="0">
                <a:latin typeface="Tw Cen MT Condensed Extra Bold" panose="020B0803020202020204" pitchFamily="34" charset="0"/>
                <a:cs typeface="Arial"/>
              </a:rPr>
              <a:t>human-like</a:t>
            </a:r>
            <a:r>
              <a:rPr sz="1100" spc="31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100" spc="-20" dirty="0">
                <a:latin typeface="Tw Cen MT Condensed Extra Bold" panose="020B0803020202020204" pitchFamily="34" charset="0"/>
                <a:cs typeface="Arial"/>
              </a:rPr>
              <a:t>text.</a:t>
            </a:r>
            <a:endParaRPr sz="1100" dirty="0">
              <a:latin typeface="Tw Cen MT Condensed Extra Bold" panose="020B0803020202020204" pitchFamily="34" charset="0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27863" y="549643"/>
            <a:ext cx="197294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latin typeface="Tw Cen MT Condensed Extra Bold" panose="020B0803020202020204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514"/>
            <a:ext cx="5842000" cy="3273425"/>
            <a:chOff x="0" y="9514"/>
            <a:chExt cx="5842000" cy="3273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514"/>
              <a:ext cx="5841999" cy="32730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2923" y="891031"/>
              <a:ext cx="3682365" cy="1646555"/>
            </a:xfrm>
            <a:custGeom>
              <a:avLst/>
              <a:gdLst/>
              <a:ahLst/>
              <a:cxnLst/>
              <a:rect l="l" t="t" r="r" b="b"/>
              <a:pathLst>
                <a:path w="3682365" h="1646555">
                  <a:moveTo>
                    <a:pt x="3453047" y="1646035"/>
                  </a:moveTo>
                  <a:lnTo>
                    <a:pt x="229124" y="1646035"/>
                  </a:lnTo>
                  <a:lnTo>
                    <a:pt x="182947" y="1641373"/>
                  </a:lnTo>
                  <a:lnTo>
                    <a:pt x="139938" y="1628001"/>
                  </a:lnTo>
                  <a:lnTo>
                    <a:pt x="101018" y="1606842"/>
                  </a:lnTo>
                  <a:lnTo>
                    <a:pt x="67109" y="1578819"/>
                  </a:lnTo>
                  <a:lnTo>
                    <a:pt x="39130" y="1544855"/>
                  </a:lnTo>
                  <a:lnTo>
                    <a:pt x="18005" y="1505873"/>
                  </a:lnTo>
                  <a:lnTo>
                    <a:pt x="4654" y="1462795"/>
                  </a:lnTo>
                  <a:lnTo>
                    <a:pt x="0" y="1416545"/>
                  </a:lnTo>
                  <a:lnTo>
                    <a:pt x="0" y="229490"/>
                  </a:lnTo>
                  <a:lnTo>
                    <a:pt x="4654" y="183239"/>
                  </a:lnTo>
                  <a:lnTo>
                    <a:pt x="18005" y="140162"/>
                  </a:lnTo>
                  <a:lnTo>
                    <a:pt x="39130" y="101180"/>
                  </a:lnTo>
                  <a:lnTo>
                    <a:pt x="67109" y="67216"/>
                  </a:lnTo>
                  <a:lnTo>
                    <a:pt x="101018" y="39193"/>
                  </a:lnTo>
                  <a:lnTo>
                    <a:pt x="139938" y="18034"/>
                  </a:lnTo>
                  <a:lnTo>
                    <a:pt x="182947" y="4662"/>
                  </a:lnTo>
                  <a:lnTo>
                    <a:pt x="229124" y="0"/>
                  </a:lnTo>
                  <a:lnTo>
                    <a:pt x="3453047" y="0"/>
                  </a:lnTo>
                  <a:lnTo>
                    <a:pt x="3497956" y="4450"/>
                  </a:lnTo>
                  <a:lnTo>
                    <a:pt x="3540729" y="17468"/>
                  </a:lnTo>
                  <a:lnTo>
                    <a:pt x="3580165" y="38557"/>
                  </a:lnTo>
                  <a:lnTo>
                    <a:pt x="3615062" y="67216"/>
                  </a:lnTo>
                  <a:lnTo>
                    <a:pt x="3643676" y="102168"/>
                  </a:lnTo>
                  <a:lnTo>
                    <a:pt x="3664731" y="141668"/>
                  </a:lnTo>
                  <a:lnTo>
                    <a:pt x="3677729" y="184509"/>
                  </a:lnTo>
                  <a:lnTo>
                    <a:pt x="3682172" y="229490"/>
                  </a:lnTo>
                  <a:lnTo>
                    <a:pt x="3682172" y="1416545"/>
                  </a:lnTo>
                  <a:lnTo>
                    <a:pt x="3677517" y="1462795"/>
                  </a:lnTo>
                  <a:lnTo>
                    <a:pt x="3664166" y="1505873"/>
                  </a:lnTo>
                  <a:lnTo>
                    <a:pt x="3643041" y="1544855"/>
                  </a:lnTo>
                  <a:lnTo>
                    <a:pt x="3615063" y="1578819"/>
                  </a:lnTo>
                  <a:lnTo>
                    <a:pt x="3581153" y="1606842"/>
                  </a:lnTo>
                  <a:lnTo>
                    <a:pt x="3542233" y="1628001"/>
                  </a:lnTo>
                  <a:lnTo>
                    <a:pt x="3499224" y="1641373"/>
                  </a:lnTo>
                  <a:lnTo>
                    <a:pt x="3453047" y="1646035"/>
                  </a:lnTo>
                  <a:close/>
                </a:path>
              </a:pathLst>
            </a:custGeom>
            <a:solidFill>
              <a:srgbClr val="FED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0231" y="843230"/>
              <a:ext cx="3758565" cy="1727200"/>
            </a:xfrm>
            <a:custGeom>
              <a:avLst/>
              <a:gdLst/>
              <a:ahLst/>
              <a:cxnLst/>
              <a:rect l="l" t="t" r="r" b="b"/>
              <a:pathLst>
                <a:path w="3758565" h="1727200">
                  <a:moveTo>
                    <a:pt x="3421072" y="25399"/>
                  </a:moveTo>
                  <a:lnTo>
                    <a:pt x="197261" y="25399"/>
                  </a:lnTo>
                  <a:lnTo>
                    <a:pt x="213702" y="12699"/>
                  </a:lnTo>
                  <a:lnTo>
                    <a:pt x="215945" y="0"/>
                  </a:lnTo>
                  <a:lnTo>
                    <a:pt x="217495" y="12699"/>
                  </a:lnTo>
                  <a:lnTo>
                    <a:pt x="3369417" y="12699"/>
                  </a:lnTo>
                  <a:lnTo>
                    <a:pt x="3421072" y="25399"/>
                  </a:lnTo>
                  <a:close/>
                </a:path>
                <a:path w="3758565" h="1727200">
                  <a:moveTo>
                    <a:pt x="1242891" y="12699"/>
                  </a:moveTo>
                  <a:lnTo>
                    <a:pt x="244141" y="12699"/>
                  </a:lnTo>
                  <a:lnTo>
                    <a:pt x="249679" y="0"/>
                  </a:lnTo>
                  <a:lnTo>
                    <a:pt x="1198283" y="0"/>
                  </a:lnTo>
                  <a:lnTo>
                    <a:pt x="1242891" y="12699"/>
                  </a:lnTo>
                  <a:close/>
                </a:path>
                <a:path w="3758565" h="1727200">
                  <a:moveTo>
                    <a:pt x="2812368" y="12699"/>
                  </a:moveTo>
                  <a:lnTo>
                    <a:pt x="2435187" y="12699"/>
                  </a:lnTo>
                  <a:lnTo>
                    <a:pt x="2515601" y="0"/>
                  </a:lnTo>
                  <a:lnTo>
                    <a:pt x="2762788" y="0"/>
                  </a:lnTo>
                  <a:lnTo>
                    <a:pt x="2812368" y="12699"/>
                  </a:lnTo>
                  <a:close/>
                </a:path>
                <a:path w="3758565" h="1727200">
                  <a:moveTo>
                    <a:pt x="3319213" y="12699"/>
                  </a:moveTo>
                  <a:lnTo>
                    <a:pt x="3135498" y="12699"/>
                  </a:lnTo>
                  <a:lnTo>
                    <a:pt x="3164989" y="0"/>
                  </a:lnTo>
                  <a:lnTo>
                    <a:pt x="3269227" y="0"/>
                  </a:lnTo>
                  <a:lnTo>
                    <a:pt x="3319213" y="12699"/>
                  </a:lnTo>
                  <a:close/>
                </a:path>
                <a:path w="3758565" h="1727200">
                  <a:moveTo>
                    <a:pt x="71319" y="380999"/>
                  </a:moveTo>
                  <a:lnTo>
                    <a:pt x="26240" y="380999"/>
                  </a:lnTo>
                  <a:lnTo>
                    <a:pt x="28145" y="368299"/>
                  </a:lnTo>
                  <a:lnTo>
                    <a:pt x="32575" y="342899"/>
                  </a:lnTo>
                  <a:lnTo>
                    <a:pt x="35809" y="330199"/>
                  </a:lnTo>
                  <a:lnTo>
                    <a:pt x="38912" y="304799"/>
                  </a:lnTo>
                  <a:lnTo>
                    <a:pt x="42952" y="279399"/>
                  </a:lnTo>
                  <a:lnTo>
                    <a:pt x="47271" y="253999"/>
                  </a:lnTo>
                  <a:lnTo>
                    <a:pt x="51564" y="241299"/>
                  </a:lnTo>
                  <a:lnTo>
                    <a:pt x="54855" y="215899"/>
                  </a:lnTo>
                  <a:lnTo>
                    <a:pt x="56168" y="203199"/>
                  </a:lnTo>
                  <a:lnTo>
                    <a:pt x="57523" y="190499"/>
                  </a:lnTo>
                  <a:lnTo>
                    <a:pt x="60620" y="177799"/>
                  </a:lnTo>
                  <a:lnTo>
                    <a:pt x="63785" y="177799"/>
                  </a:lnTo>
                  <a:lnTo>
                    <a:pt x="65387" y="165099"/>
                  </a:lnTo>
                  <a:lnTo>
                    <a:pt x="69032" y="152399"/>
                  </a:lnTo>
                  <a:lnTo>
                    <a:pt x="77109" y="126999"/>
                  </a:lnTo>
                  <a:lnTo>
                    <a:pt x="87810" y="114299"/>
                  </a:lnTo>
                  <a:lnTo>
                    <a:pt x="99325" y="101599"/>
                  </a:lnTo>
                  <a:lnTo>
                    <a:pt x="109985" y="88899"/>
                  </a:lnTo>
                  <a:lnTo>
                    <a:pt x="133662" y="63499"/>
                  </a:lnTo>
                  <a:lnTo>
                    <a:pt x="144276" y="50799"/>
                  </a:lnTo>
                  <a:lnTo>
                    <a:pt x="160327" y="38099"/>
                  </a:lnTo>
                  <a:lnTo>
                    <a:pt x="178729" y="25399"/>
                  </a:lnTo>
                  <a:lnTo>
                    <a:pt x="321512" y="25399"/>
                  </a:lnTo>
                  <a:lnTo>
                    <a:pt x="295777" y="38099"/>
                  </a:lnTo>
                  <a:lnTo>
                    <a:pt x="245088" y="38099"/>
                  </a:lnTo>
                  <a:lnTo>
                    <a:pt x="221534" y="50799"/>
                  </a:lnTo>
                  <a:lnTo>
                    <a:pt x="199667" y="63499"/>
                  </a:lnTo>
                  <a:lnTo>
                    <a:pt x="178612" y="76199"/>
                  </a:lnTo>
                  <a:lnTo>
                    <a:pt x="159285" y="88899"/>
                  </a:lnTo>
                  <a:lnTo>
                    <a:pt x="142604" y="114299"/>
                  </a:lnTo>
                  <a:lnTo>
                    <a:pt x="138810" y="114299"/>
                  </a:lnTo>
                  <a:lnTo>
                    <a:pt x="138484" y="126999"/>
                  </a:lnTo>
                  <a:lnTo>
                    <a:pt x="133630" y="126999"/>
                  </a:lnTo>
                  <a:lnTo>
                    <a:pt x="121860" y="139699"/>
                  </a:lnTo>
                  <a:lnTo>
                    <a:pt x="106545" y="177799"/>
                  </a:lnTo>
                  <a:lnTo>
                    <a:pt x="95531" y="228599"/>
                  </a:lnTo>
                  <a:lnTo>
                    <a:pt x="91482" y="241299"/>
                  </a:lnTo>
                  <a:lnTo>
                    <a:pt x="89780" y="266699"/>
                  </a:lnTo>
                  <a:lnTo>
                    <a:pt x="88996" y="279399"/>
                  </a:lnTo>
                  <a:lnTo>
                    <a:pt x="87184" y="279399"/>
                  </a:lnTo>
                  <a:lnTo>
                    <a:pt x="84967" y="292099"/>
                  </a:lnTo>
                  <a:lnTo>
                    <a:pt x="82845" y="292099"/>
                  </a:lnTo>
                  <a:lnTo>
                    <a:pt x="82845" y="304799"/>
                  </a:lnTo>
                  <a:lnTo>
                    <a:pt x="87210" y="304799"/>
                  </a:lnTo>
                  <a:lnTo>
                    <a:pt x="80602" y="317499"/>
                  </a:lnTo>
                  <a:lnTo>
                    <a:pt x="79215" y="317499"/>
                  </a:lnTo>
                  <a:lnTo>
                    <a:pt x="79949" y="330199"/>
                  </a:lnTo>
                  <a:lnTo>
                    <a:pt x="79562" y="330199"/>
                  </a:lnTo>
                  <a:lnTo>
                    <a:pt x="78996" y="342899"/>
                  </a:lnTo>
                  <a:lnTo>
                    <a:pt x="78131" y="342899"/>
                  </a:lnTo>
                  <a:lnTo>
                    <a:pt x="76849" y="355599"/>
                  </a:lnTo>
                  <a:lnTo>
                    <a:pt x="74980" y="355599"/>
                  </a:lnTo>
                  <a:lnTo>
                    <a:pt x="73005" y="368299"/>
                  </a:lnTo>
                  <a:lnTo>
                    <a:pt x="71319" y="380999"/>
                  </a:lnTo>
                  <a:close/>
                </a:path>
                <a:path w="3758565" h="1727200">
                  <a:moveTo>
                    <a:pt x="3464828" y="38099"/>
                  </a:moveTo>
                  <a:lnTo>
                    <a:pt x="412133" y="38099"/>
                  </a:lnTo>
                  <a:lnTo>
                    <a:pt x="396281" y="25399"/>
                  </a:lnTo>
                  <a:lnTo>
                    <a:pt x="3450340" y="25399"/>
                  </a:lnTo>
                  <a:lnTo>
                    <a:pt x="3464828" y="38099"/>
                  </a:lnTo>
                  <a:close/>
                </a:path>
                <a:path w="3758565" h="1727200">
                  <a:moveTo>
                    <a:pt x="3498043" y="50799"/>
                  </a:moveTo>
                  <a:lnTo>
                    <a:pt x="1434506" y="50799"/>
                  </a:lnTo>
                  <a:lnTo>
                    <a:pt x="1407130" y="38099"/>
                  </a:lnTo>
                  <a:lnTo>
                    <a:pt x="3479485" y="38099"/>
                  </a:lnTo>
                  <a:lnTo>
                    <a:pt x="3498043" y="50799"/>
                  </a:lnTo>
                  <a:close/>
                </a:path>
                <a:path w="3758565" h="1727200">
                  <a:moveTo>
                    <a:pt x="3534701" y="63499"/>
                  </a:moveTo>
                  <a:lnTo>
                    <a:pt x="3360191" y="63499"/>
                  </a:lnTo>
                  <a:lnTo>
                    <a:pt x="3305853" y="50799"/>
                  </a:lnTo>
                  <a:lnTo>
                    <a:pt x="3516410" y="50799"/>
                  </a:lnTo>
                  <a:lnTo>
                    <a:pt x="3534701" y="63499"/>
                  </a:lnTo>
                  <a:close/>
                </a:path>
                <a:path w="3758565" h="1727200">
                  <a:moveTo>
                    <a:pt x="3745496" y="533399"/>
                  </a:moveTo>
                  <a:lnTo>
                    <a:pt x="3698163" y="533399"/>
                  </a:lnTo>
                  <a:lnTo>
                    <a:pt x="3698163" y="520699"/>
                  </a:lnTo>
                  <a:lnTo>
                    <a:pt x="3698653" y="520699"/>
                  </a:lnTo>
                  <a:lnTo>
                    <a:pt x="3698653" y="507999"/>
                  </a:lnTo>
                  <a:lnTo>
                    <a:pt x="3698423" y="482599"/>
                  </a:lnTo>
                  <a:lnTo>
                    <a:pt x="3698388" y="469899"/>
                  </a:lnTo>
                  <a:lnTo>
                    <a:pt x="3698107" y="444499"/>
                  </a:lnTo>
                  <a:lnTo>
                    <a:pt x="3697185" y="431799"/>
                  </a:lnTo>
                  <a:lnTo>
                    <a:pt x="3696654" y="419099"/>
                  </a:lnTo>
                  <a:lnTo>
                    <a:pt x="3687476" y="419099"/>
                  </a:lnTo>
                  <a:lnTo>
                    <a:pt x="3687476" y="406399"/>
                  </a:lnTo>
                  <a:lnTo>
                    <a:pt x="3689271" y="406399"/>
                  </a:lnTo>
                  <a:lnTo>
                    <a:pt x="3694451" y="393699"/>
                  </a:lnTo>
                  <a:lnTo>
                    <a:pt x="3684988" y="393699"/>
                  </a:lnTo>
                  <a:lnTo>
                    <a:pt x="3684988" y="380999"/>
                  </a:lnTo>
                  <a:lnTo>
                    <a:pt x="3684446" y="368299"/>
                  </a:lnTo>
                  <a:lnTo>
                    <a:pt x="3684106" y="355599"/>
                  </a:lnTo>
                  <a:lnTo>
                    <a:pt x="3683055" y="342899"/>
                  </a:lnTo>
                  <a:lnTo>
                    <a:pt x="3680379" y="330199"/>
                  </a:lnTo>
                  <a:lnTo>
                    <a:pt x="3677811" y="330199"/>
                  </a:lnTo>
                  <a:lnTo>
                    <a:pt x="3676300" y="317499"/>
                  </a:lnTo>
                  <a:lnTo>
                    <a:pt x="3675583" y="317499"/>
                  </a:lnTo>
                  <a:lnTo>
                    <a:pt x="3675402" y="304799"/>
                  </a:lnTo>
                  <a:lnTo>
                    <a:pt x="3675606" y="292099"/>
                  </a:lnTo>
                  <a:lnTo>
                    <a:pt x="3675403" y="292099"/>
                  </a:lnTo>
                  <a:lnTo>
                    <a:pt x="3674591" y="279399"/>
                  </a:lnTo>
                  <a:lnTo>
                    <a:pt x="3672870" y="266699"/>
                  </a:lnTo>
                  <a:lnTo>
                    <a:pt x="3669936" y="266699"/>
                  </a:lnTo>
                  <a:lnTo>
                    <a:pt x="3666673" y="253999"/>
                  </a:lnTo>
                  <a:lnTo>
                    <a:pt x="3660513" y="253999"/>
                  </a:lnTo>
                  <a:lnTo>
                    <a:pt x="3660513" y="241299"/>
                  </a:lnTo>
                  <a:lnTo>
                    <a:pt x="3660962" y="241299"/>
                  </a:lnTo>
                  <a:lnTo>
                    <a:pt x="3658741" y="215899"/>
                  </a:lnTo>
                  <a:lnTo>
                    <a:pt x="3653253" y="203199"/>
                  </a:lnTo>
                  <a:lnTo>
                    <a:pt x="3646266" y="190499"/>
                  </a:lnTo>
                  <a:lnTo>
                    <a:pt x="3632838" y="165099"/>
                  </a:lnTo>
                  <a:lnTo>
                    <a:pt x="3602224" y="126999"/>
                  </a:lnTo>
                  <a:lnTo>
                    <a:pt x="3565828" y="101599"/>
                  </a:lnTo>
                  <a:lnTo>
                    <a:pt x="3521010" y="88899"/>
                  </a:lnTo>
                  <a:lnTo>
                    <a:pt x="3470186" y="76199"/>
                  </a:lnTo>
                  <a:lnTo>
                    <a:pt x="3415775" y="63499"/>
                  </a:lnTo>
                  <a:lnTo>
                    <a:pt x="3553030" y="63499"/>
                  </a:lnTo>
                  <a:lnTo>
                    <a:pt x="3569687" y="76199"/>
                  </a:lnTo>
                  <a:lnTo>
                    <a:pt x="3584531" y="76199"/>
                  </a:lnTo>
                  <a:lnTo>
                    <a:pt x="3598564" y="88899"/>
                  </a:lnTo>
                  <a:lnTo>
                    <a:pt x="3624230" y="101599"/>
                  </a:lnTo>
                  <a:lnTo>
                    <a:pt x="3634780" y="114299"/>
                  </a:lnTo>
                  <a:lnTo>
                    <a:pt x="3644389" y="114299"/>
                  </a:lnTo>
                  <a:lnTo>
                    <a:pt x="3653008" y="126999"/>
                  </a:lnTo>
                  <a:lnTo>
                    <a:pt x="3664148" y="139699"/>
                  </a:lnTo>
                  <a:lnTo>
                    <a:pt x="3673505" y="152399"/>
                  </a:lnTo>
                  <a:lnTo>
                    <a:pt x="3681517" y="177799"/>
                  </a:lnTo>
                  <a:lnTo>
                    <a:pt x="3688618" y="190499"/>
                  </a:lnTo>
                  <a:lnTo>
                    <a:pt x="3694123" y="203199"/>
                  </a:lnTo>
                  <a:lnTo>
                    <a:pt x="3700070" y="215899"/>
                  </a:lnTo>
                  <a:lnTo>
                    <a:pt x="3705299" y="215899"/>
                  </a:lnTo>
                  <a:lnTo>
                    <a:pt x="3708647" y="228599"/>
                  </a:lnTo>
                  <a:lnTo>
                    <a:pt x="3712513" y="253999"/>
                  </a:lnTo>
                  <a:lnTo>
                    <a:pt x="3716269" y="279399"/>
                  </a:lnTo>
                  <a:lnTo>
                    <a:pt x="3720446" y="304799"/>
                  </a:lnTo>
                  <a:lnTo>
                    <a:pt x="3725575" y="330199"/>
                  </a:lnTo>
                  <a:lnTo>
                    <a:pt x="3730795" y="355599"/>
                  </a:lnTo>
                  <a:lnTo>
                    <a:pt x="3734967" y="380999"/>
                  </a:lnTo>
                  <a:lnTo>
                    <a:pt x="3738206" y="406399"/>
                  </a:lnTo>
                  <a:lnTo>
                    <a:pt x="3740627" y="431799"/>
                  </a:lnTo>
                  <a:lnTo>
                    <a:pt x="3742439" y="444499"/>
                  </a:lnTo>
                  <a:lnTo>
                    <a:pt x="3744078" y="469899"/>
                  </a:lnTo>
                  <a:lnTo>
                    <a:pt x="3745267" y="495299"/>
                  </a:lnTo>
                  <a:lnTo>
                    <a:pt x="3745725" y="507999"/>
                  </a:lnTo>
                  <a:lnTo>
                    <a:pt x="3745670" y="520699"/>
                  </a:lnTo>
                  <a:lnTo>
                    <a:pt x="3745496" y="533399"/>
                  </a:lnTo>
                  <a:close/>
                </a:path>
                <a:path w="3758565" h="1727200">
                  <a:moveTo>
                    <a:pt x="53068" y="558799"/>
                  </a:moveTo>
                  <a:lnTo>
                    <a:pt x="9259" y="558799"/>
                  </a:lnTo>
                  <a:lnTo>
                    <a:pt x="9360" y="533399"/>
                  </a:lnTo>
                  <a:lnTo>
                    <a:pt x="9759" y="520699"/>
                  </a:lnTo>
                  <a:lnTo>
                    <a:pt x="10601" y="507999"/>
                  </a:lnTo>
                  <a:lnTo>
                    <a:pt x="12033" y="495299"/>
                  </a:lnTo>
                  <a:lnTo>
                    <a:pt x="12869" y="482599"/>
                  </a:lnTo>
                  <a:lnTo>
                    <a:pt x="13246" y="469899"/>
                  </a:lnTo>
                  <a:lnTo>
                    <a:pt x="15016" y="457199"/>
                  </a:lnTo>
                  <a:lnTo>
                    <a:pt x="20028" y="444499"/>
                  </a:lnTo>
                  <a:lnTo>
                    <a:pt x="22924" y="444499"/>
                  </a:lnTo>
                  <a:lnTo>
                    <a:pt x="23740" y="431799"/>
                  </a:lnTo>
                  <a:lnTo>
                    <a:pt x="23740" y="419099"/>
                  </a:lnTo>
                  <a:lnTo>
                    <a:pt x="22842" y="419099"/>
                  </a:lnTo>
                  <a:lnTo>
                    <a:pt x="22394" y="406399"/>
                  </a:lnTo>
                  <a:lnTo>
                    <a:pt x="22230" y="406399"/>
                  </a:lnTo>
                  <a:lnTo>
                    <a:pt x="22828" y="393699"/>
                  </a:lnTo>
                  <a:lnTo>
                    <a:pt x="24316" y="380999"/>
                  </a:lnTo>
                  <a:lnTo>
                    <a:pt x="70323" y="380999"/>
                  </a:lnTo>
                  <a:lnTo>
                    <a:pt x="68233" y="406399"/>
                  </a:lnTo>
                  <a:lnTo>
                    <a:pt x="65479" y="431799"/>
                  </a:lnTo>
                  <a:lnTo>
                    <a:pt x="62648" y="457199"/>
                  </a:lnTo>
                  <a:lnTo>
                    <a:pt x="60329" y="469899"/>
                  </a:lnTo>
                  <a:lnTo>
                    <a:pt x="59207" y="482599"/>
                  </a:lnTo>
                  <a:lnTo>
                    <a:pt x="57535" y="482599"/>
                  </a:lnTo>
                  <a:lnTo>
                    <a:pt x="56015" y="495299"/>
                  </a:lnTo>
                  <a:lnTo>
                    <a:pt x="55352" y="507999"/>
                  </a:lnTo>
                  <a:lnTo>
                    <a:pt x="56943" y="507999"/>
                  </a:lnTo>
                  <a:lnTo>
                    <a:pt x="58656" y="520699"/>
                  </a:lnTo>
                  <a:lnTo>
                    <a:pt x="59350" y="520699"/>
                  </a:lnTo>
                  <a:lnTo>
                    <a:pt x="59350" y="533399"/>
                  </a:lnTo>
                  <a:lnTo>
                    <a:pt x="57310" y="533399"/>
                  </a:lnTo>
                  <a:lnTo>
                    <a:pt x="54945" y="546099"/>
                  </a:lnTo>
                  <a:lnTo>
                    <a:pt x="53068" y="558799"/>
                  </a:lnTo>
                  <a:close/>
                </a:path>
                <a:path w="3758565" h="1727200">
                  <a:moveTo>
                    <a:pt x="3755025" y="838199"/>
                  </a:moveTo>
                  <a:lnTo>
                    <a:pt x="3716907" y="838199"/>
                  </a:lnTo>
                  <a:lnTo>
                    <a:pt x="3715897" y="825499"/>
                  </a:lnTo>
                  <a:lnTo>
                    <a:pt x="3715392" y="825499"/>
                  </a:lnTo>
                  <a:lnTo>
                    <a:pt x="3715255" y="812799"/>
                  </a:lnTo>
                  <a:lnTo>
                    <a:pt x="3715703" y="800099"/>
                  </a:lnTo>
                  <a:lnTo>
                    <a:pt x="3715703" y="787399"/>
                  </a:lnTo>
                  <a:lnTo>
                    <a:pt x="3715163" y="774699"/>
                  </a:lnTo>
                  <a:lnTo>
                    <a:pt x="3714327" y="774699"/>
                  </a:lnTo>
                  <a:lnTo>
                    <a:pt x="3712971" y="761999"/>
                  </a:lnTo>
                  <a:lnTo>
                    <a:pt x="3711094" y="761999"/>
                  </a:lnTo>
                  <a:lnTo>
                    <a:pt x="3710441" y="749299"/>
                  </a:lnTo>
                  <a:lnTo>
                    <a:pt x="3711041" y="736599"/>
                  </a:lnTo>
                  <a:lnTo>
                    <a:pt x="3712420" y="711199"/>
                  </a:lnTo>
                  <a:lnTo>
                    <a:pt x="3713952" y="698499"/>
                  </a:lnTo>
                  <a:lnTo>
                    <a:pt x="3715010" y="685799"/>
                  </a:lnTo>
                  <a:lnTo>
                    <a:pt x="3715173" y="685799"/>
                  </a:lnTo>
                  <a:lnTo>
                    <a:pt x="3714710" y="673099"/>
                  </a:lnTo>
                  <a:lnTo>
                    <a:pt x="3713394" y="660399"/>
                  </a:lnTo>
                  <a:lnTo>
                    <a:pt x="3711336" y="647699"/>
                  </a:lnTo>
                  <a:lnTo>
                    <a:pt x="3708647" y="634999"/>
                  </a:lnTo>
                  <a:lnTo>
                    <a:pt x="3706303" y="622299"/>
                  </a:lnTo>
                  <a:lnTo>
                    <a:pt x="3705042" y="609599"/>
                  </a:lnTo>
                  <a:lnTo>
                    <a:pt x="3700733" y="571499"/>
                  </a:lnTo>
                  <a:lnTo>
                    <a:pt x="3705138" y="571499"/>
                  </a:lnTo>
                  <a:lnTo>
                    <a:pt x="3705138" y="558799"/>
                  </a:lnTo>
                  <a:lnTo>
                    <a:pt x="3701399" y="558799"/>
                  </a:lnTo>
                  <a:lnTo>
                    <a:pt x="3699397" y="546099"/>
                  </a:lnTo>
                  <a:lnTo>
                    <a:pt x="3698421" y="533399"/>
                  </a:lnTo>
                  <a:lnTo>
                    <a:pt x="3745192" y="533399"/>
                  </a:lnTo>
                  <a:lnTo>
                    <a:pt x="3744501" y="546099"/>
                  </a:lnTo>
                  <a:lnTo>
                    <a:pt x="3745106" y="571499"/>
                  </a:lnTo>
                  <a:lnTo>
                    <a:pt x="3746985" y="584199"/>
                  </a:lnTo>
                  <a:lnTo>
                    <a:pt x="3749559" y="596899"/>
                  </a:lnTo>
                  <a:lnTo>
                    <a:pt x="3752374" y="622299"/>
                  </a:lnTo>
                  <a:lnTo>
                    <a:pt x="3754339" y="634999"/>
                  </a:lnTo>
                  <a:lnTo>
                    <a:pt x="3756071" y="634999"/>
                  </a:lnTo>
                  <a:lnTo>
                    <a:pt x="3757382" y="647699"/>
                  </a:lnTo>
                  <a:lnTo>
                    <a:pt x="3758085" y="660399"/>
                  </a:lnTo>
                  <a:lnTo>
                    <a:pt x="3758207" y="673099"/>
                  </a:lnTo>
                  <a:lnTo>
                    <a:pt x="3758077" y="698499"/>
                  </a:lnTo>
                  <a:lnTo>
                    <a:pt x="3757509" y="711199"/>
                  </a:lnTo>
                  <a:lnTo>
                    <a:pt x="3756688" y="736599"/>
                  </a:lnTo>
                  <a:lnTo>
                    <a:pt x="3754276" y="774699"/>
                  </a:lnTo>
                  <a:lnTo>
                    <a:pt x="3753476" y="800099"/>
                  </a:lnTo>
                  <a:lnTo>
                    <a:pt x="3753718" y="800099"/>
                  </a:lnTo>
                  <a:lnTo>
                    <a:pt x="3754783" y="825499"/>
                  </a:lnTo>
                  <a:lnTo>
                    <a:pt x="3755025" y="838199"/>
                  </a:lnTo>
                  <a:close/>
                </a:path>
                <a:path w="3758565" h="1727200">
                  <a:moveTo>
                    <a:pt x="50988" y="571499"/>
                  </a:moveTo>
                  <a:lnTo>
                    <a:pt x="9341" y="571499"/>
                  </a:lnTo>
                  <a:lnTo>
                    <a:pt x="9341" y="558799"/>
                  </a:lnTo>
                  <a:lnTo>
                    <a:pt x="51314" y="558799"/>
                  </a:lnTo>
                  <a:lnTo>
                    <a:pt x="50988" y="571499"/>
                  </a:lnTo>
                  <a:close/>
                </a:path>
                <a:path w="3758565" h="1727200">
                  <a:moveTo>
                    <a:pt x="54804" y="736599"/>
                  </a:moveTo>
                  <a:lnTo>
                    <a:pt x="6572" y="736599"/>
                  </a:lnTo>
                  <a:lnTo>
                    <a:pt x="7566" y="723899"/>
                  </a:lnTo>
                  <a:lnTo>
                    <a:pt x="8163" y="711199"/>
                  </a:lnTo>
                  <a:lnTo>
                    <a:pt x="8362" y="698499"/>
                  </a:lnTo>
                  <a:lnTo>
                    <a:pt x="8362" y="685799"/>
                  </a:lnTo>
                  <a:lnTo>
                    <a:pt x="8198" y="685799"/>
                  </a:lnTo>
                  <a:lnTo>
                    <a:pt x="7913" y="673099"/>
                  </a:lnTo>
                  <a:lnTo>
                    <a:pt x="7505" y="660399"/>
                  </a:lnTo>
                  <a:lnTo>
                    <a:pt x="7342" y="660399"/>
                  </a:lnTo>
                  <a:lnTo>
                    <a:pt x="7342" y="647699"/>
                  </a:lnTo>
                  <a:lnTo>
                    <a:pt x="7661" y="634999"/>
                  </a:lnTo>
                  <a:lnTo>
                    <a:pt x="9063" y="584199"/>
                  </a:lnTo>
                  <a:lnTo>
                    <a:pt x="9381" y="571499"/>
                  </a:lnTo>
                  <a:lnTo>
                    <a:pt x="50947" y="571499"/>
                  </a:lnTo>
                  <a:lnTo>
                    <a:pt x="51444" y="584199"/>
                  </a:lnTo>
                  <a:lnTo>
                    <a:pt x="53632" y="609599"/>
                  </a:lnTo>
                  <a:lnTo>
                    <a:pt x="54129" y="622299"/>
                  </a:lnTo>
                  <a:lnTo>
                    <a:pt x="54129" y="634999"/>
                  </a:lnTo>
                  <a:lnTo>
                    <a:pt x="53517" y="634999"/>
                  </a:lnTo>
                  <a:lnTo>
                    <a:pt x="50743" y="647699"/>
                  </a:lnTo>
                  <a:lnTo>
                    <a:pt x="50335" y="660399"/>
                  </a:lnTo>
                  <a:lnTo>
                    <a:pt x="50769" y="673099"/>
                  </a:lnTo>
                  <a:lnTo>
                    <a:pt x="52676" y="685799"/>
                  </a:lnTo>
                  <a:lnTo>
                    <a:pt x="53109" y="698499"/>
                  </a:lnTo>
                  <a:lnTo>
                    <a:pt x="53068" y="711199"/>
                  </a:lnTo>
                  <a:lnTo>
                    <a:pt x="53290" y="711199"/>
                  </a:lnTo>
                  <a:lnTo>
                    <a:pt x="54804" y="736599"/>
                  </a:lnTo>
                  <a:close/>
                </a:path>
                <a:path w="3758565" h="1727200">
                  <a:moveTo>
                    <a:pt x="55149" y="749299"/>
                  </a:moveTo>
                  <a:lnTo>
                    <a:pt x="4894" y="749299"/>
                  </a:lnTo>
                  <a:lnTo>
                    <a:pt x="5180" y="736599"/>
                  </a:lnTo>
                  <a:lnTo>
                    <a:pt x="55149" y="736599"/>
                  </a:lnTo>
                  <a:lnTo>
                    <a:pt x="55149" y="749299"/>
                  </a:lnTo>
                  <a:close/>
                </a:path>
                <a:path w="3758565" h="1727200">
                  <a:moveTo>
                    <a:pt x="49621" y="774699"/>
                  </a:moveTo>
                  <a:lnTo>
                    <a:pt x="6321" y="774699"/>
                  </a:lnTo>
                  <a:lnTo>
                    <a:pt x="5059" y="761999"/>
                  </a:lnTo>
                  <a:lnTo>
                    <a:pt x="4772" y="749299"/>
                  </a:lnTo>
                  <a:lnTo>
                    <a:pt x="53639" y="749299"/>
                  </a:lnTo>
                  <a:lnTo>
                    <a:pt x="51091" y="761999"/>
                  </a:lnTo>
                  <a:lnTo>
                    <a:pt x="49621" y="774699"/>
                  </a:lnTo>
                  <a:close/>
                </a:path>
                <a:path w="3758565" h="1727200">
                  <a:moveTo>
                    <a:pt x="48948" y="876299"/>
                  </a:moveTo>
                  <a:lnTo>
                    <a:pt x="2651" y="876299"/>
                  </a:lnTo>
                  <a:lnTo>
                    <a:pt x="3414" y="850899"/>
                  </a:lnTo>
                  <a:lnTo>
                    <a:pt x="3864" y="825499"/>
                  </a:lnTo>
                  <a:lnTo>
                    <a:pt x="4636" y="800099"/>
                  </a:lnTo>
                  <a:lnTo>
                    <a:pt x="6363" y="774699"/>
                  </a:lnTo>
                  <a:lnTo>
                    <a:pt x="48947" y="774699"/>
                  </a:lnTo>
                  <a:lnTo>
                    <a:pt x="48785" y="787399"/>
                  </a:lnTo>
                  <a:lnTo>
                    <a:pt x="48908" y="800099"/>
                  </a:lnTo>
                  <a:lnTo>
                    <a:pt x="48799" y="812799"/>
                  </a:lnTo>
                  <a:lnTo>
                    <a:pt x="48372" y="825499"/>
                  </a:lnTo>
                  <a:lnTo>
                    <a:pt x="47479" y="838199"/>
                  </a:lnTo>
                  <a:lnTo>
                    <a:pt x="45359" y="838199"/>
                  </a:lnTo>
                  <a:lnTo>
                    <a:pt x="45359" y="850899"/>
                  </a:lnTo>
                  <a:lnTo>
                    <a:pt x="45920" y="850899"/>
                  </a:lnTo>
                  <a:lnTo>
                    <a:pt x="48387" y="863599"/>
                  </a:lnTo>
                  <a:lnTo>
                    <a:pt x="48948" y="876299"/>
                  </a:lnTo>
                  <a:close/>
                </a:path>
                <a:path w="3758565" h="1727200">
                  <a:moveTo>
                    <a:pt x="3754764" y="876299"/>
                  </a:moveTo>
                  <a:lnTo>
                    <a:pt x="3713868" y="876299"/>
                  </a:lnTo>
                  <a:lnTo>
                    <a:pt x="3715173" y="863599"/>
                  </a:lnTo>
                  <a:lnTo>
                    <a:pt x="3716234" y="863599"/>
                  </a:lnTo>
                  <a:lnTo>
                    <a:pt x="3719212" y="850899"/>
                  </a:lnTo>
                  <a:lnTo>
                    <a:pt x="3719008" y="838199"/>
                  </a:lnTo>
                  <a:lnTo>
                    <a:pt x="3754821" y="838199"/>
                  </a:lnTo>
                  <a:lnTo>
                    <a:pt x="3754536" y="850899"/>
                  </a:lnTo>
                  <a:lnTo>
                    <a:pt x="3754512" y="863599"/>
                  </a:lnTo>
                  <a:lnTo>
                    <a:pt x="3754764" y="876299"/>
                  </a:lnTo>
                  <a:close/>
                </a:path>
                <a:path w="3758565" h="1727200">
                  <a:moveTo>
                    <a:pt x="199648" y="1638299"/>
                  </a:moveTo>
                  <a:lnTo>
                    <a:pt x="134038" y="1638299"/>
                  </a:lnTo>
                  <a:lnTo>
                    <a:pt x="122912" y="1625599"/>
                  </a:lnTo>
                  <a:lnTo>
                    <a:pt x="109706" y="1612899"/>
                  </a:lnTo>
                  <a:lnTo>
                    <a:pt x="97051" y="1587499"/>
                  </a:lnTo>
                  <a:lnTo>
                    <a:pt x="87577" y="1574799"/>
                  </a:lnTo>
                  <a:lnTo>
                    <a:pt x="83479" y="1562099"/>
                  </a:lnTo>
                  <a:lnTo>
                    <a:pt x="78134" y="1562099"/>
                  </a:lnTo>
                  <a:lnTo>
                    <a:pt x="72055" y="1549399"/>
                  </a:lnTo>
                  <a:lnTo>
                    <a:pt x="65754" y="1536699"/>
                  </a:lnTo>
                  <a:lnTo>
                    <a:pt x="57148" y="1523999"/>
                  </a:lnTo>
                  <a:lnTo>
                    <a:pt x="51850" y="1498599"/>
                  </a:lnTo>
                  <a:lnTo>
                    <a:pt x="47691" y="1485899"/>
                  </a:lnTo>
                  <a:lnTo>
                    <a:pt x="42503" y="1460499"/>
                  </a:lnTo>
                  <a:lnTo>
                    <a:pt x="37681" y="1447799"/>
                  </a:lnTo>
                  <a:lnTo>
                    <a:pt x="34238" y="1435099"/>
                  </a:lnTo>
                  <a:lnTo>
                    <a:pt x="31278" y="1422399"/>
                  </a:lnTo>
                  <a:lnTo>
                    <a:pt x="27900" y="1396999"/>
                  </a:lnTo>
                  <a:lnTo>
                    <a:pt x="23046" y="1384299"/>
                  </a:lnTo>
                  <a:lnTo>
                    <a:pt x="18437" y="1358899"/>
                  </a:lnTo>
                  <a:lnTo>
                    <a:pt x="14776" y="1346199"/>
                  </a:lnTo>
                  <a:lnTo>
                    <a:pt x="12767" y="1320799"/>
                  </a:lnTo>
                  <a:lnTo>
                    <a:pt x="9838" y="1282699"/>
                  </a:lnTo>
                  <a:lnTo>
                    <a:pt x="5980" y="1244599"/>
                  </a:lnTo>
                  <a:lnTo>
                    <a:pt x="2620" y="1206499"/>
                  </a:lnTo>
                  <a:lnTo>
                    <a:pt x="1182" y="1168399"/>
                  </a:lnTo>
                  <a:lnTo>
                    <a:pt x="1128" y="1142999"/>
                  </a:lnTo>
                  <a:lnTo>
                    <a:pt x="1032" y="1130299"/>
                  </a:lnTo>
                  <a:lnTo>
                    <a:pt x="191" y="1079499"/>
                  </a:lnTo>
                  <a:lnTo>
                    <a:pt x="0" y="1054099"/>
                  </a:lnTo>
                  <a:lnTo>
                    <a:pt x="350" y="1041399"/>
                  </a:lnTo>
                  <a:lnTo>
                    <a:pt x="1152" y="1015999"/>
                  </a:lnTo>
                  <a:lnTo>
                    <a:pt x="2214" y="990599"/>
                  </a:lnTo>
                  <a:lnTo>
                    <a:pt x="3671" y="965199"/>
                  </a:lnTo>
                  <a:lnTo>
                    <a:pt x="3793" y="952499"/>
                  </a:lnTo>
                  <a:lnTo>
                    <a:pt x="3551" y="939799"/>
                  </a:lnTo>
                  <a:lnTo>
                    <a:pt x="2485" y="914399"/>
                  </a:lnTo>
                  <a:lnTo>
                    <a:pt x="2365" y="876299"/>
                  </a:lnTo>
                  <a:lnTo>
                    <a:pt x="48663" y="876299"/>
                  </a:lnTo>
                  <a:lnTo>
                    <a:pt x="46746" y="888999"/>
                  </a:lnTo>
                  <a:lnTo>
                    <a:pt x="46297" y="888999"/>
                  </a:lnTo>
                  <a:lnTo>
                    <a:pt x="46821" y="901699"/>
                  </a:lnTo>
                  <a:lnTo>
                    <a:pt x="49171" y="927099"/>
                  </a:lnTo>
                  <a:lnTo>
                    <a:pt x="49764" y="927099"/>
                  </a:lnTo>
                  <a:lnTo>
                    <a:pt x="49242" y="939799"/>
                  </a:lnTo>
                  <a:lnTo>
                    <a:pt x="46942" y="965199"/>
                  </a:lnTo>
                  <a:lnTo>
                    <a:pt x="46419" y="977899"/>
                  </a:lnTo>
                  <a:lnTo>
                    <a:pt x="47347" y="990599"/>
                  </a:lnTo>
                  <a:lnTo>
                    <a:pt x="47806" y="990599"/>
                  </a:lnTo>
                  <a:lnTo>
                    <a:pt x="48081" y="1003299"/>
                  </a:lnTo>
                  <a:lnTo>
                    <a:pt x="48173" y="1015999"/>
                  </a:lnTo>
                  <a:lnTo>
                    <a:pt x="47806" y="1028699"/>
                  </a:lnTo>
                  <a:lnTo>
                    <a:pt x="45995" y="1041399"/>
                  </a:lnTo>
                  <a:lnTo>
                    <a:pt x="45099" y="1054099"/>
                  </a:lnTo>
                  <a:lnTo>
                    <a:pt x="43482" y="1079499"/>
                  </a:lnTo>
                  <a:lnTo>
                    <a:pt x="43482" y="1092199"/>
                  </a:lnTo>
                  <a:lnTo>
                    <a:pt x="47154" y="1104899"/>
                  </a:lnTo>
                  <a:lnTo>
                    <a:pt x="46308" y="1117599"/>
                  </a:lnTo>
                  <a:lnTo>
                    <a:pt x="45665" y="1142999"/>
                  </a:lnTo>
                  <a:lnTo>
                    <a:pt x="45174" y="1155699"/>
                  </a:lnTo>
                  <a:lnTo>
                    <a:pt x="44788" y="1168399"/>
                  </a:lnTo>
                  <a:lnTo>
                    <a:pt x="45257" y="1193799"/>
                  </a:lnTo>
                  <a:lnTo>
                    <a:pt x="46496" y="1206499"/>
                  </a:lnTo>
                  <a:lnTo>
                    <a:pt x="48247" y="1231899"/>
                  </a:lnTo>
                  <a:lnTo>
                    <a:pt x="50254" y="1244599"/>
                  </a:lnTo>
                  <a:lnTo>
                    <a:pt x="52543" y="1269999"/>
                  </a:lnTo>
                  <a:lnTo>
                    <a:pt x="54929" y="1282699"/>
                  </a:lnTo>
                  <a:lnTo>
                    <a:pt x="59758" y="1295399"/>
                  </a:lnTo>
                  <a:lnTo>
                    <a:pt x="60329" y="1295399"/>
                  </a:lnTo>
                  <a:lnTo>
                    <a:pt x="60900" y="1308099"/>
                  </a:lnTo>
                  <a:lnTo>
                    <a:pt x="55842" y="1308099"/>
                  </a:lnTo>
                  <a:lnTo>
                    <a:pt x="55842" y="1320799"/>
                  </a:lnTo>
                  <a:lnTo>
                    <a:pt x="60329" y="1333499"/>
                  </a:lnTo>
                  <a:lnTo>
                    <a:pt x="59595" y="1346199"/>
                  </a:lnTo>
                  <a:lnTo>
                    <a:pt x="60515" y="1346199"/>
                  </a:lnTo>
                  <a:lnTo>
                    <a:pt x="65282" y="1371599"/>
                  </a:lnTo>
                  <a:lnTo>
                    <a:pt x="66121" y="1371599"/>
                  </a:lnTo>
                  <a:lnTo>
                    <a:pt x="65509" y="1384299"/>
                  </a:lnTo>
                  <a:lnTo>
                    <a:pt x="68430" y="1396999"/>
                  </a:lnTo>
                  <a:lnTo>
                    <a:pt x="77665" y="1435099"/>
                  </a:lnTo>
                  <a:lnTo>
                    <a:pt x="86185" y="1460499"/>
                  </a:lnTo>
                  <a:lnTo>
                    <a:pt x="89613" y="1473199"/>
                  </a:lnTo>
                  <a:lnTo>
                    <a:pt x="91004" y="1485899"/>
                  </a:lnTo>
                  <a:lnTo>
                    <a:pt x="92280" y="1498599"/>
                  </a:lnTo>
                  <a:lnTo>
                    <a:pt x="96036" y="1511299"/>
                  </a:lnTo>
                  <a:lnTo>
                    <a:pt x="101712" y="1523999"/>
                  </a:lnTo>
                  <a:lnTo>
                    <a:pt x="115055" y="1549399"/>
                  </a:lnTo>
                  <a:lnTo>
                    <a:pt x="120735" y="1562099"/>
                  </a:lnTo>
                  <a:lnTo>
                    <a:pt x="127018" y="1574799"/>
                  </a:lnTo>
                  <a:lnTo>
                    <a:pt x="135057" y="1574799"/>
                  </a:lnTo>
                  <a:lnTo>
                    <a:pt x="141953" y="1587499"/>
                  </a:lnTo>
                  <a:lnTo>
                    <a:pt x="148676" y="1600199"/>
                  </a:lnTo>
                  <a:lnTo>
                    <a:pt x="155576" y="1600199"/>
                  </a:lnTo>
                  <a:lnTo>
                    <a:pt x="162999" y="1612899"/>
                  </a:lnTo>
                  <a:lnTo>
                    <a:pt x="174532" y="1612899"/>
                  </a:lnTo>
                  <a:lnTo>
                    <a:pt x="186398" y="1625599"/>
                  </a:lnTo>
                  <a:lnTo>
                    <a:pt x="199648" y="1638299"/>
                  </a:lnTo>
                  <a:close/>
                </a:path>
                <a:path w="3758565" h="1727200">
                  <a:moveTo>
                    <a:pt x="3752842" y="914399"/>
                  </a:moveTo>
                  <a:lnTo>
                    <a:pt x="3714439" y="914399"/>
                  </a:lnTo>
                  <a:lnTo>
                    <a:pt x="3714292" y="901699"/>
                  </a:lnTo>
                  <a:lnTo>
                    <a:pt x="3713647" y="888999"/>
                  </a:lnTo>
                  <a:lnTo>
                    <a:pt x="3713500" y="888999"/>
                  </a:lnTo>
                  <a:lnTo>
                    <a:pt x="3713500" y="876299"/>
                  </a:lnTo>
                  <a:lnTo>
                    <a:pt x="3754821" y="876299"/>
                  </a:lnTo>
                  <a:lnTo>
                    <a:pt x="3754661" y="888999"/>
                  </a:lnTo>
                  <a:lnTo>
                    <a:pt x="3754062" y="901699"/>
                  </a:lnTo>
                  <a:lnTo>
                    <a:pt x="3752842" y="914399"/>
                  </a:lnTo>
                  <a:close/>
                </a:path>
                <a:path w="3758565" h="1727200">
                  <a:moveTo>
                    <a:pt x="3643626" y="1587499"/>
                  </a:moveTo>
                  <a:lnTo>
                    <a:pt x="3565603" y="1587499"/>
                  </a:lnTo>
                  <a:lnTo>
                    <a:pt x="3594954" y="1562099"/>
                  </a:lnTo>
                  <a:lnTo>
                    <a:pt x="3609852" y="1562099"/>
                  </a:lnTo>
                  <a:lnTo>
                    <a:pt x="3624170" y="1549399"/>
                  </a:lnTo>
                  <a:lnTo>
                    <a:pt x="3635310" y="1536699"/>
                  </a:lnTo>
                  <a:lnTo>
                    <a:pt x="3644745" y="1523999"/>
                  </a:lnTo>
                  <a:lnTo>
                    <a:pt x="3653946" y="1511299"/>
                  </a:lnTo>
                  <a:lnTo>
                    <a:pt x="3663336" y="1498599"/>
                  </a:lnTo>
                  <a:lnTo>
                    <a:pt x="3669192" y="1473199"/>
                  </a:lnTo>
                  <a:lnTo>
                    <a:pt x="3672554" y="1460499"/>
                  </a:lnTo>
                  <a:lnTo>
                    <a:pt x="3674464" y="1435099"/>
                  </a:lnTo>
                  <a:lnTo>
                    <a:pt x="3676841" y="1422399"/>
                  </a:lnTo>
                  <a:lnTo>
                    <a:pt x="3680572" y="1409699"/>
                  </a:lnTo>
                  <a:lnTo>
                    <a:pt x="3685145" y="1384299"/>
                  </a:lnTo>
                  <a:lnTo>
                    <a:pt x="3690046" y="1371599"/>
                  </a:lnTo>
                  <a:lnTo>
                    <a:pt x="3694430" y="1346199"/>
                  </a:lnTo>
                  <a:lnTo>
                    <a:pt x="3697429" y="1333499"/>
                  </a:lnTo>
                  <a:lnTo>
                    <a:pt x="3700520" y="1308099"/>
                  </a:lnTo>
                  <a:lnTo>
                    <a:pt x="3705179" y="1295399"/>
                  </a:lnTo>
                  <a:lnTo>
                    <a:pt x="3706240" y="1295399"/>
                  </a:lnTo>
                  <a:lnTo>
                    <a:pt x="3706607" y="1282699"/>
                  </a:lnTo>
                  <a:lnTo>
                    <a:pt x="3704771" y="1269999"/>
                  </a:lnTo>
                  <a:lnTo>
                    <a:pt x="3704771" y="1257299"/>
                  </a:lnTo>
                  <a:lnTo>
                    <a:pt x="3706444" y="1257299"/>
                  </a:lnTo>
                  <a:lnTo>
                    <a:pt x="3709507" y="1244599"/>
                  </a:lnTo>
                  <a:lnTo>
                    <a:pt x="3711435" y="1231899"/>
                  </a:lnTo>
                  <a:lnTo>
                    <a:pt x="3712438" y="1231899"/>
                  </a:lnTo>
                  <a:lnTo>
                    <a:pt x="3712726" y="1219199"/>
                  </a:lnTo>
                  <a:lnTo>
                    <a:pt x="3712318" y="1206499"/>
                  </a:lnTo>
                  <a:lnTo>
                    <a:pt x="3711869" y="1206499"/>
                  </a:lnTo>
                  <a:lnTo>
                    <a:pt x="3710272" y="1168399"/>
                  </a:lnTo>
                  <a:lnTo>
                    <a:pt x="3709707" y="1142999"/>
                  </a:lnTo>
                  <a:lnTo>
                    <a:pt x="3709540" y="1117599"/>
                  </a:lnTo>
                  <a:lnTo>
                    <a:pt x="3709136" y="1092199"/>
                  </a:lnTo>
                  <a:lnTo>
                    <a:pt x="3709014" y="1079499"/>
                  </a:lnTo>
                  <a:lnTo>
                    <a:pt x="3709036" y="1066799"/>
                  </a:lnTo>
                  <a:lnTo>
                    <a:pt x="3709317" y="1041399"/>
                  </a:lnTo>
                  <a:lnTo>
                    <a:pt x="3709381" y="1028699"/>
                  </a:lnTo>
                  <a:lnTo>
                    <a:pt x="3709218" y="1015999"/>
                  </a:lnTo>
                  <a:lnTo>
                    <a:pt x="3709680" y="990599"/>
                  </a:lnTo>
                  <a:lnTo>
                    <a:pt x="3711013" y="965199"/>
                  </a:lnTo>
                  <a:lnTo>
                    <a:pt x="3712681" y="939799"/>
                  </a:lnTo>
                  <a:lnTo>
                    <a:pt x="3714235" y="927099"/>
                  </a:lnTo>
                  <a:lnTo>
                    <a:pt x="3714398" y="914399"/>
                  </a:lnTo>
                  <a:lnTo>
                    <a:pt x="3750824" y="914399"/>
                  </a:lnTo>
                  <a:lnTo>
                    <a:pt x="3749886" y="927099"/>
                  </a:lnTo>
                  <a:lnTo>
                    <a:pt x="3749192" y="927099"/>
                  </a:lnTo>
                  <a:lnTo>
                    <a:pt x="3749192" y="939799"/>
                  </a:lnTo>
                  <a:lnTo>
                    <a:pt x="3751517" y="939799"/>
                  </a:lnTo>
                  <a:lnTo>
                    <a:pt x="3753272" y="952499"/>
                  </a:lnTo>
                  <a:lnTo>
                    <a:pt x="3753924" y="952499"/>
                  </a:lnTo>
                  <a:lnTo>
                    <a:pt x="3753924" y="965199"/>
                  </a:lnTo>
                  <a:lnTo>
                    <a:pt x="3748213" y="965199"/>
                  </a:lnTo>
                  <a:lnTo>
                    <a:pt x="3748213" y="977899"/>
                  </a:lnTo>
                  <a:lnTo>
                    <a:pt x="3747561" y="977899"/>
                  </a:lnTo>
                  <a:lnTo>
                    <a:pt x="3749429" y="990599"/>
                  </a:lnTo>
                  <a:lnTo>
                    <a:pt x="3750636" y="1003299"/>
                  </a:lnTo>
                  <a:lnTo>
                    <a:pt x="3751284" y="1003299"/>
                  </a:lnTo>
                  <a:lnTo>
                    <a:pt x="3751477" y="1015999"/>
                  </a:lnTo>
                  <a:lnTo>
                    <a:pt x="3751063" y="1028699"/>
                  </a:lnTo>
                  <a:lnTo>
                    <a:pt x="3749240" y="1054099"/>
                  </a:lnTo>
                  <a:lnTo>
                    <a:pt x="3748825" y="1066799"/>
                  </a:lnTo>
                  <a:lnTo>
                    <a:pt x="3749029" y="1066799"/>
                  </a:lnTo>
                  <a:lnTo>
                    <a:pt x="3749600" y="1079499"/>
                  </a:lnTo>
                  <a:lnTo>
                    <a:pt x="3750805" y="1092199"/>
                  </a:lnTo>
                  <a:lnTo>
                    <a:pt x="3751467" y="1104899"/>
                  </a:lnTo>
                  <a:lnTo>
                    <a:pt x="3751746" y="1117599"/>
                  </a:lnTo>
                  <a:lnTo>
                    <a:pt x="3751835" y="1155699"/>
                  </a:lnTo>
                  <a:lnTo>
                    <a:pt x="3751997" y="1168399"/>
                  </a:lnTo>
                  <a:lnTo>
                    <a:pt x="3752388" y="1168399"/>
                  </a:lnTo>
                  <a:lnTo>
                    <a:pt x="3753109" y="1181099"/>
                  </a:lnTo>
                  <a:lnTo>
                    <a:pt x="3753598" y="1193799"/>
                  </a:lnTo>
                  <a:lnTo>
                    <a:pt x="3753843" y="1193799"/>
                  </a:lnTo>
                  <a:lnTo>
                    <a:pt x="3753843" y="1206499"/>
                  </a:lnTo>
                  <a:lnTo>
                    <a:pt x="3753118" y="1219199"/>
                  </a:lnTo>
                  <a:lnTo>
                    <a:pt x="3751410" y="1244599"/>
                  </a:lnTo>
                  <a:lnTo>
                    <a:pt x="3749420" y="1269999"/>
                  </a:lnTo>
                  <a:lnTo>
                    <a:pt x="3747846" y="1282699"/>
                  </a:lnTo>
                  <a:lnTo>
                    <a:pt x="3746422" y="1308099"/>
                  </a:lnTo>
                  <a:lnTo>
                    <a:pt x="3743977" y="1320799"/>
                  </a:lnTo>
                  <a:lnTo>
                    <a:pt x="3740590" y="1333499"/>
                  </a:lnTo>
                  <a:lnTo>
                    <a:pt x="3736343" y="1358899"/>
                  </a:lnTo>
                  <a:lnTo>
                    <a:pt x="3734215" y="1358899"/>
                  </a:lnTo>
                  <a:lnTo>
                    <a:pt x="3732106" y="1371599"/>
                  </a:lnTo>
                  <a:lnTo>
                    <a:pt x="3730280" y="1384299"/>
                  </a:lnTo>
                  <a:lnTo>
                    <a:pt x="3729001" y="1384299"/>
                  </a:lnTo>
                  <a:lnTo>
                    <a:pt x="3726776" y="1396999"/>
                  </a:lnTo>
                  <a:lnTo>
                    <a:pt x="3723224" y="1409699"/>
                  </a:lnTo>
                  <a:lnTo>
                    <a:pt x="3718991" y="1422399"/>
                  </a:lnTo>
                  <a:lnTo>
                    <a:pt x="3714724" y="1435099"/>
                  </a:lnTo>
                  <a:lnTo>
                    <a:pt x="3712953" y="1447799"/>
                  </a:lnTo>
                  <a:lnTo>
                    <a:pt x="3711869" y="1447799"/>
                  </a:lnTo>
                  <a:lnTo>
                    <a:pt x="3710939" y="1460499"/>
                  </a:lnTo>
                  <a:lnTo>
                    <a:pt x="3709626" y="1460499"/>
                  </a:lnTo>
                  <a:lnTo>
                    <a:pt x="3706007" y="1485899"/>
                  </a:lnTo>
                  <a:lnTo>
                    <a:pt x="3702487" y="1498599"/>
                  </a:lnTo>
                  <a:lnTo>
                    <a:pt x="3696214" y="1523999"/>
                  </a:lnTo>
                  <a:lnTo>
                    <a:pt x="3684335" y="1536699"/>
                  </a:lnTo>
                  <a:lnTo>
                    <a:pt x="3676498" y="1549399"/>
                  </a:lnTo>
                  <a:lnTo>
                    <a:pt x="3670099" y="1562099"/>
                  </a:lnTo>
                  <a:lnTo>
                    <a:pt x="3661895" y="1574799"/>
                  </a:lnTo>
                  <a:lnTo>
                    <a:pt x="3643545" y="1574799"/>
                  </a:lnTo>
                  <a:lnTo>
                    <a:pt x="3643626" y="1587499"/>
                  </a:lnTo>
                  <a:close/>
                </a:path>
                <a:path w="3758565" h="1727200">
                  <a:moveTo>
                    <a:pt x="3607338" y="1612899"/>
                  </a:moveTo>
                  <a:lnTo>
                    <a:pt x="3495026" y="1612899"/>
                  </a:lnTo>
                  <a:lnTo>
                    <a:pt x="3508550" y="1600199"/>
                  </a:lnTo>
                  <a:lnTo>
                    <a:pt x="3537433" y="1600199"/>
                  </a:lnTo>
                  <a:lnTo>
                    <a:pt x="3551072" y="1587499"/>
                  </a:lnTo>
                  <a:lnTo>
                    <a:pt x="3636733" y="1587499"/>
                  </a:lnTo>
                  <a:lnTo>
                    <a:pt x="3621219" y="1600199"/>
                  </a:lnTo>
                  <a:lnTo>
                    <a:pt x="3607338" y="1612899"/>
                  </a:lnTo>
                  <a:close/>
                </a:path>
                <a:path w="3758565" h="1727200">
                  <a:moveTo>
                    <a:pt x="3576689" y="1625599"/>
                  </a:moveTo>
                  <a:lnTo>
                    <a:pt x="3452379" y="1625599"/>
                  </a:lnTo>
                  <a:lnTo>
                    <a:pt x="3474196" y="1612899"/>
                  </a:lnTo>
                  <a:lnTo>
                    <a:pt x="3593143" y="1612899"/>
                  </a:lnTo>
                  <a:lnTo>
                    <a:pt x="3576689" y="1625599"/>
                  </a:lnTo>
                  <a:close/>
                </a:path>
                <a:path w="3758565" h="1727200">
                  <a:moveTo>
                    <a:pt x="3529178" y="1650999"/>
                  </a:moveTo>
                  <a:lnTo>
                    <a:pt x="3125340" y="1650999"/>
                  </a:lnTo>
                  <a:lnTo>
                    <a:pt x="3132618" y="1638299"/>
                  </a:lnTo>
                  <a:lnTo>
                    <a:pt x="3362432" y="1638299"/>
                  </a:lnTo>
                  <a:lnTo>
                    <a:pt x="3378426" y="1625599"/>
                  </a:lnTo>
                  <a:lnTo>
                    <a:pt x="3567143" y="1625599"/>
                  </a:lnTo>
                  <a:lnTo>
                    <a:pt x="3558904" y="1638299"/>
                  </a:lnTo>
                  <a:lnTo>
                    <a:pt x="3529178" y="1650999"/>
                  </a:lnTo>
                  <a:close/>
                </a:path>
                <a:path w="3758565" h="1727200">
                  <a:moveTo>
                    <a:pt x="234508" y="1650999"/>
                  </a:moveTo>
                  <a:lnTo>
                    <a:pt x="153576" y="1650999"/>
                  </a:lnTo>
                  <a:lnTo>
                    <a:pt x="138117" y="1638299"/>
                  </a:lnTo>
                  <a:lnTo>
                    <a:pt x="215333" y="1638299"/>
                  </a:lnTo>
                  <a:lnTo>
                    <a:pt x="234508" y="1650999"/>
                  </a:lnTo>
                  <a:close/>
                </a:path>
                <a:path w="3758565" h="1727200">
                  <a:moveTo>
                    <a:pt x="3118609" y="1650999"/>
                  </a:moveTo>
                  <a:lnTo>
                    <a:pt x="3073718" y="1650999"/>
                  </a:lnTo>
                  <a:lnTo>
                    <a:pt x="3088761" y="1638299"/>
                  </a:lnTo>
                  <a:lnTo>
                    <a:pt x="3103758" y="1638299"/>
                  </a:lnTo>
                  <a:lnTo>
                    <a:pt x="3118609" y="1650999"/>
                  </a:lnTo>
                  <a:close/>
                </a:path>
                <a:path w="3758565" h="1727200">
                  <a:moveTo>
                    <a:pt x="272856" y="1663699"/>
                  </a:moveTo>
                  <a:lnTo>
                    <a:pt x="159733" y="1663699"/>
                  </a:lnTo>
                  <a:lnTo>
                    <a:pt x="153862" y="1650999"/>
                  </a:lnTo>
                  <a:lnTo>
                    <a:pt x="253575" y="1650999"/>
                  </a:lnTo>
                  <a:lnTo>
                    <a:pt x="272856" y="1663699"/>
                  </a:lnTo>
                  <a:close/>
                </a:path>
                <a:path w="3758565" h="1727200">
                  <a:moveTo>
                    <a:pt x="2952862" y="1663699"/>
                  </a:moveTo>
                  <a:lnTo>
                    <a:pt x="2875521" y="1663699"/>
                  </a:lnTo>
                  <a:lnTo>
                    <a:pt x="2907213" y="1650999"/>
                  </a:lnTo>
                  <a:lnTo>
                    <a:pt x="2937848" y="1650999"/>
                  </a:lnTo>
                  <a:lnTo>
                    <a:pt x="2952862" y="1663699"/>
                  </a:lnTo>
                  <a:close/>
                </a:path>
                <a:path w="3758565" h="1727200">
                  <a:moveTo>
                    <a:pt x="3468106" y="1663699"/>
                  </a:moveTo>
                  <a:lnTo>
                    <a:pt x="2967639" y="1663699"/>
                  </a:lnTo>
                  <a:lnTo>
                    <a:pt x="2981838" y="1650999"/>
                  </a:lnTo>
                  <a:lnTo>
                    <a:pt x="3499059" y="1650999"/>
                  </a:lnTo>
                  <a:lnTo>
                    <a:pt x="3468106" y="1663699"/>
                  </a:lnTo>
                  <a:close/>
                </a:path>
                <a:path w="3758565" h="1727200">
                  <a:moveTo>
                    <a:pt x="2997665" y="1701799"/>
                  </a:moveTo>
                  <a:lnTo>
                    <a:pt x="254232" y="1701799"/>
                  </a:lnTo>
                  <a:lnTo>
                    <a:pt x="222457" y="1689099"/>
                  </a:lnTo>
                  <a:lnTo>
                    <a:pt x="192246" y="1676399"/>
                  </a:lnTo>
                  <a:lnTo>
                    <a:pt x="181602" y="1663699"/>
                  </a:lnTo>
                  <a:lnTo>
                    <a:pt x="310740" y="1663699"/>
                  </a:lnTo>
                  <a:lnTo>
                    <a:pt x="328915" y="1676399"/>
                  </a:lnTo>
                  <a:lnTo>
                    <a:pt x="509774" y="1676399"/>
                  </a:lnTo>
                  <a:lnTo>
                    <a:pt x="535107" y="1689099"/>
                  </a:lnTo>
                  <a:lnTo>
                    <a:pt x="3038333" y="1689099"/>
                  </a:lnTo>
                  <a:lnTo>
                    <a:pt x="2997665" y="1701799"/>
                  </a:lnTo>
                  <a:close/>
                </a:path>
                <a:path w="3758565" h="1727200">
                  <a:moveTo>
                    <a:pt x="3375725" y="1676399"/>
                  </a:moveTo>
                  <a:lnTo>
                    <a:pt x="2597876" y="1676399"/>
                  </a:lnTo>
                  <a:lnTo>
                    <a:pt x="2626055" y="1663699"/>
                  </a:lnTo>
                  <a:lnTo>
                    <a:pt x="3403165" y="1663699"/>
                  </a:lnTo>
                  <a:lnTo>
                    <a:pt x="3375725" y="1676399"/>
                  </a:lnTo>
                  <a:close/>
                </a:path>
                <a:path w="3758565" h="1727200">
                  <a:moveTo>
                    <a:pt x="804228" y="1689099"/>
                  </a:moveTo>
                  <a:lnTo>
                    <a:pt x="782591" y="1689099"/>
                  </a:lnTo>
                  <a:lnTo>
                    <a:pt x="790135" y="1676399"/>
                  </a:lnTo>
                  <a:lnTo>
                    <a:pt x="797526" y="1676399"/>
                  </a:lnTo>
                  <a:lnTo>
                    <a:pt x="804228" y="1689099"/>
                  </a:lnTo>
                  <a:close/>
                </a:path>
                <a:path w="3758565" h="1727200">
                  <a:moveTo>
                    <a:pt x="824705" y="1689099"/>
                  </a:moveTo>
                  <a:lnTo>
                    <a:pt x="813529" y="1689099"/>
                  </a:lnTo>
                  <a:lnTo>
                    <a:pt x="815487" y="1676399"/>
                  </a:lnTo>
                  <a:lnTo>
                    <a:pt x="820218" y="1676399"/>
                  </a:lnTo>
                  <a:lnTo>
                    <a:pt x="824705" y="1689099"/>
                  </a:lnTo>
                  <a:close/>
                </a:path>
                <a:path w="3758565" h="1727200">
                  <a:moveTo>
                    <a:pt x="1391284" y="1689099"/>
                  </a:moveTo>
                  <a:lnTo>
                    <a:pt x="834985" y="1689099"/>
                  </a:lnTo>
                  <a:lnTo>
                    <a:pt x="847268" y="1676399"/>
                  </a:lnTo>
                  <a:lnTo>
                    <a:pt x="1340055" y="1676399"/>
                  </a:lnTo>
                  <a:lnTo>
                    <a:pt x="1391284" y="1689099"/>
                  </a:lnTo>
                  <a:close/>
                </a:path>
                <a:path w="3758565" h="1727200">
                  <a:moveTo>
                    <a:pt x="3162803" y="1689099"/>
                  </a:moveTo>
                  <a:lnTo>
                    <a:pt x="1498581" y="1689099"/>
                  </a:lnTo>
                  <a:lnTo>
                    <a:pt x="1552178" y="1676399"/>
                  </a:lnTo>
                  <a:lnTo>
                    <a:pt x="3204311" y="1676399"/>
                  </a:lnTo>
                  <a:lnTo>
                    <a:pt x="3162803" y="1689099"/>
                  </a:lnTo>
                  <a:close/>
                </a:path>
                <a:path w="3758565" h="1727200">
                  <a:moveTo>
                    <a:pt x="2590957" y="1714499"/>
                  </a:moveTo>
                  <a:lnTo>
                    <a:pt x="351724" y="1714499"/>
                  </a:lnTo>
                  <a:lnTo>
                    <a:pt x="321756" y="1701799"/>
                  </a:lnTo>
                  <a:lnTo>
                    <a:pt x="2622406" y="1701799"/>
                  </a:lnTo>
                  <a:lnTo>
                    <a:pt x="2590957" y="1714499"/>
                  </a:lnTo>
                  <a:close/>
                </a:path>
                <a:path w="3758565" h="1727200">
                  <a:moveTo>
                    <a:pt x="652824" y="1727199"/>
                  </a:moveTo>
                  <a:lnTo>
                    <a:pt x="552236" y="1727199"/>
                  </a:lnTo>
                  <a:lnTo>
                    <a:pt x="524731" y="1714499"/>
                  </a:lnTo>
                  <a:lnTo>
                    <a:pt x="661637" y="1714499"/>
                  </a:lnTo>
                  <a:lnTo>
                    <a:pt x="652824" y="1727199"/>
                  </a:lnTo>
                  <a:close/>
                </a:path>
                <a:path w="3758565" h="1727200">
                  <a:moveTo>
                    <a:pt x="791662" y="1727199"/>
                  </a:moveTo>
                  <a:lnTo>
                    <a:pt x="693484" y="1727199"/>
                  </a:lnTo>
                  <a:lnTo>
                    <a:pt x="670802" y="1714499"/>
                  </a:lnTo>
                  <a:lnTo>
                    <a:pt x="821437" y="1714499"/>
                  </a:lnTo>
                  <a:lnTo>
                    <a:pt x="791662" y="172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6680" y="1002245"/>
            <a:ext cx="141224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50" dirty="0">
                <a:latin typeface="Tw Cen MT Condensed Extra Bold" panose="020B0803020202020204" pitchFamily="34" charset="0"/>
              </a:rPr>
              <a:t>WHAT</a:t>
            </a:r>
            <a:r>
              <a:rPr sz="1350" spc="85" dirty="0">
                <a:latin typeface="Tw Cen MT Condensed Extra Bold" panose="020B0803020202020204" pitchFamily="34" charset="0"/>
              </a:rPr>
              <a:t> </a:t>
            </a:r>
            <a:r>
              <a:rPr sz="1350" spc="105" dirty="0">
                <a:latin typeface="Tw Cen MT Condensed Extra Bold" panose="020B0803020202020204" pitchFamily="34" charset="0"/>
              </a:rPr>
              <a:t>IS</a:t>
            </a:r>
            <a:r>
              <a:rPr sz="1350" spc="85" dirty="0">
                <a:latin typeface="Tw Cen MT Condensed Extra Bold" panose="020B0803020202020204" pitchFamily="34" charset="0"/>
              </a:rPr>
              <a:t> </a:t>
            </a:r>
            <a:r>
              <a:rPr sz="1350" spc="90" dirty="0">
                <a:latin typeface="Tw Cen MT Condensed Extra Bold" panose="020B0803020202020204" pitchFamily="34" charset="0"/>
              </a:rPr>
              <a:t>LSTM?</a:t>
            </a:r>
            <a:endParaRPr sz="1350" dirty="0">
              <a:latin typeface="Tw Cen MT Condensed Extra Bold" panose="020B0803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882" y="1315296"/>
            <a:ext cx="2844165" cy="9019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r>
              <a:rPr sz="1000" dirty="0">
                <a:latin typeface="Tw Cen MT Condensed Extra Bold" panose="020B0803020202020204" pitchFamily="34" charset="0"/>
                <a:cs typeface="Arial"/>
              </a:rPr>
              <a:t>Long</a:t>
            </a:r>
            <a:r>
              <a:rPr sz="1000" spc="1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Short-Term</a:t>
            </a:r>
            <a:r>
              <a:rPr sz="10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Memory</a:t>
            </a:r>
            <a:r>
              <a:rPr sz="1000" spc="1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(LSTM)</a:t>
            </a:r>
            <a:r>
              <a:rPr sz="1000" spc="2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10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1000" spc="1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type</a:t>
            </a:r>
            <a:r>
              <a:rPr sz="10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of</a:t>
            </a:r>
            <a:r>
              <a:rPr sz="10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Recurrent</a:t>
            </a:r>
            <a:r>
              <a:rPr sz="1000" spc="1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Neural</a:t>
            </a:r>
            <a:r>
              <a:rPr sz="10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-10" dirty="0">
                <a:latin typeface="Tw Cen MT Condensed Extra Bold" panose="020B0803020202020204" pitchFamily="34" charset="0"/>
                <a:cs typeface="Arial"/>
              </a:rPr>
              <a:t>Network</a:t>
            </a:r>
            <a:r>
              <a:rPr sz="10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(RNN)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that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capable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of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handling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long-term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dependencies.</a:t>
            </a:r>
            <a:r>
              <a:rPr sz="10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It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-10" dirty="0">
                <a:latin typeface="Tw Cen MT Condensed Extra Bold" panose="020B0803020202020204" pitchFamily="34" charset="0"/>
                <a:cs typeface="Arial"/>
              </a:rPr>
              <a:t>widely</a:t>
            </a:r>
            <a:r>
              <a:rPr sz="10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used</a:t>
            </a:r>
            <a:r>
              <a:rPr sz="10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in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45" dirty="0">
                <a:latin typeface="Tw Cen MT Condensed Extra Bold" panose="020B0803020202020204" pitchFamily="34" charset="0"/>
                <a:cs typeface="Arial"/>
              </a:rPr>
              <a:t>Natural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Language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Processing</a:t>
            </a:r>
            <a:r>
              <a:rPr sz="10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applications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such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as</a:t>
            </a:r>
            <a:r>
              <a:rPr sz="10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-10" dirty="0">
                <a:latin typeface="Tw Cen MT Condensed Extra Bold" panose="020B0803020202020204" pitchFamily="34" charset="0"/>
                <a:cs typeface="Arial"/>
              </a:rPr>
              <a:t>speech</a:t>
            </a:r>
            <a:r>
              <a:rPr sz="10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recognition,</a:t>
            </a:r>
            <a:r>
              <a:rPr sz="1000" spc="20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machine</a:t>
            </a:r>
            <a:r>
              <a:rPr sz="1000" spc="20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translation,</a:t>
            </a:r>
            <a:r>
              <a:rPr sz="1000" spc="2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55" dirty="0">
                <a:latin typeface="Tw Cen MT Condensed Extra Bold" panose="020B0803020202020204" pitchFamily="34" charset="0"/>
                <a:cs typeface="Arial"/>
              </a:rPr>
              <a:t>and</a:t>
            </a:r>
            <a:r>
              <a:rPr sz="1000" spc="20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dirty="0">
                <a:latin typeface="Tw Cen MT Condensed Extra Bold" panose="020B0803020202020204" pitchFamily="34" charset="0"/>
                <a:cs typeface="Arial"/>
              </a:rPr>
              <a:t>text</a:t>
            </a:r>
            <a:r>
              <a:rPr sz="1000" spc="2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spc="-10" dirty="0">
                <a:latin typeface="Tw Cen MT Condensed Extra Bold" panose="020B0803020202020204" pitchFamily="34" charset="0"/>
                <a:cs typeface="Arial"/>
              </a:rPr>
              <a:t>generation.</a:t>
            </a:r>
            <a:endParaRPr sz="1000" dirty="0">
              <a:latin typeface="Tw Cen MT Condensed Extra Bold" panose="020B0803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9" y="2573477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4116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055" y="0"/>
                </a:lnTo>
                <a:lnTo>
                  <a:pt x="5839055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9" y="467351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9" y="730647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9" y="993882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9" y="1257178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9" y="1520414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9" y="1783710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9" y="2046945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19" y="2310241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9" y="2836773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9" y="3100008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0888" y="1758958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5482" y="9514"/>
                </a:moveTo>
                <a:lnTo>
                  <a:pt x="2647" y="9514"/>
                </a:lnTo>
                <a:lnTo>
                  <a:pt x="1529" y="7566"/>
                </a:lnTo>
                <a:lnTo>
                  <a:pt x="932" y="5469"/>
                </a:lnTo>
                <a:lnTo>
                  <a:pt x="0" y="2434"/>
                </a:lnTo>
                <a:lnTo>
                  <a:pt x="2424" y="861"/>
                </a:lnTo>
                <a:lnTo>
                  <a:pt x="4811" y="187"/>
                </a:lnTo>
                <a:lnTo>
                  <a:pt x="5221" y="37"/>
                </a:lnTo>
                <a:lnTo>
                  <a:pt x="5631" y="0"/>
                </a:lnTo>
                <a:lnTo>
                  <a:pt x="6004" y="0"/>
                </a:lnTo>
                <a:lnTo>
                  <a:pt x="8242" y="0"/>
                </a:lnTo>
                <a:lnTo>
                  <a:pt x="9436" y="2022"/>
                </a:lnTo>
                <a:lnTo>
                  <a:pt x="10033" y="4082"/>
                </a:lnTo>
                <a:lnTo>
                  <a:pt x="10965" y="7192"/>
                </a:lnTo>
                <a:lnTo>
                  <a:pt x="8615" y="8465"/>
                </a:lnTo>
                <a:lnTo>
                  <a:pt x="6303" y="9364"/>
                </a:lnTo>
                <a:lnTo>
                  <a:pt x="5855" y="9477"/>
                </a:lnTo>
                <a:lnTo>
                  <a:pt x="5482" y="9514"/>
                </a:lnTo>
                <a:close/>
              </a:path>
            </a:pathLst>
          </a:custGeom>
          <a:solidFill>
            <a:srgbClr val="A6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3464" y="921876"/>
            <a:ext cx="3258136" cy="15485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80"/>
              </a:spcBef>
            </a:pPr>
            <a:r>
              <a:rPr lang="en-IN" sz="1200" dirty="0">
                <a:latin typeface="Tw Cen MT Condensed Extra Bold" panose="020B0803020202020204" pitchFamily="34" charset="0"/>
                <a:cs typeface="Arial"/>
              </a:rPr>
              <a:t>Encoding input-output pair as integers</a:t>
            </a:r>
          </a:p>
          <a:p>
            <a:pPr marL="12700" marR="5080">
              <a:lnSpc>
                <a:spcPct val="117100"/>
              </a:lnSpc>
              <a:spcBef>
                <a:spcPts val="80"/>
              </a:spcBef>
            </a:pPr>
            <a:endParaRPr lang="en-IN" sz="1200" dirty="0">
              <a:latin typeface="Tw Cen MT Condensed Extra Bold" panose="020B0803020202020204" pitchFamily="34" charset="0"/>
              <a:cs typeface="Arial"/>
            </a:endParaRPr>
          </a:p>
          <a:p>
            <a:pPr marL="12700" marR="5080">
              <a:lnSpc>
                <a:spcPct val="117100"/>
              </a:lnSpc>
              <a:spcBef>
                <a:spcPts val="80"/>
              </a:spcBef>
            </a:pPr>
            <a:r>
              <a:rPr lang="en-IN" sz="1200" dirty="0">
                <a:latin typeface="Tw Cen MT Condensed Extra Bold" panose="020B0803020202020204" pitchFamily="34" charset="0"/>
                <a:cs typeface="Arial"/>
              </a:rPr>
              <a:t>Reshaping and Normalizing Input</a:t>
            </a:r>
          </a:p>
          <a:p>
            <a:pPr marL="12700" marR="5080">
              <a:lnSpc>
                <a:spcPct val="117100"/>
              </a:lnSpc>
              <a:spcBef>
                <a:spcPts val="80"/>
              </a:spcBef>
            </a:pPr>
            <a:endParaRPr lang="en-IN" sz="1200" dirty="0">
              <a:latin typeface="Tw Cen MT Condensed Extra Bold" panose="020B0803020202020204" pitchFamily="34" charset="0"/>
              <a:cs typeface="Arial"/>
            </a:endParaRPr>
          </a:p>
          <a:p>
            <a:pPr marL="12700" marR="5080">
              <a:lnSpc>
                <a:spcPct val="117100"/>
              </a:lnSpc>
              <a:spcBef>
                <a:spcPts val="80"/>
              </a:spcBef>
            </a:pPr>
            <a:r>
              <a:rPr lang="en-IN" sz="1200" dirty="0">
                <a:latin typeface="Tw Cen MT Condensed Extra Bold" panose="020B0803020202020204" pitchFamily="34" charset="0"/>
                <a:cs typeface="Arial"/>
              </a:rPr>
              <a:t>One hot encoding</a:t>
            </a:r>
          </a:p>
          <a:p>
            <a:pPr marL="12700" marR="5080">
              <a:lnSpc>
                <a:spcPct val="117100"/>
              </a:lnSpc>
              <a:spcBef>
                <a:spcPts val="80"/>
              </a:spcBef>
            </a:pPr>
            <a:endParaRPr lang="en-IN" sz="1200" dirty="0">
              <a:latin typeface="Tw Cen MT Condensed Extra Bold" panose="020B0803020202020204" pitchFamily="34" charset="0"/>
              <a:cs typeface="Arial"/>
            </a:endParaRPr>
          </a:p>
          <a:p>
            <a:pPr marL="12700" marR="5080">
              <a:lnSpc>
                <a:spcPct val="117100"/>
              </a:lnSpc>
              <a:spcBef>
                <a:spcPts val="80"/>
              </a:spcBef>
            </a:pPr>
            <a:endParaRPr sz="1000" dirty="0">
              <a:latin typeface="Tw Cen MT Condensed Extra Bold" panose="020B0803020202020204" pitchFamily="34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799" y="398008"/>
            <a:ext cx="19437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latin typeface="Tw Cen MT Condensed Extra Bold" panose="020B0803020202020204" pitchFamily="34" charset="0"/>
                <a:cs typeface="Tahoma"/>
              </a:rPr>
              <a:t>PRE-PROCESSING</a:t>
            </a:r>
            <a:endParaRPr sz="1400" dirty="0">
              <a:latin typeface="Tw Cen MT Condensed Extra Bold" panose="020B080302020202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5375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842000" cy="3282950"/>
            <a:chOff x="0" y="0"/>
            <a:chExt cx="5842000" cy="3282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841999" cy="3282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2923" y="900546"/>
              <a:ext cx="3682365" cy="1646555"/>
            </a:xfrm>
            <a:custGeom>
              <a:avLst/>
              <a:gdLst/>
              <a:ahLst/>
              <a:cxnLst/>
              <a:rect l="l" t="t" r="r" b="b"/>
              <a:pathLst>
                <a:path w="3682365" h="1646555">
                  <a:moveTo>
                    <a:pt x="3453047" y="1646035"/>
                  </a:moveTo>
                  <a:lnTo>
                    <a:pt x="229124" y="1646035"/>
                  </a:lnTo>
                  <a:lnTo>
                    <a:pt x="182947" y="1641373"/>
                  </a:lnTo>
                  <a:lnTo>
                    <a:pt x="139938" y="1628001"/>
                  </a:lnTo>
                  <a:lnTo>
                    <a:pt x="101018" y="1606842"/>
                  </a:lnTo>
                  <a:lnTo>
                    <a:pt x="67109" y="1578819"/>
                  </a:lnTo>
                  <a:lnTo>
                    <a:pt x="39130" y="1544855"/>
                  </a:lnTo>
                  <a:lnTo>
                    <a:pt x="18005" y="1505873"/>
                  </a:lnTo>
                  <a:lnTo>
                    <a:pt x="4654" y="1462795"/>
                  </a:lnTo>
                  <a:lnTo>
                    <a:pt x="0" y="1416545"/>
                  </a:lnTo>
                  <a:lnTo>
                    <a:pt x="0" y="229490"/>
                  </a:lnTo>
                  <a:lnTo>
                    <a:pt x="4654" y="183239"/>
                  </a:lnTo>
                  <a:lnTo>
                    <a:pt x="18005" y="140162"/>
                  </a:lnTo>
                  <a:lnTo>
                    <a:pt x="39130" y="101180"/>
                  </a:lnTo>
                  <a:lnTo>
                    <a:pt x="67109" y="67216"/>
                  </a:lnTo>
                  <a:lnTo>
                    <a:pt x="101018" y="39193"/>
                  </a:lnTo>
                  <a:lnTo>
                    <a:pt x="139938" y="18034"/>
                  </a:lnTo>
                  <a:lnTo>
                    <a:pt x="182947" y="4662"/>
                  </a:lnTo>
                  <a:lnTo>
                    <a:pt x="229124" y="0"/>
                  </a:lnTo>
                  <a:lnTo>
                    <a:pt x="3453047" y="0"/>
                  </a:lnTo>
                  <a:lnTo>
                    <a:pt x="3497956" y="4450"/>
                  </a:lnTo>
                  <a:lnTo>
                    <a:pt x="3540729" y="17468"/>
                  </a:lnTo>
                  <a:lnTo>
                    <a:pt x="3580165" y="38557"/>
                  </a:lnTo>
                  <a:lnTo>
                    <a:pt x="3615062" y="67216"/>
                  </a:lnTo>
                  <a:lnTo>
                    <a:pt x="3643676" y="102168"/>
                  </a:lnTo>
                  <a:lnTo>
                    <a:pt x="3664731" y="141668"/>
                  </a:lnTo>
                  <a:lnTo>
                    <a:pt x="3677729" y="184509"/>
                  </a:lnTo>
                  <a:lnTo>
                    <a:pt x="3682172" y="229490"/>
                  </a:lnTo>
                  <a:lnTo>
                    <a:pt x="3682172" y="1416545"/>
                  </a:lnTo>
                  <a:lnTo>
                    <a:pt x="3677517" y="1462795"/>
                  </a:lnTo>
                  <a:lnTo>
                    <a:pt x="3664166" y="1505873"/>
                  </a:lnTo>
                  <a:lnTo>
                    <a:pt x="3643041" y="1544855"/>
                  </a:lnTo>
                  <a:lnTo>
                    <a:pt x="3615063" y="1578819"/>
                  </a:lnTo>
                  <a:lnTo>
                    <a:pt x="3581153" y="1606842"/>
                  </a:lnTo>
                  <a:lnTo>
                    <a:pt x="3542233" y="1628001"/>
                  </a:lnTo>
                  <a:lnTo>
                    <a:pt x="3499224" y="1641373"/>
                  </a:lnTo>
                  <a:lnTo>
                    <a:pt x="3453047" y="1646035"/>
                  </a:lnTo>
                  <a:close/>
                </a:path>
              </a:pathLst>
            </a:custGeom>
            <a:solidFill>
              <a:srgbClr val="FED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0231" y="852745"/>
              <a:ext cx="3758565" cy="1727200"/>
            </a:xfrm>
            <a:custGeom>
              <a:avLst/>
              <a:gdLst/>
              <a:ahLst/>
              <a:cxnLst/>
              <a:rect l="l" t="t" r="r" b="b"/>
              <a:pathLst>
                <a:path w="3758565" h="1727200">
                  <a:moveTo>
                    <a:pt x="3421072" y="25399"/>
                  </a:moveTo>
                  <a:lnTo>
                    <a:pt x="197261" y="25399"/>
                  </a:lnTo>
                  <a:lnTo>
                    <a:pt x="213702" y="12699"/>
                  </a:lnTo>
                  <a:lnTo>
                    <a:pt x="215945" y="0"/>
                  </a:lnTo>
                  <a:lnTo>
                    <a:pt x="217495" y="12699"/>
                  </a:lnTo>
                  <a:lnTo>
                    <a:pt x="3369417" y="12699"/>
                  </a:lnTo>
                  <a:lnTo>
                    <a:pt x="3421072" y="25399"/>
                  </a:lnTo>
                  <a:close/>
                </a:path>
                <a:path w="3758565" h="1727200">
                  <a:moveTo>
                    <a:pt x="1242891" y="12699"/>
                  </a:moveTo>
                  <a:lnTo>
                    <a:pt x="244141" y="12699"/>
                  </a:lnTo>
                  <a:lnTo>
                    <a:pt x="249679" y="0"/>
                  </a:lnTo>
                  <a:lnTo>
                    <a:pt x="1198283" y="0"/>
                  </a:lnTo>
                  <a:lnTo>
                    <a:pt x="1242891" y="12699"/>
                  </a:lnTo>
                  <a:close/>
                </a:path>
                <a:path w="3758565" h="1727200">
                  <a:moveTo>
                    <a:pt x="2812368" y="12699"/>
                  </a:moveTo>
                  <a:lnTo>
                    <a:pt x="2435187" y="12699"/>
                  </a:lnTo>
                  <a:lnTo>
                    <a:pt x="2515601" y="0"/>
                  </a:lnTo>
                  <a:lnTo>
                    <a:pt x="2762788" y="0"/>
                  </a:lnTo>
                  <a:lnTo>
                    <a:pt x="2812368" y="12699"/>
                  </a:lnTo>
                  <a:close/>
                </a:path>
                <a:path w="3758565" h="1727200">
                  <a:moveTo>
                    <a:pt x="3319213" y="12699"/>
                  </a:moveTo>
                  <a:lnTo>
                    <a:pt x="3135498" y="12699"/>
                  </a:lnTo>
                  <a:lnTo>
                    <a:pt x="3164989" y="0"/>
                  </a:lnTo>
                  <a:lnTo>
                    <a:pt x="3269227" y="0"/>
                  </a:lnTo>
                  <a:lnTo>
                    <a:pt x="3319213" y="12699"/>
                  </a:lnTo>
                  <a:close/>
                </a:path>
                <a:path w="3758565" h="1727200">
                  <a:moveTo>
                    <a:pt x="71319" y="380999"/>
                  </a:moveTo>
                  <a:lnTo>
                    <a:pt x="26240" y="380999"/>
                  </a:lnTo>
                  <a:lnTo>
                    <a:pt x="28145" y="368299"/>
                  </a:lnTo>
                  <a:lnTo>
                    <a:pt x="32575" y="342899"/>
                  </a:lnTo>
                  <a:lnTo>
                    <a:pt x="35809" y="330199"/>
                  </a:lnTo>
                  <a:lnTo>
                    <a:pt x="38912" y="304799"/>
                  </a:lnTo>
                  <a:lnTo>
                    <a:pt x="42952" y="279399"/>
                  </a:lnTo>
                  <a:lnTo>
                    <a:pt x="47271" y="253999"/>
                  </a:lnTo>
                  <a:lnTo>
                    <a:pt x="51564" y="241299"/>
                  </a:lnTo>
                  <a:lnTo>
                    <a:pt x="54855" y="215899"/>
                  </a:lnTo>
                  <a:lnTo>
                    <a:pt x="56168" y="203199"/>
                  </a:lnTo>
                  <a:lnTo>
                    <a:pt x="57523" y="190499"/>
                  </a:lnTo>
                  <a:lnTo>
                    <a:pt x="60620" y="177799"/>
                  </a:lnTo>
                  <a:lnTo>
                    <a:pt x="63785" y="177799"/>
                  </a:lnTo>
                  <a:lnTo>
                    <a:pt x="65387" y="165099"/>
                  </a:lnTo>
                  <a:lnTo>
                    <a:pt x="69032" y="152399"/>
                  </a:lnTo>
                  <a:lnTo>
                    <a:pt x="77109" y="126999"/>
                  </a:lnTo>
                  <a:lnTo>
                    <a:pt x="87810" y="114299"/>
                  </a:lnTo>
                  <a:lnTo>
                    <a:pt x="99325" y="101599"/>
                  </a:lnTo>
                  <a:lnTo>
                    <a:pt x="109985" y="88899"/>
                  </a:lnTo>
                  <a:lnTo>
                    <a:pt x="133662" y="63499"/>
                  </a:lnTo>
                  <a:lnTo>
                    <a:pt x="144276" y="50799"/>
                  </a:lnTo>
                  <a:lnTo>
                    <a:pt x="160327" y="38099"/>
                  </a:lnTo>
                  <a:lnTo>
                    <a:pt x="178729" y="25399"/>
                  </a:lnTo>
                  <a:lnTo>
                    <a:pt x="321512" y="25399"/>
                  </a:lnTo>
                  <a:lnTo>
                    <a:pt x="295777" y="38099"/>
                  </a:lnTo>
                  <a:lnTo>
                    <a:pt x="245088" y="38099"/>
                  </a:lnTo>
                  <a:lnTo>
                    <a:pt x="221534" y="50799"/>
                  </a:lnTo>
                  <a:lnTo>
                    <a:pt x="199667" y="63499"/>
                  </a:lnTo>
                  <a:lnTo>
                    <a:pt x="178612" y="76199"/>
                  </a:lnTo>
                  <a:lnTo>
                    <a:pt x="159285" y="88899"/>
                  </a:lnTo>
                  <a:lnTo>
                    <a:pt x="142604" y="114299"/>
                  </a:lnTo>
                  <a:lnTo>
                    <a:pt x="138810" y="114299"/>
                  </a:lnTo>
                  <a:lnTo>
                    <a:pt x="138484" y="126999"/>
                  </a:lnTo>
                  <a:lnTo>
                    <a:pt x="133630" y="126999"/>
                  </a:lnTo>
                  <a:lnTo>
                    <a:pt x="121860" y="139699"/>
                  </a:lnTo>
                  <a:lnTo>
                    <a:pt x="106545" y="177799"/>
                  </a:lnTo>
                  <a:lnTo>
                    <a:pt x="95531" y="228599"/>
                  </a:lnTo>
                  <a:lnTo>
                    <a:pt x="91482" y="241299"/>
                  </a:lnTo>
                  <a:lnTo>
                    <a:pt x="89780" y="266699"/>
                  </a:lnTo>
                  <a:lnTo>
                    <a:pt x="88996" y="279399"/>
                  </a:lnTo>
                  <a:lnTo>
                    <a:pt x="87184" y="279399"/>
                  </a:lnTo>
                  <a:lnTo>
                    <a:pt x="84967" y="292099"/>
                  </a:lnTo>
                  <a:lnTo>
                    <a:pt x="82845" y="292099"/>
                  </a:lnTo>
                  <a:lnTo>
                    <a:pt x="82845" y="304799"/>
                  </a:lnTo>
                  <a:lnTo>
                    <a:pt x="87210" y="304799"/>
                  </a:lnTo>
                  <a:lnTo>
                    <a:pt x="80602" y="317499"/>
                  </a:lnTo>
                  <a:lnTo>
                    <a:pt x="79215" y="317499"/>
                  </a:lnTo>
                  <a:lnTo>
                    <a:pt x="79949" y="330199"/>
                  </a:lnTo>
                  <a:lnTo>
                    <a:pt x="79562" y="330199"/>
                  </a:lnTo>
                  <a:lnTo>
                    <a:pt x="78996" y="342899"/>
                  </a:lnTo>
                  <a:lnTo>
                    <a:pt x="78131" y="342899"/>
                  </a:lnTo>
                  <a:lnTo>
                    <a:pt x="76849" y="355599"/>
                  </a:lnTo>
                  <a:lnTo>
                    <a:pt x="74980" y="355599"/>
                  </a:lnTo>
                  <a:lnTo>
                    <a:pt x="73005" y="368299"/>
                  </a:lnTo>
                  <a:lnTo>
                    <a:pt x="71319" y="380999"/>
                  </a:lnTo>
                  <a:close/>
                </a:path>
                <a:path w="3758565" h="1727200">
                  <a:moveTo>
                    <a:pt x="3464828" y="38099"/>
                  </a:moveTo>
                  <a:lnTo>
                    <a:pt x="412133" y="38099"/>
                  </a:lnTo>
                  <a:lnTo>
                    <a:pt x="396281" y="25399"/>
                  </a:lnTo>
                  <a:lnTo>
                    <a:pt x="3450340" y="25399"/>
                  </a:lnTo>
                  <a:lnTo>
                    <a:pt x="3464828" y="38099"/>
                  </a:lnTo>
                  <a:close/>
                </a:path>
                <a:path w="3758565" h="1727200">
                  <a:moveTo>
                    <a:pt x="3498043" y="50799"/>
                  </a:moveTo>
                  <a:lnTo>
                    <a:pt x="1434506" y="50799"/>
                  </a:lnTo>
                  <a:lnTo>
                    <a:pt x="1407130" y="38099"/>
                  </a:lnTo>
                  <a:lnTo>
                    <a:pt x="3479485" y="38099"/>
                  </a:lnTo>
                  <a:lnTo>
                    <a:pt x="3498043" y="50799"/>
                  </a:lnTo>
                  <a:close/>
                </a:path>
                <a:path w="3758565" h="1727200">
                  <a:moveTo>
                    <a:pt x="3534701" y="63499"/>
                  </a:moveTo>
                  <a:lnTo>
                    <a:pt x="3360191" y="63499"/>
                  </a:lnTo>
                  <a:lnTo>
                    <a:pt x="3305853" y="50799"/>
                  </a:lnTo>
                  <a:lnTo>
                    <a:pt x="3516410" y="50799"/>
                  </a:lnTo>
                  <a:lnTo>
                    <a:pt x="3534701" y="63499"/>
                  </a:lnTo>
                  <a:close/>
                </a:path>
                <a:path w="3758565" h="1727200">
                  <a:moveTo>
                    <a:pt x="3745496" y="533399"/>
                  </a:moveTo>
                  <a:lnTo>
                    <a:pt x="3698163" y="533399"/>
                  </a:lnTo>
                  <a:lnTo>
                    <a:pt x="3698163" y="520699"/>
                  </a:lnTo>
                  <a:lnTo>
                    <a:pt x="3698653" y="520699"/>
                  </a:lnTo>
                  <a:lnTo>
                    <a:pt x="3698653" y="507999"/>
                  </a:lnTo>
                  <a:lnTo>
                    <a:pt x="3698423" y="482599"/>
                  </a:lnTo>
                  <a:lnTo>
                    <a:pt x="3698388" y="469899"/>
                  </a:lnTo>
                  <a:lnTo>
                    <a:pt x="3698107" y="444499"/>
                  </a:lnTo>
                  <a:lnTo>
                    <a:pt x="3697185" y="431799"/>
                  </a:lnTo>
                  <a:lnTo>
                    <a:pt x="3696654" y="419099"/>
                  </a:lnTo>
                  <a:lnTo>
                    <a:pt x="3687476" y="419099"/>
                  </a:lnTo>
                  <a:lnTo>
                    <a:pt x="3687476" y="406399"/>
                  </a:lnTo>
                  <a:lnTo>
                    <a:pt x="3689271" y="406399"/>
                  </a:lnTo>
                  <a:lnTo>
                    <a:pt x="3694451" y="393699"/>
                  </a:lnTo>
                  <a:lnTo>
                    <a:pt x="3684988" y="393699"/>
                  </a:lnTo>
                  <a:lnTo>
                    <a:pt x="3684988" y="380999"/>
                  </a:lnTo>
                  <a:lnTo>
                    <a:pt x="3684446" y="368299"/>
                  </a:lnTo>
                  <a:lnTo>
                    <a:pt x="3684106" y="355599"/>
                  </a:lnTo>
                  <a:lnTo>
                    <a:pt x="3683055" y="342899"/>
                  </a:lnTo>
                  <a:lnTo>
                    <a:pt x="3680379" y="330199"/>
                  </a:lnTo>
                  <a:lnTo>
                    <a:pt x="3677811" y="330199"/>
                  </a:lnTo>
                  <a:lnTo>
                    <a:pt x="3676300" y="317499"/>
                  </a:lnTo>
                  <a:lnTo>
                    <a:pt x="3675583" y="317499"/>
                  </a:lnTo>
                  <a:lnTo>
                    <a:pt x="3675402" y="304799"/>
                  </a:lnTo>
                  <a:lnTo>
                    <a:pt x="3675606" y="292099"/>
                  </a:lnTo>
                  <a:lnTo>
                    <a:pt x="3675403" y="292099"/>
                  </a:lnTo>
                  <a:lnTo>
                    <a:pt x="3674591" y="279399"/>
                  </a:lnTo>
                  <a:lnTo>
                    <a:pt x="3672870" y="266699"/>
                  </a:lnTo>
                  <a:lnTo>
                    <a:pt x="3669936" y="266699"/>
                  </a:lnTo>
                  <a:lnTo>
                    <a:pt x="3666673" y="253999"/>
                  </a:lnTo>
                  <a:lnTo>
                    <a:pt x="3660513" y="253999"/>
                  </a:lnTo>
                  <a:lnTo>
                    <a:pt x="3660513" y="241299"/>
                  </a:lnTo>
                  <a:lnTo>
                    <a:pt x="3660962" y="241299"/>
                  </a:lnTo>
                  <a:lnTo>
                    <a:pt x="3658741" y="215899"/>
                  </a:lnTo>
                  <a:lnTo>
                    <a:pt x="3653253" y="203199"/>
                  </a:lnTo>
                  <a:lnTo>
                    <a:pt x="3646266" y="190499"/>
                  </a:lnTo>
                  <a:lnTo>
                    <a:pt x="3632838" y="165099"/>
                  </a:lnTo>
                  <a:lnTo>
                    <a:pt x="3602224" y="126999"/>
                  </a:lnTo>
                  <a:lnTo>
                    <a:pt x="3565828" y="101599"/>
                  </a:lnTo>
                  <a:lnTo>
                    <a:pt x="3521010" y="88899"/>
                  </a:lnTo>
                  <a:lnTo>
                    <a:pt x="3470186" y="76199"/>
                  </a:lnTo>
                  <a:lnTo>
                    <a:pt x="3415775" y="63499"/>
                  </a:lnTo>
                  <a:lnTo>
                    <a:pt x="3553030" y="63499"/>
                  </a:lnTo>
                  <a:lnTo>
                    <a:pt x="3569687" y="76199"/>
                  </a:lnTo>
                  <a:lnTo>
                    <a:pt x="3584531" y="76199"/>
                  </a:lnTo>
                  <a:lnTo>
                    <a:pt x="3598564" y="88899"/>
                  </a:lnTo>
                  <a:lnTo>
                    <a:pt x="3624230" y="101599"/>
                  </a:lnTo>
                  <a:lnTo>
                    <a:pt x="3634780" y="114299"/>
                  </a:lnTo>
                  <a:lnTo>
                    <a:pt x="3644389" y="114299"/>
                  </a:lnTo>
                  <a:lnTo>
                    <a:pt x="3653008" y="126999"/>
                  </a:lnTo>
                  <a:lnTo>
                    <a:pt x="3664148" y="139699"/>
                  </a:lnTo>
                  <a:lnTo>
                    <a:pt x="3673505" y="152399"/>
                  </a:lnTo>
                  <a:lnTo>
                    <a:pt x="3681517" y="177799"/>
                  </a:lnTo>
                  <a:lnTo>
                    <a:pt x="3688618" y="190499"/>
                  </a:lnTo>
                  <a:lnTo>
                    <a:pt x="3694123" y="203199"/>
                  </a:lnTo>
                  <a:lnTo>
                    <a:pt x="3700070" y="215899"/>
                  </a:lnTo>
                  <a:lnTo>
                    <a:pt x="3705299" y="215899"/>
                  </a:lnTo>
                  <a:lnTo>
                    <a:pt x="3708647" y="228599"/>
                  </a:lnTo>
                  <a:lnTo>
                    <a:pt x="3712513" y="253999"/>
                  </a:lnTo>
                  <a:lnTo>
                    <a:pt x="3716269" y="279399"/>
                  </a:lnTo>
                  <a:lnTo>
                    <a:pt x="3720446" y="304799"/>
                  </a:lnTo>
                  <a:lnTo>
                    <a:pt x="3725575" y="330199"/>
                  </a:lnTo>
                  <a:lnTo>
                    <a:pt x="3730795" y="355599"/>
                  </a:lnTo>
                  <a:lnTo>
                    <a:pt x="3734967" y="380999"/>
                  </a:lnTo>
                  <a:lnTo>
                    <a:pt x="3738206" y="406399"/>
                  </a:lnTo>
                  <a:lnTo>
                    <a:pt x="3740627" y="431799"/>
                  </a:lnTo>
                  <a:lnTo>
                    <a:pt x="3742439" y="444499"/>
                  </a:lnTo>
                  <a:lnTo>
                    <a:pt x="3744078" y="469899"/>
                  </a:lnTo>
                  <a:lnTo>
                    <a:pt x="3745267" y="495299"/>
                  </a:lnTo>
                  <a:lnTo>
                    <a:pt x="3745725" y="507999"/>
                  </a:lnTo>
                  <a:lnTo>
                    <a:pt x="3745670" y="520699"/>
                  </a:lnTo>
                  <a:lnTo>
                    <a:pt x="3745496" y="533399"/>
                  </a:lnTo>
                  <a:close/>
                </a:path>
                <a:path w="3758565" h="1727200">
                  <a:moveTo>
                    <a:pt x="53068" y="558799"/>
                  </a:moveTo>
                  <a:lnTo>
                    <a:pt x="9259" y="558799"/>
                  </a:lnTo>
                  <a:lnTo>
                    <a:pt x="9360" y="533399"/>
                  </a:lnTo>
                  <a:lnTo>
                    <a:pt x="9759" y="520699"/>
                  </a:lnTo>
                  <a:lnTo>
                    <a:pt x="10601" y="507999"/>
                  </a:lnTo>
                  <a:lnTo>
                    <a:pt x="12033" y="495299"/>
                  </a:lnTo>
                  <a:lnTo>
                    <a:pt x="12869" y="482599"/>
                  </a:lnTo>
                  <a:lnTo>
                    <a:pt x="13246" y="469899"/>
                  </a:lnTo>
                  <a:lnTo>
                    <a:pt x="15016" y="457199"/>
                  </a:lnTo>
                  <a:lnTo>
                    <a:pt x="20028" y="444499"/>
                  </a:lnTo>
                  <a:lnTo>
                    <a:pt x="22924" y="444499"/>
                  </a:lnTo>
                  <a:lnTo>
                    <a:pt x="23740" y="431799"/>
                  </a:lnTo>
                  <a:lnTo>
                    <a:pt x="23740" y="419099"/>
                  </a:lnTo>
                  <a:lnTo>
                    <a:pt x="22842" y="419099"/>
                  </a:lnTo>
                  <a:lnTo>
                    <a:pt x="22394" y="406399"/>
                  </a:lnTo>
                  <a:lnTo>
                    <a:pt x="22230" y="406399"/>
                  </a:lnTo>
                  <a:lnTo>
                    <a:pt x="22828" y="393699"/>
                  </a:lnTo>
                  <a:lnTo>
                    <a:pt x="24316" y="380999"/>
                  </a:lnTo>
                  <a:lnTo>
                    <a:pt x="70323" y="380999"/>
                  </a:lnTo>
                  <a:lnTo>
                    <a:pt x="68233" y="406399"/>
                  </a:lnTo>
                  <a:lnTo>
                    <a:pt x="65479" y="431799"/>
                  </a:lnTo>
                  <a:lnTo>
                    <a:pt x="62648" y="457199"/>
                  </a:lnTo>
                  <a:lnTo>
                    <a:pt x="60329" y="469899"/>
                  </a:lnTo>
                  <a:lnTo>
                    <a:pt x="59207" y="482599"/>
                  </a:lnTo>
                  <a:lnTo>
                    <a:pt x="57535" y="482599"/>
                  </a:lnTo>
                  <a:lnTo>
                    <a:pt x="56015" y="495299"/>
                  </a:lnTo>
                  <a:lnTo>
                    <a:pt x="55352" y="507999"/>
                  </a:lnTo>
                  <a:lnTo>
                    <a:pt x="56943" y="507999"/>
                  </a:lnTo>
                  <a:lnTo>
                    <a:pt x="58656" y="520699"/>
                  </a:lnTo>
                  <a:lnTo>
                    <a:pt x="59350" y="520699"/>
                  </a:lnTo>
                  <a:lnTo>
                    <a:pt x="59350" y="533399"/>
                  </a:lnTo>
                  <a:lnTo>
                    <a:pt x="57310" y="533399"/>
                  </a:lnTo>
                  <a:lnTo>
                    <a:pt x="54945" y="546099"/>
                  </a:lnTo>
                  <a:lnTo>
                    <a:pt x="53068" y="558799"/>
                  </a:lnTo>
                  <a:close/>
                </a:path>
                <a:path w="3758565" h="1727200">
                  <a:moveTo>
                    <a:pt x="3755025" y="838199"/>
                  </a:moveTo>
                  <a:lnTo>
                    <a:pt x="3716907" y="838199"/>
                  </a:lnTo>
                  <a:lnTo>
                    <a:pt x="3715897" y="825499"/>
                  </a:lnTo>
                  <a:lnTo>
                    <a:pt x="3715392" y="825499"/>
                  </a:lnTo>
                  <a:lnTo>
                    <a:pt x="3715255" y="812799"/>
                  </a:lnTo>
                  <a:lnTo>
                    <a:pt x="3715703" y="800099"/>
                  </a:lnTo>
                  <a:lnTo>
                    <a:pt x="3715703" y="787399"/>
                  </a:lnTo>
                  <a:lnTo>
                    <a:pt x="3715163" y="774699"/>
                  </a:lnTo>
                  <a:lnTo>
                    <a:pt x="3714327" y="774699"/>
                  </a:lnTo>
                  <a:lnTo>
                    <a:pt x="3712971" y="761999"/>
                  </a:lnTo>
                  <a:lnTo>
                    <a:pt x="3711094" y="761999"/>
                  </a:lnTo>
                  <a:lnTo>
                    <a:pt x="3710441" y="749299"/>
                  </a:lnTo>
                  <a:lnTo>
                    <a:pt x="3711041" y="736599"/>
                  </a:lnTo>
                  <a:lnTo>
                    <a:pt x="3712420" y="711199"/>
                  </a:lnTo>
                  <a:lnTo>
                    <a:pt x="3713952" y="698499"/>
                  </a:lnTo>
                  <a:lnTo>
                    <a:pt x="3715010" y="685799"/>
                  </a:lnTo>
                  <a:lnTo>
                    <a:pt x="3715173" y="685799"/>
                  </a:lnTo>
                  <a:lnTo>
                    <a:pt x="3714710" y="673099"/>
                  </a:lnTo>
                  <a:lnTo>
                    <a:pt x="3713394" y="660399"/>
                  </a:lnTo>
                  <a:lnTo>
                    <a:pt x="3711336" y="647699"/>
                  </a:lnTo>
                  <a:lnTo>
                    <a:pt x="3708647" y="634999"/>
                  </a:lnTo>
                  <a:lnTo>
                    <a:pt x="3706303" y="622299"/>
                  </a:lnTo>
                  <a:lnTo>
                    <a:pt x="3705042" y="609599"/>
                  </a:lnTo>
                  <a:lnTo>
                    <a:pt x="3700733" y="571499"/>
                  </a:lnTo>
                  <a:lnTo>
                    <a:pt x="3705138" y="571499"/>
                  </a:lnTo>
                  <a:lnTo>
                    <a:pt x="3705138" y="558799"/>
                  </a:lnTo>
                  <a:lnTo>
                    <a:pt x="3701399" y="558799"/>
                  </a:lnTo>
                  <a:lnTo>
                    <a:pt x="3699397" y="546099"/>
                  </a:lnTo>
                  <a:lnTo>
                    <a:pt x="3698421" y="533399"/>
                  </a:lnTo>
                  <a:lnTo>
                    <a:pt x="3745192" y="533399"/>
                  </a:lnTo>
                  <a:lnTo>
                    <a:pt x="3744501" y="546099"/>
                  </a:lnTo>
                  <a:lnTo>
                    <a:pt x="3745106" y="571499"/>
                  </a:lnTo>
                  <a:lnTo>
                    <a:pt x="3746985" y="584199"/>
                  </a:lnTo>
                  <a:lnTo>
                    <a:pt x="3749559" y="596899"/>
                  </a:lnTo>
                  <a:lnTo>
                    <a:pt x="3752374" y="622299"/>
                  </a:lnTo>
                  <a:lnTo>
                    <a:pt x="3754339" y="634999"/>
                  </a:lnTo>
                  <a:lnTo>
                    <a:pt x="3756071" y="634999"/>
                  </a:lnTo>
                  <a:lnTo>
                    <a:pt x="3757382" y="647699"/>
                  </a:lnTo>
                  <a:lnTo>
                    <a:pt x="3758085" y="660399"/>
                  </a:lnTo>
                  <a:lnTo>
                    <a:pt x="3758207" y="673099"/>
                  </a:lnTo>
                  <a:lnTo>
                    <a:pt x="3758077" y="698499"/>
                  </a:lnTo>
                  <a:lnTo>
                    <a:pt x="3757509" y="711199"/>
                  </a:lnTo>
                  <a:lnTo>
                    <a:pt x="3756688" y="736599"/>
                  </a:lnTo>
                  <a:lnTo>
                    <a:pt x="3754276" y="774699"/>
                  </a:lnTo>
                  <a:lnTo>
                    <a:pt x="3753476" y="800099"/>
                  </a:lnTo>
                  <a:lnTo>
                    <a:pt x="3753718" y="800099"/>
                  </a:lnTo>
                  <a:lnTo>
                    <a:pt x="3754783" y="825499"/>
                  </a:lnTo>
                  <a:lnTo>
                    <a:pt x="3755025" y="838199"/>
                  </a:lnTo>
                  <a:close/>
                </a:path>
                <a:path w="3758565" h="1727200">
                  <a:moveTo>
                    <a:pt x="50988" y="571499"/>
                  </a:moveTo>
                  <a:lnTo>
                    <a:pt x="9341" y="571499"/>
                  </a:lnTo>
                  <a:lnTo>
                    <a:pt x="9341" y="558799"/>
                  </a:lnTo>
                  <a:lnTo>
                    <a:pt x="51314" y="558799"/>
                  </a:lnTo>
                  <a:lnTo>
                    <a:pt x="50988" y="571499"/>
                  </a:lnTo>
                  <a:close/>
                </a:path>
                <a:path w="3758565" h="1727200">
                  <a:moveTo>
                    <a:pt x="54804" y="736599"/>
                  </a:moveTo>
                  <a:lnTo>
                    <a:pt x="6572" y="736599"/>
                  </a:lnTo>
                  <a:lnTo>
                    <a:pt x="7566" y="723899"/>
                  </a:lnTo>
                  <a:lnTo>
                    <a:pt x="8163" y="711199"/>
                  </a:lnTo>
                  <a:lnTo>
                    <a:pt x="8362" y="698499"/>
                  </a:lnTo>
                  <a:lnTo>
                    <a:pt x="8362" y="685799"/>
                  </a:lnTo>
                  <a:lnTo>
                    <a:pt x="8198" y="685799"/>
                  </a:lnTo>
                  <a:lnTo>
                    <a:pt x="7913" y="673099"/>
                  </a:lnTo>
                  <a:lnTo>
                    <a:pt x="7505" y="660399"/>
                  </a:lnTo>
                  <a:lnTo>
                    <a:pt x="7342" y="660399"/>
                  </a:lnTo>
                  <a:lnTo>
                    <a:pt x="7342" y="647699"/>
                  </a:lnTo>
                  <a:lnTo>
                    <a:pt x="7661" y="634999"/>
                  </a:lnTo>
                  <a:lnTo>
                    <a:pt x="9063" y="584199"/>
                  </a:lnTo>
                  <a:lnTo>
                    <a:pt x="9381" y="571499"/>
                  </a:lnTo>
                  <a:lnTo>
                    <a:pt x="50947" y="571499"/>
                  </a:lnTo>
                  <a:lnTo>
                    <a:pt x="51444" y="584199"/>
                  </a:lnTo>
                  <a:lnTo>
                    <a:pt x="53632" y="609599"/>
                  </a:lnTo>
                  <a:lnTo>
                    <a:pt x="54129" y="622299"/>
                  </a:lnTo>
                  <a:lnTo>
                    <a:pt x="54129" y="634999"/>
                  </a:lnTo>
                  <a:lnTo>
                    <a:pt x="53517" y="634999"/>
                  </a:lnTo>
                  <a:lnTo>
                    <a:pt x="50743" y="647699"/>
                  </a:lnTo>
                  <a:lnTo>
                    <a:pt x="50335" y="660399"/>
                  </a:lnTo>
                  <a:lnTo>
                    <a:pt x="50769" y="673099"/>
                  </a:lnTo>
                  <a:lnTo>
                    <a:pt x="52676" y="685799"/>
                  </a:lnTo>
                  <a:lnTo>
                    <a:pt x="53109" y="698499"/>
                  </a:lnTo>
                  <a:lnTo>
                    <a:pt x="53068" y="711199"/>
                  </a:lnTo>
                  <a:lnTo>
                    <a:pt x="53290" y="711199"/>
                  </a:lnTo>
                  <a:lnTo>
                    <a:pt x="54804" y="736599"/>
                  </a:lnTo>
                  <a:close/>
                </a:path>
                <a:path w="3758565" h="1727200">
                  <a:moveTo>
                    <a:pt x="55149" y="749299"/>
                  </a:moveTo>
                  <a:lnTo>
                    <a:pt x="4894" y="749299"/>
                  </a:lnTo>
                  <a:lnTo>
                    <a:pt x="5180" y="736599"/>
                  </a:lnTo>
                  <a:lnTo>
                    <a:pt x="55149" y="736599"/>
                  </a:lnTo>
                  <a:lnTo>
                    <a:pt x="55149" y="749299"/>
                  </a:lnTo>
                  <a:close/>
                </a:path>
                <a:path w="3758565" h="1727200">
                  <a:moveTo>
                    <a:pt x="49621" y="774699"/>
                  </a:moveTo>
                  <a:lnTo>
                    <a:pt x="6321" y="774699"/>
                  </a:lnTo>
                  <a:lnTo>
                    <a:pt x="5059" y="761999"/>
                  </a:lnTo>
                  <a:lnTo>
                    <a:pt x="4772" y="749299"/>
                  </a:lnTo>
                  <a:lnTo>
                    <a:pt x="53639" y="749299"/>
                  </a:lnTo>
                  <a:lnTo>
                    <a:pt x="51091" y="761999"/>
                  </a:lnTo>
                  <a:lnTo>
                    <a:pt x="49621" y="774699"/>
                  </a:lnTo>
                  <a:close/>
                </a:path>
                <a:path w="3758565" h="1727200">
                  <a:moveTo>
                    <a:pt x="48948" y="876299"/>
                  </a:moveTo>
                  <a:lnTo>
                    <a:pt x="2651" y="876299"/>
                  </a:lnTo>
                  <a:lnTo>
                    <a:pt x="3414" y="850899"/>
                  </a:lnTo>
                  <a:lnTo>
                    <a:pt x="3864" y="825499"/>
                  </a:lnTo>
                  <a:lnTo>
                    <a:pt x="4636" y="800099"/>
                  </a:lnTo>
                  <a:lnTo>
                    <a:pt x="6363" y="774699"/>
                  </a:lnTo>
                  <a:lnTo>
                    <a:pt x="48947" y="774699"/>
                  </a:lnTo>
                  <a:lnTo>
                    <a:pt x="48785" y="787399"/>
                  </a:lnTo>
                  <a:lnTo>
                    <a:pt x="48908" y="800099"/>
                  </a:lnTo>
                  <a:lnTo>
                    <a:pt x="48799" y="812799"/>
                  </a:lnTo>
                  <a:lnTo>
                    <a:pt x="48372" y="825499"/>
                  </a:lnTo>
                  <a:lnTo>
                    <a:pt x="47479" y="838199"/>
                  </a:lnTo>
                  <a:lnTo>
                    <a:pt x="45359" y="838199"/>
                  </a:lnTo>
                  <a:lnTo>
                    <a:pt x="45359" y="850899"/>
                  </a:lnTo>
                  <a:lnTo>
                    <a:pt x="45920" y="850899"/>
                  </a:lnTo>
                  <a:lnTo>
                    <a:pt x="48387" y="863599"/>
                  </a:lnTo>
                  <a:lnTo>
                    <a:pt x="48948" y="876299"/>
                  </a:lnTo>
                  <a:close/>
                </a:path>
                <a:path w="3758565" h="1727200">
                  <a:moveTo>
                    <a:pt x="3754764" y="876299"/>
                  </a:moveTo>
                  <a:lnTo>
                    <a:pt x="3713868" y="876299"/>
                  </a:lnTo>
                  <a:lnTo>
                    <a:pt x="3715173" y="863599"/>
                  </a:lnTo>
                  <a:lnTo>
                    <a:pt x="3716234" y="863599"/>
                  </a:lnTo>
                  <a:lnTo>
                    <a:pt x="3719212" y="850899"/>
                  </a:lnTo>
                  <a:lnTo>
                    <a:pt x="3719008" y="838199"/>
                  </a:lnTo>
                  <a:lnTo>
                    <a:pt x="3754821" y="838199"/>
                  </a:lnTo>
                  <a:lnTo>
                    <a:pt x="3754536" y="850899"/>
                  </a:lnTo>
                  <a:lnTo>
                    <a:pt x="3754512" y="863599"/>
                  </a:lnTo>
                  <a:lnTo>
                    <a:pt x="3754764" y="876299"/>
                  </a:lnTo>
                  <a:close/>
                </a:path>
                <a:path w="3758565" h="1727200">
                  <a:moveTo>
                    <a:pt x="199648" y="1638299"/>
                  </a:moveTo>
                  <a:lnTo>
                    <a:pt x="134038" y="1638299"/>
                  </a:lnTo>
                  <a:lnTo>
                    <a:pt x="122912" y="1625599"/>
                  </a:lnTo>
                  <a:lnTo>
                    <a:pt x="109706" y="1612899"/>
                  </a:lnTo>
                  <a:lnTo>
                    <a:pt x="97051" y="1587499"/>
                  </a:lnTo>
                  <a:lnTo>
                    <a:pt x="87577" y="1574799"/>
                  </a:lnTo>
                  <a:lnTo>
                    <a:pt x="83479" y="1562099"/>
                  </a:lnTo>
                  <a:lnTo>
                    <a:pt x="78134" y="1562099"/>
                  </a:lnTo>
                  <a:lnTo>
                    <a:pt x="72055" y="1549399"/>
                  </a:lnTo>
                  <a:lnTo>
                    <a:pt x="65754" y="1536699"/>
                  </a:lnTo>
                  <a:lnTo>
                    <a:pt x="57148" y="1523999"/>
                  </a:lnTo>
                  <a:lnTo>
                    <a:pt x="51850" y="1498599"/>
                  </a:lnTo>
                  <a:lnTo>
                    <a:pt x="47691" y="1485899"/>
                  </a:lnTo>
                  <a:lnTo>
                    <a:pt x="42503" y="1460499"/>
                  </a:lnTo>
                  <a:lnTo>
                    <a:pt x="37681" y="1447799"/>
                  </a:lnTo>
                  <a:lnTo>
                    <a:pt x="34238" y="1435099"/>
                  </a:lnTo>
                  <a:lnTo>
                    <a:pt x="31278" y="1422399"/>
                  </a:lnTo>
                  <a:lnTo>
                    <a:pt x="27900" y="1396999"/>
                  </a:lnTo>
                  <a:lnTo>
                    <a:pt x="23046" y="1384299"/>
                  </a:lnTo>
                  <a:lnTo>
                    <a:pt x="18437" y="1358899"/>
                  </a:lnTo>
                  <a:lnTo>
                    <a:pt x="14776" y="1346199"/>
                  </a:lnTo>
                  <a:lnTo>
                    <a:pt x="12767" y="1320799"/>
                  </a:lnTo>
                  <a:lnTo>
                    <a:pt x="9838" y="1282699"/>
                  </a:lnTo>
                  <a:lnTo>
                    <a:pt x="5980" y="1244599"/>
                  </a:lnTo>
                  <a:lnTo>
                    <a:pt x="2620" y="1206499"/>
                  </a:lnTo>
                  <a:lnTo>
                    <a:pt x="1182" y="1168399"/>
                  </a:lnTo>
                  <a:lnTo>
                    <a:pt x="1128" y="1142999"/>
                  </a:lnTo>
                  <a:lnTo>
                    <a:pt x="1032" y="1130299"/>
                  </a:lnTo>
                  <a:lnTo>
                    <a:pt x="191" y="1079499"/>
                  </a:lnTo>
                  <a:lnTo>
                    <a:pt x="0" y="1054099"/>
                  </a:lnTo>
                  <a:lnTo>
                    <a:pt x="350" y="1041399"/>
                  </a:lnTo>
                  <a:lnTo>
                    <a:pt x="1152" y="1015999"/>
                  </a:lnTo>
                  <a:lnTo>
                    <a:pt x="2214" y="990599"/>
                  </a:lnTo>
                  <a:lnTo>
                    <a:pt x="3671" y="965199"/>
                  </a:lnTo>
                  <a:lnTo>
                    <a:pt x="3793" y="952499"/>
                  </a:lnTo>
                  <a:lnTo>
                    <a:pt x="3551" y="939799"/>
                  </a:lnTo>
                  <a:lnTo>
                    <a:pt x="2485" y="914399"/>
                  </a:lnTo>
                  <a:lnTo>
                    <a:pt x="2365" y="876299"/>
                  </a:lnTo>
                  <a:lnTo>
                    <a:pt x="48663" y="876299"/>
                  </a:lnTo>
                  <a:lnTo>
                    <a:pt x="46746" y="888999"/>
                  </a:lnTo>
                  <a:lnTo>
                    <a:pt x="46297" y="888999"/>
                  </a:lnTo>
                  <a:lnTo>
                    <a:pt x="46821" y="901699"/>
                  </a:lnTo>
                  <a:lnTo>
                    <a:pt x="49171" y="927099"/>
                  </a:lnTo>
                  <a:lnTo>
                    <a:pt x="49764" y="927099"/>
                  </a:lnTo>
                  <a:lnTo>
                    <a:pt x="49242" y="939799"/>
                  </a:lnTo>
                  <a:lnTo>
                    <a:pt x="46942" y="965199"/>
                  </a:lnTo>
                  <a:lnTo>
                    <a:pt x="46419" y="977899"/>
                  </a:lnTo>
                  <a:lnTo>
                    <a:pt x="47347" y="990599"/>
                  </a:lnTo>
                  <a:lnTo>
                    <a:pt x="47806" y="990599"/>
                  </a:lnTo>
                  <a:lnTo>
                    <a:pt x="48081" y="1003299"/>
                  </a:lnTo>
                  <a:lnTo>
                    <a:pt x="48173" y="1015999"/>
                  </a:lnTo>
                  <a:lnTo>
                    <a:pt x="47806" y="1028699"/>
                  </a:lnTo>
                  <a:lnTo>
                    <a:pt x="45995" y="1041399"/>
                  </a:lnTo>
                  <a:lnTo>
                    <a:pt x="45099" y="1054099"/>
                  </a:lnTo>
                  <a:lnTo>
                    <a:pt x="43482" y="1079499"/>
                  </a:lnTo>
                  <a:lnTo>
                    <a:pt x="43482" y="1092199"/>
                  </a:lnTo>
                  <a:lnTo>
                    <a:pt x="47154" y="1104899"/>
                  </a:lnTo>
                  <a:lnTo>
                    <a:pt x="46308" y="1117599"/>
                  </a:lnTo>
                  <a:lnTo>
                    <a:pt x="45665" y="1142999"/>
                  </a:lnTo>
                  <a:lnTo>
                    <a:pt x="45174" y="1155699"/>
                  </a:lnTo>
                  <a:lnTo>
                    <a:pt x="44788" y="1168399"/>
                  </a:lnTo>
                  <a:lnTo>
                    <a:pt x="45257" y="1193799"/>
                  </a:lnTo>
                  <a:lnTo>
                    <a:pt x="46496" y="1206499"/>
                  </a:lnTo>
                  <a:lnTo>
                    <a:pt x="48247" y="1231899"/>
                  </a:lnTo>
                  <a:lnTo>
                    <a:pt x="50254" y="1244599"/>
                  </a:lnTo>
                  <a:lnTo>
                    <a:pt x="52543" y="1269999"/>
                  </a:lnTo>
                  <a:lnTo>
                    <a:pt x="54929" y="1282699"/>
                  </a:lnTo>
                  <a:lnTo>
                    <a:pt x="59758" y="1295399"/>
                  </a:lnTo>
                  <a:lnTo>
                    <a:pt x="60329" y="1295399"/>
                  </a:lnTo>
                  <a:lnTo>
                    <a:pt x="60900" y="1308099"/>
                  </a:lnTo>
                  <a:lnTo>
                    <a:pt x="55842" y="1308099"/>
                  </a:lnTo>
                  <a:lnTo>
                    <a:pt x="55842" y="1320799"/>
                  </a:lnTo>
                  <a:lnTo>
                    <a:pt x="60329" y="1333499"/>
                  </a:lnTo>
                  <a:lnTo>
                    <a:pt x="59595" y="1346199"/>
                  </a:lnTo>
                  <a:lnTo>
                    <a:pt x="60515" y="1346199"/>
                  </a:lnTo>
                  <a:lnTo>
                    <a:pt x="65282" y="1371599"/>
                  </a:lnTo>
                  <a:lnTo>
                    <a:pt x="66121" y="1371599"/>
                  </a:lnTo>
                  <a:lnTo>
                    <a:pt x="65509" y="1384299"/>
                  </a:lnTo>
                  <a:lnTo>
                    <a:pt x="68430" y="1396999"/>
                  </a:lnTo>
                  <a:lnTo>
                    <a:pt x="77665" y="1435099"/>
                  </a:lnTo>
                  <a:lnTo>
                    <a:pt x="86185" y="1460499"/>
                  </a:lnTo>
                  <a:lnTo>
                    <a:pt x="89613" y="1473199"/>
                  </a:lnTo>
                  <a:lnTo>
                    <a:pt x="91004" y="1485899"/>
                  </a:lnTo>
                  <a:lnTo>
                    <a:pt x="92280" y="1498599"/>
                  </a:lnTo>
                  <a:lnTo>
                    <a:pt x="96036" y="1511299"/>
                  </a:lnTo>
                  <a:lnTo>
                    <a:pt x="101712" y="1523999"/>
                  </a:lnTo>
                  <a:lnTo>
                    <a:pt x="115055" y="1549399"/>
                  </a:lnTo>
                  <a:lnTo>
                    <a:pt x="120735" y="1562099"/>
                  </a:lnTo>
                  <a:lnTo>
                    <a:pt x="127018" y="1574799"/>
                  </a:lnTo>
                  <a:lnTo>
                    <a:pt x="135057" y="1574799"/>
                  </a:lnTo>
                  <a:lnTo>
                    <a:pt x="141953" y="1587499"/>
                  </a:lnTo>
                  <a:lnTo>
                    <a:pt x="148676" y="1600199"/>
                  </a:lnTo>
                  <a:lnTo>
                    <a:pt x="155576" y="1600199"/>
                  </a:lnTo>
                  <a:lnTo>
                    <a:pt x="162999" y="1612899"/>
                  </a:lnTo>
                  <a:lnTo>
                    <a:pt x="174532" y="1612899"/>
                  </a:lnTo>
                  <a:lnTo>
                    <a:pt x="186398" y="1625599"/>
                  </a:lnTo>
                  <a:lnTo>
                    <a:pt x="199648" y="1638299"/>
                  </a:lnTo>
                  <a:close/>
                </a:path>
                <a:path w="3758565" h="1727200">
                  <a:moveTo>
                    <a:pt x="3752842" y="914399"/>
                  </a:moveTo>
                  <a:lnTo>
                    <a:pt x="3714439" y="914399"/>
                  </a:lnTo>
                  <a:lnTo>
                    <a:pt x="3714292" y="901699"/>
                  </a:lnTo>
                  <a:lnTo>
                    <a:pt x="3713647" y="888999"/>
                  </a:lnTo>
                  <a:lnTo>
                    <a:pt x="3713500" y="888999"/>
                  </a:lnTo>
                  <a:lnTo>
                    <a:pt x="3713500" y="876299"/>
                  </a:lnTo>
                  <a:lnTo>
                    <a:pt x="3754821" y="876299"/>
                  </a:lnTo>
                  <a:lnTo>
                    <a:pt x="3754661" y="888999"/>
                  </a:lnTo>
                  <a:lnTo>
                    <a:pt x="3754062" y="901699"/>
                  </a:lnTo>
                  <a:lnTo>
                    <a:pt x="3752842" y="914399"/>
                  </a:lnTo>
                  <a:close/>
                </a:path>
                <a:path w="3758565" h="1727200">
                  <a:moveTo>
                    <a:pt x="3643626" y="1587499"/>
                  </a:moveTo>
                  <a:lnTo>
                    <a:pt x="3565603" y="1587499"/>
                  </a:lnTo>
                  <a:lnTo>
                    <a:pt x="3594954" y="1562099"/>
                  </a:lnTo>
                  <a:lnTo>
                    <a:pt x="3609852" y="1562099"/>
                  </a:lnTo>
                  <a:lnTo>
                    <a:pt x="3624170" y="1549399"/>
                  </a:lnTo>
                  <a:lnTo>
                    <a:pt x="3635310" y="1536699"/>
                  </a:lnTo>
                  <a:lnTo>
                    <a:pt x="3644745" y="1523999"/>
                  </a:lnTo>
                  <a:lnTo>
                    <a:pt x="3653946" y="1511299"/>
                  </a:lnTo>
                  <a:lnTo>
                    <a:pt x="3663336" y="1498599"/>
                  </a:lnTo>
                  <a:lnTo>
                    <a:pt x="3669192" y="1473199"/>
                  </a:lnTo>
                  <a:lnTo>
                    <a:pt x="3672554" y="1460499"/>
                  </a:lnTo>
                  <a:lnTo>
                    <a:pt x="3674464" y="1435099"/>
                  </a:lnTo>
                  <a:lnTo>
                    <a:pt x="3676841" y="1422399"/>
                  </a:lnTo>
                  <a:lnTo>
                    <a:pt x="3680572" y="1409699"/>
                  </a:lnTo>
                  <a:lnTo>
                    <a:pt x="3685145" y="1384299"/>
                  </a:lnTo>
                  <a:lnTo>
                    <a:pt x="3690046" y="1371599"/>
                  </a:lnTo>
                  <a:lnTo>
                    <a:pt x="3694430" y="1346199"/>
                  </a:lnTo>
                  <a:lnTo>
                    <a:pt x="3697429" y="1333499"/>
                  </a:lnTo>
                  <a:lnTo>
                    <a:pt x="3700520" y="1308099"/>
                  </a:lnTo>
                  <a:lnTo>
                    <a:pt x="3705179" y="1295399"/>
                  </a:lnTo>
                  <a:lnTo>
                    <a:pt x="3706240" y="1295399"/>
                  </a:lnTo>
                  <a:lnTo>
                    <a:pt x="3706607" y="1282699"/>
                  </a:lnTo>
                  <a:lnTo>
                    <a:pt x="3704771" y="1269999"/>
                  </a:lnTo>
                  <a:lnTo>
                    <a:pt x="3704771" y="1257299"/>
                  </a:lnTo>
                  <a:lnTo>
                    <a:pt x="3706444" y="1257299"/>
                  </a:lnTo>
                  <a:lnTo>
                    <a:pt x="3709507" y="1244599"/>
                  </a:lnTo>
                  <a:lnTo>
                    <a:pt x="3711435" y="1231899"/>
                  </a:lnTo>
                  <a:lnTo>
                    <a:pt x="3712438" y="1231899"/>
                  </a:lnTo>
                  <a:lnTo>
                    <a:pt x="3712726" y="1219199"/>
                  </a:lnTo>
                  <a:lnTo>
                    <a:pt x="3712318" y="1206499"/>
                  </a:lnTo>
                  <a:lnTo>
                    <a:pt x="3711869" y="1206499"/>
                  </a:lnTo>
                  <a:lnTo>
                    <a:pt x="3710272" y="1168399"/>
                  </a:lnTo>
                  <a:lnTo>
                    <a:pt x="3709707" y="1142999"/>
                  </a:lnTo>
                  <a:lnTo>
                    <a:pt x="3709540" y="1117599"/>
                  </a:lnTo>
                  <a:lnTo>
                    <a:pt x="3709136" y="1092199"/>
                  </a:lnTo>
                  <a:lnTo>
                    <a:pt x="3709014" y="1079499"/>
                  </a:lnTo>
                  <a:lnTo>
                    <a:pt x="3709036" y="1066799"/>
                  </a:lnTo>
                  <a:lnTo>
                    <a:pt x="3709317" y="1041399"/>
                  </a:lnTo>
                  <a:lnTo>
                    <a:pt x="3709381" y="1028699"/>
                  </a:lnTo>
                  <a:lnTo>
                    <a:pt x="3709218" y="1015999"/>
                  </a:lnTo>
                  <a:lnTo>
                    <a:pt x="3709680" y="990599"/>
                  </a:lnTo>
                  <a:lnTo>
                    <a:pt x="3711013" y="965199"/>
                  </a:lnTo>
                  <a:lnTo>
                    <a:pt x="3712681" y="939799"/>
                  </a:lnTo>
                  <a:lnTo>
                    <a:pt x="3714235" y="927099"/>
                  </a:lnTo>
                  <a:lnTo>
                    <a:pt x="3714398" y="914399"/>
                  </a:lnTo>
                  <a:lnTo>
                    <a:pt x="3750824" y="914399"/>
                  </a:lnTo>
                  <a:lnTo>
                    <a:pt x="3749886" y="927099"/>
                  </a:lnTo>
                  <a:lnTo>
                    <a:pt x="3749192" y="927099"/>
                  </a:lnTo>
                  <a:lnTo>
                    <a:pt x="3749192" y="939799"/>
                  </a:lnTo>
                  <a:lnTo>
                    <a:pt x="3751517" y="939799"/>
                  </a:lnTo>
                  <a:lnTo>
                    <a:pt x="3753272" y="952499"/>
                  </a:lnTo>
                  <a:lnTo>
                    <a:pt x="3753924" y="952499"/>
                  </a:lnTo>
                  <a:lnTo>
                    <a:pt x="3753924" y="965199"/>
                  </a:lnTo>
                  <a:lnTo>
                    <a:pt x="3748213" y="965199"/>
                  </a:lnTo>
                  <a:lnTo>
                    <a:pt x="3748213" y="977899"/>
                  </a:lnTo>
                  <a:lnTo>
                    <a:pt x="3747561" y="977899"/>
                  </a:lnTo>
                  <a:lnTo>
                    <a:pt x="3749429" y="990599"/>
                  </a:lnTo>
                  <a:lnTo>
                    <a:pt x="3750636" y="1003299"/>
                  </a:lnTo>
                  <a:lnTo>
                    <a:pt x="3751284" y="1003299"/>
                  </a:lnTo>
                  <a:lnTo>
                    <a:pt x="3751477" y="1015999"/>
                  </a:lnTo>
                  <a:lnTo>
                    <a:pt x="3751063" y="1028699"/>
                  </a:lnTo>
                  <a:lnTo>
                    <a:pt x="3749240" y="1054099"/>
                  </a:lnTo>
                  <a:lnTo>
                    <a:pt x="3748825" y="1066799"/>
                  </a:lnTo>
                  <a:lnTo>
                    <a:pt x="3749029" y="1066799"/>
                  </a:lnTo>
                  <a:lnTo>
                    <a:pt x="3749600" y="1079499"/>
                  </a:lnTo>
                  <a:lnTo>
                    <a:pt x="3750805" y="1092199"/>
                  </a:lnTo>
                  <a:lnTo>
                    <a:pt x="3751467" y="1104899"/>
                  </a:lnTo>
                  <a:lnTo>
                    <a:pt x="3751746" y="1117599"/>
                  </a:lnTo>
                  <a:lnTo>
                    <a:pt x="3751835" y="1155699"/>
                  </a:lnTo>
                  <a:lnTo>
                    <a:pt x="3751997" y="1168399"/>
                  </a:lnTo>
                  <a:lnTo>
                    <a:pt x="3752388" y="1168399"/>
                  </a:lnTo>
                  <a:lnTo>
                    <a:pt x="3753109" y="1181099"/>
                  </a:lnTo>
                  <a:lnTo>
                    <a:pt x="3753598" y="1193799"/>
                  </a:lnTo>
                  <a:lnTo>
                    <a:pt x="3753843" y="1193799"/>
                  </a:lnTo>
                  <a:lnTo>
                    <a:pt x="3753843" y="1206499"/>
                  </a:lnTo>
                  <a:lnTo>
                    <a:pt x="3753118" y="1219199"/>
                  </a:lnTo>
                  <a:lnTo>
                    <a:pt x="3751410" y="1244599"/>
                  </a:lnTo>
                  <a:lnTo>
                    <a:pt x="3749420" y="1269999"/>
                  </a:lnTo>
                  <a:lnTo>
                    <a:pt x="3747846" y="1282699"/>
                  </a:lnTo>
                  <a:lnTo>
                    <a:pt x="3746422" y="1308099"/>
                  </a:lnTo>
                  <a:lnTo>
                    <a:pt x="3743977" y="1320799"/>
                  </a:lnTo>
                  <a:lnTo>
                    <a:pt x="3740590" y="1333499"/>
                  </a:lnTo>
                  <a:lnTo>
                    <a:pt x="3736343" y="1358899"/>
                  </a:lnTo>
                  <a:lnTo>
                    <a:pt x="3734215" y="1358899"/>
                  </a:lnTo>
                  <a:lnTo>
                    <a:pt x="3732106" y="1371599"/>
                  </a:lnTo>
                  <a:lnTo>
                    <a:pt x="3730280" y="1384299"/>
                  </a:lnTo>
                  <a:lnTo>
                    <a:pt x="3729001" y="1384299"/>
                  </a:lnTo>
                  <a:lnTo>
                    <a:pt x="3726776" y="1396999"/>
                  </a:lnTo>
                  <a:lnTo>
                    <a:pt x="3723224" y="1409699"/>
                  </a:lnTo>
                  <a:lnTo>
                    <a:pt x="3718991" y="1422399"/>
                  </a:lnTo>
                  <a:lnTo>
                    <a:pt x="3714724" y="1435099"/>
                  </a:lnTo>
                  <a:lnTo>
                    <a:pt x="3712953" y="1447799"/>
                  </a:lnTo>
                  <a:lnTo>
                    <a:pt x="3711869" y="1447799"/>
                  </a:lnTo>
                  <a:lnTo>
                    <a:pt x="3710939" y="1460499"/>
                  </a:lnTo>
                  <a:lnTo>
                    <a:pt x="3709626" y="1460499"/>
                  </a:lnTo>
                  <a:lnTo>
                    <a:pt x="3706007" y="1485899"/>
                  </a:lnTo>
                  <a:lnTo>
                    <a:pt x="3702487" y="1498599"/>
                  </a:lnTo>
                  <a:lnTo>
                    <a:pt x="3696214" y="1523999"/>
                  </a:lnTo>
                  <a:lnTo>
                    <a:pt x="3684335" y="1536699"/>
                  </a:lnTo>
                  <a:lnTo>
                    <a:pt x="3676498" y="1549399"/>
                  </a:lnTo>
                  <a:lnTo>
                    <a:pt x="3670099" y="1562099"/>
                  </a:lnTo>
                  <a:lnTo>
                    <a:pt x="3661895" y="1574799"/>
                  </a:lnTo>
                  <a:lnTo>
                    <a:pt x="3643545" y="1574799"/>
                  </a:lnTo>
                  <a:lnTo>
                    <a:pt x="3643626" y="1587499"/>
                  </a:lnTo>
                  <a:close/>
                </a:path>
                <a:path w="3758565" h="1727200">
                  <a:moveTo>
                    <a:pt x="3607338" y="1612899"/>
                  </a:moveTo>
                  <a:lnTo>
                    <a:pt x="3495026" y="1612899"/>
                  </a:lnTo>
                  <a:lnTo>
                    <a:pt x="3508550" y="1600199"/>
                  </a:lnTo>
                  <a:lnTo>
                    <a:pt x="3537433" y="1600199"/>
                  </a:lnTo>
                  <a:lnTo>
                    <a:pt x="3551072" y="1587499"/>
                  </a:lnTo>
                  <a:lnTo>
                    <a:pt x="3636733" y="1587499"/>
                  </a:lnTo>
                  <a:lnTo>
                    <a:pt x="3621219" y="1600199"/>
                  </a:lnTo>
                  <a:lnTo>
                    <a:pt x="3607338" y="1612899"/>
                  </a:lnTo>
                  <a:close/>
                </a:path>
                <a:path w="3758565" h="1727200">
                  <a:moveTo>
                    <a:pt x="3576689" y="1625599"/>
                  </a:moveTo>
                  <a:lnTo>
                    <a:pt x="3452379" y="1625599"/>
                  </a:lnTo>
                  <a:lnTo>
                    <a:pt x="3474196" y="1612899"/>
                  </a:lnTo>
                  <a:lnTo>
                    <a:pt x="3593143" y="1612899"/>
                  </a:lnTo>
                  <a:lnTo>
                    <a:pt x="3576689" y="1625599"/>
                  </a:lnTo>
                  <a:close/>
                </a:path>
                <a:path w="3758565" h="1727200">
                  <a:moveTo>
                    <a:pt x="3529178" y="1650999"/>
                  </a:moveTo>
                  <a:lnTo>
                    <a:pt x="3125340" y="1650999"/>
                  </a:lnTo>
                  <a:lnTo>
                    <a:pt x="3132618" y="1638299"/>
                  </a:lnTo>
                  <a:lnTo>
                    <a:pt x="3362432" y="1638299"/>
                  </a:lnTo>
                  <a:lnTo>
                    <a:pt x="3378426" y="1625599"/>
                  </a:lnTo>
                  <a:lnTo>
                    <a:pt x="3567143" y="1625599"/>
                  </a:lnTo>
                  <a:lnTo>
                    <a:pt x="3558904" y="1638299"/>
                  </a:lnTo>
                  <a:lnTo>
                    <a:pt x="3529178" y="1650999"/>
                  </a:lnTo>
                  <a:close/>
                </a:path>
                <a:path w="3758565" h="1727200">
                  <a:moveTo>
                    <a:pt x="234508" y="1650999"/>
                  </a:moveTo>
                  <a:lnTo>
                    <a:pt x="153576" y="1650999"/>
                  </a:lnTo>
                  <a:lnTo>
                    <a:pt x="138117" y="1638299"/>
                  </a:lnTo>
                  <a:lnTo>
                    <a:pt x="215333" y="1638299"/>
                  </a:lnTo>
                  <a:lnTo>
                    <a:pt x="234508" y="1650999"/>
                  </a:lnTo>
                  <a:close/>
                </a:path>
                <a:path w="3758565" h="1727200">
                  <a:moveTo>
                    <a:pt x="3118609" y="1650999"/>
                  </a:moveTo>
                  <a:lnTo>
                    <a:pt x="3073718" y="1650999"/>
                  </a:lnTo>
                  <a:lnTo>
                    <a:pt x="3088761" y="1638299"/>
                  </a:lnTo>
                  <a:lnTo>
                    <a:pt x="3103758" y="1638299"/>
                  </a:lnTo>
                  <a:lnTo>
                    <a:pt x="3118609" y="1650999"/>
                  </a:lnTo>
                  <a:close/>
                </a:path>
                <a:path w="3758565" h="1727200">
                  <a:moveTo>
                    <a:pt x="272856" y="1663699"/>
                  </a:moveTo>
                  <a:lnTo>
                    <a:pt x="159733" y="1663699"/>
                  </a:lnTo>
                  <a:lnTo>
                    <a:pt x="153862" y="1650999"/>
                  </a:lnTo>
                  <a:lnTo>
                    <a:pt x="253575" y="1650999"/>
                  </a:lnTo>
                  <a:lnTo>
                    <a:pt x="272856" y="1663699"/>
                  </a:lnTo>
                  <a:close/>
                </a:path>
                <a:path w="3758565" h="1727200">
                  <a:moveTo>
                    <a:pt x="2952862" y="1663699"/>
                  </a:moveTo>
                  <a:lnTo>
                    <a:pt x="2875521" y="1663699"/>
                  </a:lnTo>
                  <a:lnTo>
                    <a:pt x="2907213" y="1650999"/>
                  </a:lnTo>
                  <a:lnTo>
                    <a:pt x="2937848" y="1650999"/>
                  </a:lnTo>
                  <a:lnTo>
                    <a:pt x="2952862" y="1663699"/>
                  </a:lnTo>
                  <a:close/>
                </a:path>
                <a:path w="3758565" h="1727200">
                  <a:moveTo>
                    <a:pt x="3468106" y="1663699"/>
                  </a:moveTo>
                  <a:lnTo>
                    <a:pt x="2967639" y="1663699"/>
                  </a:lnTo>
                  <a:lnTo>
                    <a:pt x="2981838" y="1650999"/>
                  </a:lnTo>
                  <a:lnTo>
                    <a:pt x="3499059" y="1650999"/>
                  </a:lnTo>
                  <a:lnTo>
                    <a:pt x="3468106" y="1663699"/>
                  </a:lnTo>
                  <a:close/>
                </a:path>
                <a:path w="3758565" h="1727200">
                  <a:moveTo>
                    <a:pt x="2997665" y="1701799"/>
                  </a:moveTo>
                  <a:lnTo>
                    <a:pt x="254232" y="1701799"/>
                  </a:lnTo>
                  <a:lnTo>
                    <a:pt x="222457" y="1689099"/>
                  </a:lnTo>
                  <a:lnTo>
                    <a:pt x="192246" y="1676399"/>
                  </a:lnTo>
                  <a:lnTo>
                    <a:pt x="181602" y="1663699"/>
                  </a:lnTo>
                  <a:lnTo>
                    <a:pt x="310740" y="1663699"/>
                  </a:lnTo>
                  <a:lnTo>
                    <a:pt x="328915" y="1676399"/>
                  </a:lnTo>
                  <a:lnTo>
                    <a:pt x="509774" y="1676399"/>
                  </a:lnTo>
                  <a:lnTo>
                    <a:pt x="535107" y="1689099"/>
                  </a:lnTo>
                  <a:lnTo>
                    <a:pt x="3038333" y="1689099"/>
                  </a:lnTo>
                  <a:lnTo>
                    <a:pt x="2997665" y="1701799"/>
                  </a:lnTo>
                  <a:close/>
                </a:path>
                <a:path w="3758565" h="1727200">
                  <a:moveTo>
                    <a:pt x="3375725" y="1676399"/>
                  </a:moveTo>
                  <a:lnTo>
                    <a:pt x="2597876" y="1676399"/>
                  </a:lnTo>
                  <a:lnTo>
                    <a:pt x="2626055" y="1663699"/>
                  </a:lnTo>
                  <a:lnTo>
                    <a:pt x="3403165" y="1663699"/>
                  </a:lnTo>
                  <a:lnTo>
                    <a:pt x="3375725" y="1676399"/>
                  </a:lnTo>
                  <a:close/>
                </a:path>
                <a:path w="3758565" h="1727200">
                  <a:moveTo>
                    <a:pt x="804228" y="1689099"/>
                  </a:moveTo>
                  <a:lnTo>
                    <a:pt x="782591" y="1689099"/>
                  </a:lnTo>
                  <a:lnTo>
                    <a:pt x="790135" y="1676399"/>
                  </a:lnTo>
                  <a:lnTo>
                    <a:pt x="797526" y="1676399"/>
                  </a:lnTo>
                  <a:lnTo>
                    <a:pt x="804228" y="1689099"/>
                  </a:lnTo>
                  <a:close/>
                </a:path>
                <a:path w="3758565" h="1727200">
                  <a:moveTo>
                    <a:pt x="824705" y="1689099"/>
                  </a:moveTo>
                  <a:lnTo>
                    <a:pt x="813529" y="1689099"/>
                  </a:lnTo>
                  <a:lnTo>
                    <a:pt x="815487" y="1676399"/>
                  </a:lnTo>
                  <a:lnTo>
                    <a:pt x="820218" y="1676399"/>
                  </a:lnTo>
                  <a:lnTo>
                    <a:pt x="824705" y="1689099"/>
                  </a:lnTo>
                  <a:close/>
                </a:path>
                <a:path w="3758565" h="1727200">
                  <a:moveTo>
                    <a:pt x="1391284" y="1689099"/>
                  </a:moveTo>
                  <a:lnTo>
                    <a:pt x="834985" y="1689099"/>
                  </a:lnTo>
                  <a:lnTo>
                    <a:pt x="847268" y="1676399"/>
                  </a:lnTo>
                  <a:lnTo>
                    <a:pt x="1340055" y="1676399"/>
                  </a:lnTo>
                  <a:lnTo>
                    <a:pt x="1391284" y="1689099"/>
                  </a:lnTo>
                  <a:close/>
                </a:path>
                <a:path w="3758565" h="1727200">
                  <a:moveTo>
                    <a:pt x="3162803" y="1689099"/>
                  </a:moveTo>
                  <a:lnTo>
                    <a:pt x="1498581" y="1689099"/>
                  </a:lnTo>
                  <a:lnTo>
                    <a:pt x="1552178" y="1676399"/>
                  </a:lnTo>
                  <a:lnTo>
                    <a:pt x="3204311" y="1676399"/>
                  </a:lnTo>
                  <a:lnTo>
                    <a:pt x="3162803" y="1689099"/>
                  </a:lnTo>
                  <a:close/>
                </a:path>
                <a:path w="3758565" h="1727200">
                  <a:moveTo>
                    <a:pt x="2590957" y="1714499"/>
                  </a:moveTo>
                  <a:lnTo>
                    <a:pt x="351724" y="1714499"/>
                  </a:lnTo>
                  <a:lnTo>
                    <a:pt x="321756" y="1701799"/>
                  </a:lnTo>
                  <a:lnTo>
                    <a:pt x="2622406" y="1701799"/>
                  </a:lnTo>
                  <a:lnTo>
                    <a:pt x="2590957" y="1714499"/>
                  </a:lnTo>
                  <a:close/>
                </a:path>
                <a:path w="3758565" h="1727200">
                  <a:moveTo>
                    <a:pt x="652824" y="1727199"/>
                  </a:moveTo>
                  <a:lnTo>
                    <a:pt x="552236" y="1727199"/>
                  </a:lnTo>
                  <a:lnTo>
                    <a:pt x="524731" y="1714499"/>
                  </a:lnTo>
                  <a:lnTo>
                    <a:pt x="661637" y="1714499"/>
                  </a:lnTo>
                  <a:lnTo>
                    <a:pt x="652824" y="1727199"/>
                  </a:lnTo>
                  <a:close/>
                </a:path>
                <a:path w="3758565" h="1727200">
                  <a:moveTo>
                    <a:pt x="791662" y="1727199"/>
                  </a:moveTo>
                  <a:lnTo>
                    <a:pt x="693484" y="1727199"/>
                  </a:lnTo>
                  <a:lnTo>
                    <a:pt x="670802" y="1714499"/>
                  </a:lnTo>
                  <a:lnTo>
                    <a:pt x="821437" y="1714499"/>
                  </a:lnTo>
                  <a:lnTo>
                    <a:pt x="791662" y="172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6417" y="1011759"/>
            <a:ext cx="241300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90" dirty="0">
                <a:latin typeface="Tw Cen MT Condensed Extra Bold" panose="020B0803020202020204" pitchFamily="34" charset="0"/>
              </a:rPr>
              <a:t>TRAINING</a:t>
            </a:r>
            <a:r>
              <a:rPr sz="1350" spc="75" dirty="0">
                <a:latin typeface="Tw Cen MT Condensed Extra Bold" panose="020B0803020202020204" pitchFamily="34" charset="0"/>
              </a:rPr>
              <a:t> AN</a:t>
            </a:r>
            <a:r>
              <a:rPr sz="1350" spc="80" dirty="0">
                <a:latin typeface="Tw Cen MT Condensed Extra Bold" panose="020B0803020202020204" pitchFamily="34" charset="0"/>
              </a:rPr>
              <a:t> </a:t>
            </a:r>
            <a:r>
              <a:rPr sz="1350" spc="110" dirty="0">
                <a:latin typeface="Tw Cen MT Condensed Extra Bold" panose="020B0803020202020204" pitchFamily="34" charset="0"/>
              </a:rPr>
              <a:t>LSTM</a:t>
            </a:r>
            <a:r>
              <a:rPr sz="1350" spc="80" dirty="0">
                <a:latin typeface="Tw Cen MT Condensed Extra Bold" panose="020B0803020202020204" pitchFamily="34" charset="0"/>
              </a:rPr>
              <a:t> </a:t>
            </a:r>
            <a:r>
              <a:rPr sz="1350" spc="70" dirty="0">
                <a:latin typeface="Tw Cen MT Condensed Extra Bold" panose="020B0803020202020204" pitchFamily="34" charset="0"/>
              </a:rPr>
              <a:t>MODEL</a:t>
            </a:r>
            <a:endParaRPr sz="1350" dirty="0">
              <a:latin typeface="Tw Cen MT Condensed Extra Bold" panose="020B080302020202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306580" y="1239489"/>
            <a:ext cx="3228838" cy="12858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algn="ctr">
              <a:lnSpc>
                <a:spcPct val="117900"/>
              </a:lnSpc>
              <a:spcBef>
                <a:spcPts val="75"/>
              </a:spcBef>
            </a:pPr>
            <a:r>
              <a:rPr sz="900" b="0" dirty="0">
                <a:latin typeface="Tw Cen MT Condensed Extra Bold" panose="020B0803020202020204" pitchFamily="34" charset="0"/>
              </a:rPr>
              <a:t>Training</a:t>
            </a:r>
            <a:r>
              <a:rPr sz="900" b="0" spc="105" dirty="0">
                <a:latin typeface="Tw Cen MT Condensed Extra Bold" panose="020B0803020202020204" pitchFamily="34" charset="0"/>
              </a:rPr>
              <a:t> </a:t>
            </a:r>
            <a:r>
              <a:rPr sz="900" b="0" spc="55" dirty="0">
                <a:latin typeface="Tw Cen MT Condensed Extra Bold" panose="020B0803020202020204" pitchFamily="34" charset="0"/>
              </a:rPr>
              <a:t>an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LSTM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model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involves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feeding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it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with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spc="70" dirty="0">
                <a:latin typeface="Tw Cen MT Condensed Extra Bold" panose="020B0803020202020204" pitchFamily="34" charset="0"/>
              </a:rPr>
              <a:t>a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large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corpus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of</a:t>
            </a:r>
            <a:r>
              <a:rPr sz="900" b="0" spc="110" dirty="0">
                <a:latin typeface="Tw Cen MT Condensed Extra Bold" panose="020B0803020202020204" pitchFamily="34" charset="0"/>
              </a:rPr>
              <a:t> </a:t>
            </a:r>
            <a:r>
              <a:rPr sz="900" b="0" spc="-20" dirty="0">
                <a:latin typeface="Tw Cen MT Condensed Extra Bold" panose="020B0803020202020204" pitchFamily="34" charset="0"/>
              </a:rPr>
              <a:t>text</a:t>
            </a:r>
            <a:r>
              <a:rPr sz="900" b="0" spc="55" dirty="0">
                <a:latin typeface="Tw Cen MT Condensed Extra Bold" panose="020B0803020202020204" pitchFamily="34" charset="0"/>
              </a:rPr>
              <a:t> data</a:t>
            </a:r>
            <a:r>
              <a:rPr sz="900" b="0" spc="204" dirty="0">
                <a:latin typeface="Tw Cen MT Condensed Extra Bold" panose="020B0803020202020204" pitchFamily="34" charset="0"/>
              </a:rPr>
              <a:t> </a:t>
            </a:r>
            <a:r>
              <a:rPr sz="900" b="0" spc="55" dirty="0">
                <a:latin typeface="Tw Cen MT Condensed Extra Bold" panose="020B0803020202020204" pitchFamily="34" charset="0"/>
              </a:rPr>
              <a:t>and</a:t>
            </a:r>
            <a:r>
              <a:rPr sz="900" b="0" spc="204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optimizing</a:t>
            </a:r>
            <a:r>
              <a:rPr sz="900" b="0" spc="2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its</a:t>
            </a:r>
            <a:r>
              <a:rPr sz="900" b="0" spc="204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parameters</a:t>
            </a:r>
            <a:r>
              <a:rPr sz="900" b="0" spc="204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using</a:t>
            </a:r>
            <a:r>
              <a:rPr sz="900" b="0" spc="21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backpropagation.</a:t>
            </a:r>
            <a:r>
              <a:rPr sz="900" b="0" spc="204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The</a:t>
            </a:r>
            <a:r>
              <a:rPr sz="900" b="0" spc="210" dirty="0">
                <a:latin typeface="Tw Cen MT Condensed Extra Bold" panose="020B0803020202020204" pitchFamily="34" charset="0"/>
              </a:rPr>
              <a:t> </a:t>
            </a:r>
            <a:r>
              <a:rPr sz="900" b="0" spc="-25" dirty="0">
                <a:latin typeface="Tw Cen MT Condensed Extra Bold" panose="020B0803020202020204" pitchFamily="34" charset="0"/>
              </a:rPr>
              <a:t>key</a:t>
            </a:r>
            <a:r>
              <a:rPr sz="900" b="0" spc="50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challenge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is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to</a:t>
            </a:r>
            <a:r>
              <a:rPr sz="900" b="0" spc="155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prevent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overﬁtting</a:t>
            </a:r>
            <a:r>
              <a:rPr sz="900" b="0" spc="155" dirty="0">
                <a:latin typeface="Tw Cen MT Condensed Extra Bold" panose="020B0803020202020204" pitchFamily="34" charset="0"/>
              </a:rPr>
              <a:t> </a:t>
            </a:r>
            <a:r>
              <a:rPr sz="900" b="0" spc="55" dirty="0">
                <a:latin typeface="Tw Cen MT Condensed Extra Bold" panose="020B0803020202020204" pitchFamily="34" charset="0"/>
              </a:rPr>
              <a:t>and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ensure</a:t>
            </a:r>
            <a:r>
              <a:rPr sz="900" b="0" spc="155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that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the</a:t>
            </a:r>
            <a:r>
              <a:rPr sz="900" b="0" spc="155" dirty="0">
                <a:latin typeface="Tw Cen MT Condensed Extra Bold" panose="020B0803020202020204" pitchFamily="34" charset="0"/>
              </a:rPr>
              <a:t> </a:t>
            </a:r>
            <a:r>
              <a:rPr sz="900" b="0" spc="-20" dirty="0">
                <a:latin typeface="Tw Cen MT Condensed Extra Bold" panose="020B0803020202020204" pitchFamily="34" charset="0"/>
              </a:rPr>
              <a:t>model</a:t>
            </a:r>
            <a:r>
              <a:rPr sz="900" b="0" spc="50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generalizes</a:t>
            </a:r>
            <a:r>
              <a:rPr sz="900" b="0" spc="155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well</a:t>
            </a:r>
            <a:r>
              <a:rPr sz="900" b="0" spc="155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to</a:t>
            </a:r>
            <a:r>
              <a:rPr sz="900" b="0" spc="16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generate</a:t>
            </a:r>
            <a:r>
              <a:rPr sz="900" b="0" spc="155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new</a:t>
            </a:r>
            <a:r>
              <a:rPr sz="900" b="0" spc="155" dirty="0">
                <a:latin typeface="Tw Cen MT Condensed Extra Bold" panose="020B0803020202020204" pitchFamily="34" charset="0"/>
              </a:rPr>
              <a:t> </a:t>
            </a:r>
            <a:r>
              <a:rPr sz="900" b="0" spc="-20" dirty="0">
                <a:latin typeface="Tw Cen MT Condensed Extra Bold" panose="020B0803020202020204" pitchFamily="34" charset="0"/>
              </a:rPr>
              <a:t>text.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b="0" dirty="0">
              <a:latin typeface="Tw Cen MT Condensed Extra Bold" panose="020B0803020202020204" pitchFamily="34" charset="0"/>
            </a:endParaRPr>
          </a:p>
          <a:p>
            <a:pPr marL="40640" marR="33020" algn="ctr">
              <a:lnSpc>
                <a:spcPct val="120100"/>
              </a:lnSpc>
              <a:spcBef>
                <a:spcPts val="5"/>
              </a:spcBef>
            </a:pPr>
            <a:r>
              <a:rPr sz="900" b="0" dirty="0">
                <a:latin typeface="Tw Cen MT Condensed Extra Bold" panose="020B0803020202020204" pitchFamily="34" charset="0"/>
              </a:rPr>
              <a:t>In</a:t>
            </a:r>
            <a:r>
              <a:rPr sz="900" b="0" spc="80" dirty="0">
                <a:latin typeface="Tw Cen MT Condensed Extra Bold" panose="020B0803020202020204" pitchFamily="34" charset="0"/>
              </a:rPr>
              <a:t> </a:t>
            </a:r>
            <a:r>
              <a:rPr sz="900" b="0" spc="55" dirty="0">
                <a:latin typeface="Tw Cen MT Condensed Extra Bold" panose="020B0803020202020204" pitchFamily="34" charset="0"/>
              </a:rPr>
              <a:t>our</a:t>
            </a:r>
            <a:r>
              <a:rPr sz="900" b="0" spc="8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project</a:t>
            </a:r>
            <a:r>
              <a:rPr sz="900" b="0" spc="85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we</a:t>
            </a:r>
            <a:r>
              <a:rPr sz="900" b="0" spc="80" dirty="0">
                <a:latin typeface="Tw Cen MT Condensed Extra Bold" panose="020B0803020202020204" pitchFamily="34" charset="0"/>
              </a:rPr>
              <a:t> </a:t>
            </a:r>
            <a:r>
              <a:rPr sz="900" b="0" spc="60" dirty="0">
                <a:latin typeface="Tw Cen MT Condensed Extra Bold" panose="020B0803020202020204" pitchFamily="34" charset="0"/>
              </a:rPr>
              <a:t>are</a:t>
            </a:r>
            <a:r>
              <a:rPr sz="900" b="0" spc="85" dirty="0">
                <a:latin typeface="Tw Cen MT Condensed Extra Bold" panose="020B0803020202020204" pitchFamily="34" charset="0"/>
              </a:rPr>
              <a:t> </a:t>
            </a:r>
            <a:r>
              <a:rPr sz="900" b="0" spc="45" dirty="0">
                <a:latin typeface="Tw Cen MT Condensed Extra Bold" panose="020B0803020202020204" pitchFamily="34" charset="0"/>
              </a:rPr>
              <a:t>training</a:t>
            </a:r>
            <a:r>
              <a:rPr sz="900" b="0" spc="80" dirty="0">
                <a:latin typeface="Tw Cen MT Condensed Extra Bold" panose="020B0803020202020204" pitchFamily="34" charset="0"/>
              </a:rPr>
              <a:t> </a:t>
            </a:r>
            <a:r>
              <a:rPr sz="900" b="0" spc="50" dirty="0">
                <a:latin typeface="Tw Cen MT Condensed Extra Bold" panose="020B0803020202020204" pitchFamily="34" charset="0"/>
              </a:rPr>
              <a:t>the</a:t>
            </a:r>
            <a:r>
              <a:rPr sz="900" b="0" spc="85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model</a:t>
            </a:r>
            <a:r>
              <a:rPr sz="900" b="0" spc="80" dirty="0">
                <a:latin typeface="Tw Cen MT Condensed Extra Bold" panose="020B0803020202020204" pitchFamily="34" charset="0"/>
              </a:rPr>
              <a:t> </a:t>
            </a:r>
            <a:r>
              <a:rPr sz="900" b="0" spc="50" dirty="0">
                <a:latin typeface="Tw Cen MT Condensed Extra Bold" panose="020B0803020202020204" pitchFamily="34" charset="0"/>
              </a:rPr>
              <a:t>on</a:t>
            </a:r>
            <a:r>
              <a:rPr sz="900" b="0" spc="85" dirty="0">
                <a:latin typeface="Tw Cen MT Condensed Extra Bold" panose="020B0803020202020204" pitchFamily="34" charset="0"/>
              </a:rPr>
              <a:t> </a:t>
            </a:r>
            <a:r>
              <a:rPr sz="900" b="0" spc="90" dirty="0">
                <a:latin typeface="Tw Cen MT Condensed Extra Bold" panose="020B0803020202020204" pitchFamily="34" charset="0"/>
              </a:rPr>
              <a:t>a</a:t>
            </a:r>
            <a:r>
              <a:rPr sz="900" b="0" spc="8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text</a:t>
            </a:r>
            <a:r>
              <a:rPr sz="900" b="0" spc="85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ﬁle</a:t>
            </a:r>
            <a:r>
              <a:rPr sz="900" b="0" spc="80" dirty="0">
                <a:latin typeface="Tw Cen MT Condensed Extra Bold" panose="020B0803020202020204" pitchFamily="34" charset="0"/>
              </a:rPr>
              <a:t> </a:t>
            </a:r>
            <a:r>
              <a:rPr sz="900" b="0" spc="35" dirty="0">
                <a:latin typeface="Tw Cen MT Condensed Extra Bold" panose="020B0803020202020204" pitchFamily="34" charset="0"/>
              </a:rPr>
              <a:t>that </a:t>
            </a:r>
            <a:r>
              <a:rPr sz="900" b="0" dirty="0">
                <a:latin typeface="Tw Cen MT Condensed Extra Bold" panose="020B0803020202020204" pitchFamily="34" charset="0"/>
              </a:rPr>
              <a:t>contains</a:t>
            </a:r>
            <a:r>
              <a:rPr sz="900" b="0" spc="145" dirty="0">
                <a:latin typeface="Tw Cen MT Condensed Extra Bold" panose="020B0803020202020204" pitchFamily="34" charset="0"/>
              </a:rPr>
              <a:t> </a:t>
            </a:r>
            <a:r>
              <a:rPr sz="900" b="0" spc="70" dirty="0">
                <a:latin typeface="Tw Cen MT Condensed Extra Bold" panose="020B0803020202020204" pitchFamily="34" charset="0"/>
              </a:rPr>
              <a:t>an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e-book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called</a:t>
            </a:r>
            <a:r>
              <a:rPr sz="900" b="0" spc="145" dirty="0">
                <a:latin typeface="Tw Cen MT Condensed Extra Bold" panose="020B0803020202020204" pitchFamily="34" charset="0"/>
              </a:rPr>
              <a:t> </a:t>
            </a:r>
            <a:r>
              <a:rPr sz="900" b="0" spc="45" dirty="0">
                <a:latin typeface="Tw Cen MT Condensed Extra Bold" panose="020B0803020202020204" pitchFamily="34" charset="0"/>
              </a:rPr>
              <a:t>Middlemarch,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spc="50" dirty="0">
                <a:latin typeface="Tw Cen MT Condensed Extra Bold" panose="020B0803020202020204" pitchFamily="34" charset="0"/>
              </a:rPr>
              <a:t>authored</a:t>
            </a:r>
            <a:r>
              <a:rPr sz="900" b="0" spc="14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by</a:t>
            </a:r>
            <a:r>
              <a:rPr sz="900" b="0" spc="150" dirty="0">
                <a:latin typeface="Tw Cen MT Condensed Extra Bold" panose="020B0803020202020204" pitchFamily="34" charset="0"/>
              </a:rPr>
              <a:t> </a:t>
            </a:r>
            <a:r>
              <a:rPr sz="900" b="0" spc="-10" dirty="0">
                <a:latin typeface="Tw Cen MT Condensed Extra Bold" panose="020B0803020202020204" pitchFamily="34" charset="0"/>
              </a:rPr>
              <a:t>George</a:t>
            </a:r>
            <a:r>
              <a:rPr sz="900" b="0" spc="50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Elliot</a:t>
            </a:r>
            <a:r>
              <a:rPr sz="900" b="0" spc="140" dirty="0">
                <a:latin typeface="Tw Cen MT Condensed Extra Bold" panose="020B0803020202020204" pitchFamily="34" charset="0"/>
              </a:rPr>
              <a:t> </a:t>
            </a:r>
            <a:r>
              <a:rPr sz="900" b="0" dirty="0">
                <a:latin typeface="Tw Cen MT Condensed Extra Bold" panose="020B0803020202020204" pitchFamily="34" charset="0"/>
              </a:rPr>
              <a:t>in</a:t>
            </a:r>
            <a:r>
              <a:rPr sz="900" b="0" spc="140" dirty="0">
                <a:latin typeface="Tw Cen MT Condensed Extra Bold" panose="020B0803020202020204" pitchFamily="34" charset="0"/>
              </a:rPr>
              <a:t> </a:t>
            </a:r>
            <a:r>
              <a:rPr sz="900" b="0" spc="-10" dirty="0">
                <a:latin typeface="Tw Cen MT Condensed Extra Bold" panose="020B0803020202020204" pitchFamily="34" charset="0"/>
              </a:rPr>
              <a:t>1994.</a:t>
            </a:r>
            <a:endParaRPr sz="900" b="0" dirty="0">
              <a:latin typeface="Tw Cen MT Condensed Extra Bold" panose="020B08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85D5-3D3B-BF2E-BA1C-E24551B3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3" y="120650"/>
            <a:ext cx="3748217" cy="292388"/>
          </a:xfrm>
        </p:spPr>
        <p:txBody>
          <a:bodyPr/>
          <a:lstStyle/>
          <a:p>
            <a:r>
              <a:rPr lang="en-IN" dirty="0"/>
              <a:t>Training the model using </a:t>
            </a:r>
            <a:r>
              <a:rPr lang="en-IN" b="1" dirty="0"/>
              <a:t>sequential </a:t>
            </a:r>
            <a:r>
              <a:rPr lang="en-IN" b="1" dirty="0" err="1"/>
              <a:t>lstm</a:t>
            </a:r>
            <a:r>
              <a:rPr lang="en-IN" dirty="0"/>
              <a:t>, 1 dense layer, </a:t>
            </a:r>
            <a:r>
              <a:rPr lang="en-IN" b="1" dirty="0" err="1"/>
              <a:t>softmax</a:t>
            </a:r>
            <a:r>
              <a:rPr lang="en-IN" b="1" dirty="0"/>
              <a:t> </a:t>
            </a:r>
            <a:r>
              <a:rPr lang="en-IN" dirty="0"/>
              <a:t>activation function, and </a:t>
            </a:r>
            <a:r>
              <a:rPr lang="en-IN" b="1" dirty="0" err="1"/>
              <a:t>adam</a:t>
            </a:r>
            <a:r>
              <a:rPr lang="en-IN" dirty="0"/>
              <a:t> optimizer for 6 epochs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09C71-EB89-F275-7DE6-8DC97D52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491202"/>
            <a:ext cx="4036347" cy="23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9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5030" y="633182"/>
            <a:ext cx="2016904" cy="2019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7863" y="843715"/>
            <a:ext cx="2369337" cy="223311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85"/>
              </a:spcBef>
            </a:pPr>
            <a:r>
              <a:rPr sz="900" dirty="0">
                <a:latin typeface="Tw Cen MT Condensed Extra Bold" panose="020B0803020202020204" pitchFamily="34" charset="0"/>
                <a:cs typeface="Arial"/>
              </a:rPr>
              <a:t>Once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LSTM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model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trained,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it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can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be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0" dirty="0">
                <a:latin typeface="Tw Cen MT Condensed Extra Bold" panose="020B0803020202020204" pitchFamily="34" charset="0"/>
                <a:cs typeface="Arial"/>
              </a:rPr>
              <a:t>used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to</a:t>
            </a:r>
            <a:r>
              <a:rPr sz="900" spc="1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generate</a:t>
            </a:r>
            <a:r>
              <a:rPr sz="900" spc="1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new</a:t>
            </a:r>
            <a:r>
              <a:rPr sz="900" spc="14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text</a:t>
            </a:r>
            <a:r>
              <a:rPr sz="900" spc="1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by</a:t>
            </a:r>
            <a:r>
              <a:rPr sz="900" spc="14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predicting</a:t>
            </a:r>
            <a:r>
              <a:rPr sz="900" spc="1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14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next</a:t>
            </a:r>
            <a:r>
              <a:rPr sz="900" spc="1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0" dirty="0">
                <a:latin typeface="Tw Cen MT Condensed Extra Bold" panose="020B0803020202020204" pitchFamily="34" charset="0"/>
                <a:cs typeface="Arial"/>
              </a:rPr>
              <a:t>word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in</a:t>
            </a:r>
            <a:r>
              <a:rPr sz="900" spc="10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900" spc="1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sequence</a:t>
            </a:r>
            <a:r>
              <a:rPr sz="900" spc="1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given</a:t>
            </a:r>
            <a:r>
              <a:rPr sz="900" spc="1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1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previous</a:t>
            </a:r>
            <a:r>
              <a:rPr sz="900" spc="10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words.</a:t>
            </a:r>
            <a:r>
              <a:rPr sz="900" spc="1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This</a:t>
            </a:r>
            <a:r>
              <a:rPr sz="900" spc="1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5" dirty="0">
                <a:latin typeface="Tw Cen MT Condensed Extra Bold" panose="020B0803020202020204" pitchFamily="34" charset="0"/>
                <a:cs typeface="Arial"/>
              </a:rPr>
              <a:t>can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be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done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using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900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sampling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technique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0" dirty="0">
                <a:latin typeface="Tw Cen MT Condensed Extra Bold" panose="020B0803020202020204" pitchFamily="34" charset="0"/>
                <a:cs typeface="Arial"/>
              </a:rPr>
              <a:t>that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balances</a:t>
            </a:r>
            <a:r>
              <a:rPr sz="900" spc="18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between</a:t>
            </a:r>
            <a:r>
              <a:rPr sz="900" spc="19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exploring</a:t>
            </a:r>
            <a:r>
              <a:rPr sz="900" spc="19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new</a:t>
            </a:r>
            <a:r>
              <a:rPr sz="900" spc="19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10" dirty="0">
                <a:latin typeface="Tw Cen MT Condensed Extra Bold" panose="020B0803020202020204" pitchFamily="34" charset="0"/>
                <a:cs typeface="Arial"/>
              </a:rPr>
              <a:t>possibilities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 </a:t>
            </a:r>
            <a:r>
              <a:rPr sz="900" spc="55" dirty="0">
                <a:latin typeface="Tw Cen MT Condensed Extra Bold" panose="020B0803020202020204" pitchFamily="34" charset="0"/>
                <a:cs typeface="Arial"/>
              </a:rPr>
              <a:t>and</a:t>
            </a:r>
            <a:r>
              <a:rPr sz="900" spc="1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exploiting</a:t>
            </a:r>
            <a:r>
              <a:rPr sz="900" spc="10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1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most</a:t>
            </a:r>
            <a:r>
              <a:rPr sz="900" spc="10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likely</a:t>
            </a:r>
            <a:r>
              <a:rPr sz="900" spc="10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0" dirty="0">
                <a:latin typeface="Tw Cen MT Condensed Extra Bold" panose="020B0803020202020204" pitchFamily="34" charset="0"/>
                <a:cs typeface="Arial"/>
              </a:rPr>
              <a:t>ones.</a:t>
            </a:r>
            <a:endParaRPr sz="900" dirty="0">
              <a:latin typeface="Tw Cen MT Condensed Extra Bold" panose="020B08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w Cen MT Condensed Extra Bold" panose="020B0803020202020204" pitchFamily="34" charset="0"/>
              <a:cs typeface="Arial"/>
            </a:endParaRPr>
          </a:p>
          <a:p>
            <a:pPr marL="12700" marR="12065">
              <a:lnSpc>
                <a:spcPct val="116199"/>
              </a:lnSpc>
            </a:pPr>
            <a:r>
              <a:rPr sz="900" dirty="0">
                <a:latin typeface="Tw Cen MT Condensed Extra Bold" panose="020B0803020202020204" pitchFamily="34" charset="0"/>
                <a:cs typeface="Arial"/>
              </a:rPr>
              <a:t>We</a:t>
            </a:r>
            <a:r>
              <a:rPr sz="900" spc="1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run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Neural</a:t>
            </a:r>
            <a:r>
              <a:rPr sz="900" spc="1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Network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for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lang="en-IN" sz="900" spc="130" dirty="0">
                <a:latin typeface="Tw Cen MT Condensed Extra Bold" panose="020B0803020202020204" pitchFamily="34" charset="0"/>
                <a:cs typeface="Arial"/>
              </a:rPr>
              <a:t>6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epochs</a:t>
            </a:r>
            <a:r>
              <a:rPr sz="900" spc="1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due</a:t>
            </a:r>
            <a:r>
              <a:rPr sz="900" spc="13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5" dirty="0">
                <a:latin typeface="Tw Cen MT Condensed Extra Bold" panose="020B0803020202020204" pitchFamily="34" charset="0"/>
                <a:cs typeface="Arial"/>
              </a:rPr>
              <a:t>to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computation</a:t>
            </a:r>
            <a:r>
              <a:rPr sz="9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power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limitation.</a:t>
            </a:r>
            <a:r>
              <a:rPr sz="9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We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save</a:t>
            </a:r>
            <a:r>
              <a:rPr sz="9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5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trained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model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into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pkl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ﬁle.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This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saved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model</a:t>
            </a:r>
            <a:r>
              <a:rPr sz="900" spc="114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5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further</a:t>
            </a:r>
            <a:r>
              <a:rPr sz="9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used</a:t>
            </a:r>
            <a:r>
              <a:rPr sz="9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to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generate</a:t>
            </a:r>
            <a:r>
              <a:rPr sz="9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output</a:t>
            </a:r>
            <a:r>
              <a:rPr sz="9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from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900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10" dirty="0">
                <a:latin typeface="Tw Cen MT Condensed Extra Bold" panose="020B0803020202020204" pitchFamily="34" charset="0"/>
                <a:cs typeface="Arial"/>
              </a:rPr>
              <a:t>random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prompt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picked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from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within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trained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txt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0" dirty="0">
                <a:latin typeface="Tw Cen MT Condensed Extra Bold" panose="020B0803020202020204" pitchFamily="34" charset="0"/>
                <a:cs typeface="Arial"/>
              </a:rPr>
              <a:t>ﬁle,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55" dirty="0">
                <a:latin typeface="Tw Cen MT Condensed Extra Bold" panose="020B0803020202020204" pitchFamily="34" charset="0"/>
                <a:cs typeface="Arial"/>
              </a:rPr>
              <a:t>and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model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outputs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text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generation</a:t>
            </a:r>
            <a:r>
              <a:rPr sz="900" spc="18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based</a:t>
            </a:r>
            <a:r>
              <a:rPr sz="900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25" dirty="0">
                <a:latin typeface="Tw Cen MT Condensed Extra Bold" panose="020B0803020202020204" pitchFamily="34" charset="0"/>
                <a:cs typeface="Arial"/>
              </a:rPr>
              <a:t>on</a:t>
            </a:r>
            <a:r>
              <a:rPr sz="900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900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dirty="0">
                <a:latin typeface="Tw Cen MT Condensed Extra Bold" panose="020B0803020202020204" pitchFamily="34" charset="0"/>
                <a:cs typeface="Arial"/>
              </a:rPr>
              <a:t>input</a:t>
            </a:r>
            <a:r>
              <a:rPr sz="900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900" spc="-10" dirty="0">
                <a:latin typeface="Tw Cen MT Condensed Extra Bold" panose="020B0803020202020204" pitchFamily="34" charset="0"/>
                <a:cs typeface="Arial"/>
              </a:rPr>
              <a:t>prompt.</a:t>
            </a:r>
            <a:endParaRPr sz="900" dirty="0">
              <a:latin typeface="Tw Cen MT Condensed Extra Bold" panose="020B0803020202020204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863" y="382895"/>
            <a:ext cx="2293137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70" dirty="0">
                <a:latin typeface="Tw Cen MT Condensed Extra Bold" panose="020B0803020202020204" pitchFamily="34" charset="0"/>
              </a:rPr>
              <a:t>GENERATING</a:t>
            </a:r>
            <a:r>
              <a:rPr sz="1400" spc="140" dirty="0">
                <a:latin typeface="Tw Cen MT Condensed Extra Bold" panose="020B0803020202020204" pitchFamily="34" charset="0"/>
              </a:rPr>
              <a:t> </a:t>
            </a:r>
            <a:r>
              <a:rPr sz="1400" dirty="0">
                <a:latin typeface="Tw Cen MT Condensed Extra Bold" panose="020B0803020202020204" pitchFamily="34" charset="0"/>
              </a:rPr>
              <a:t>TEXT</a:t>
            </a:r>
            <a:r>
              <a:rPr sz="1400" spc="145" dirty="0">
                <a:latin typeface="Tw Cen MT Condensed Extra Bold" panose="020B0803020202020204" pitchFamily="34" charset="0"/>
              </a:rPr>
              <a:t> </a:t>
            </a:r>
            <a:r>
              <a:rPr sz="1400" spc="75" dirty="0">
                <a:latin typeface="Tw Cen MT Condensed Extra Bold" panose="020B0803020202020204" pitchFamily="34" charset="0"/>
              </a:rPr>
              <a:t>WITH</a:t>
            </a:r>
            <a:r>
              <a:rPr sz="1400" spc="140" dirty="0">
                <a:latin typeface="Tw Cen MT Condensed Extra Bold" panose="020B0803020202020204" pitchFamily="34" charset="0"/>
              </a:rPr>
              <a:t> </a:t>
            </a:r>
            <a:r>
              <a:rPr sz="1400" spc="75" dirty="0">
                <a:latin typeface="Tw Cen MT Condensed Extra Bold" panose="020B0803020202020204" pitchFamily="34" charset="0"/>
              </a:rPr>
              <a:t>LSTM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9" y="2573477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4116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055" y="0"/>
                </a:lnTo>
                <a:lnTo>
                  <a:pt x="5839055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9" y="467351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9" y="730647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9" y="993882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9" y="1257178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9" y="1520414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9" y="1783710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9" y="2046945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19" y="2310241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9" y="2836773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9" y="3100008"/>
            <a:ext cx="5839460" cy="6350"/>
          </a:xfrm>
          <a:custGeom>
            <a:avLst/>
            <a:gdLst/>
            <a:ahLst/>
            <a:cxnLst/>
            <a:rect l="l" t="t" r="r" b="b"/>
            <a:pathLst>
              <a:path w="5839460" h="6350">
                <a:moveTo>
                  <a:pt x="0" y="0"/>
                </a:moveTo>
                <a:lnTo>
                  <a:pt x="5839280" y="0"/>
                </a:lnTo>
                <a:lnTo>
                  <a:pt x="5839280" y="6077"/>
                </a:lnTo>
                <a:lnTo>
                  <a:pt x="0" y="6077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127670" y="437285"/>
            <a:ext cx="2432685" cy="2432685"/>
            <a:chOff x="3127670" y="437285"/>
            <a:chExt cx="2432685" cy="2432685"/>
          </a:xfrm>
        </p:grpSpPr>
        <p:sp>
          <p:nvSpPr>
            <p:cNvPr id="15" name="object 15"/>
            <p:cNvSpPr/>
            <p:nvPr/>
          </p:nvSpPr>
          <p:spPr>
            <a:xfrm>
              <a:off x="3550888" y="1758958"/>
              <a:ext cx="11430" cy="9525"/>
            </a:xfrm>
            <a:custGeom>
              <a:avLst/>
              <a:gdLst/>
              <a:ahLst/>
              <a:cxnLst/>
              <a:rect l="l" t="t" r="r" b="b"/>
              <a:pathLst>
                <a:path w="11429" h="9525">
                  <a:moveTo>
                    <a:pt x="5482" y="9514"/>
                  </a:moveTo>
                  <a:lnTo>
                    <a:pt x="2647" y="9514"/>
                  </a:lnTo>
                  <a:lnTo>
                    <a:pt x="1529" y="7566"/>
                  </a:lnTo>
                  <a:lnTo>
                    <a:pt x="932" y="5469"/>
                  </a:lnTo>
                  <a:lnTo>
                    <a:pt x="0" y="2434"/>
                  </a:lnTo>
                  <a:lnTo>
                    <a:pt x="2424" y="861"/>
                  </a:lnTo>
                  <a:lnTo>
                    <a:pt x="4811" y="187"/>
                  </a:lnTo>
                  <a:lnTo>
                    <a:pt x="5221" y="37"/>
                  </a:lnTo>
                  <a:lnTo>
                    <a:pt x="5631" y="0"/>
                  </a:lnTo>
                  <a:lnTo>
                    <a:pt x="6004" y="0"/>
                  </a:lnTo>
                  <a:lnTo>
                    <a:pt x="8242" y="0"/>
                  </a:lnTo>
                  <a:lnTo>
                    <a:pt x="9436" y="2022"/>
                  </a:lnTo>
                  <a:lnTo>
                    <a:pt x="10033" y="4082"/>
                  </a:lnTo>
                  <a:lnTo>
                    <a:pt x="10965" y="7192"/>
                  </a:lnTo>
                  <a:lnTo>
                    <a:pt x="8615" y="8465"/>
                  </a:lnTo>
                  <a:lnTo>
                    <a:pt x="6303" y="9364"/>
                  </a:lnTo>
                  <a:lnTo>
                    <a:pt x="5855" y="9477"/>
                  </a:lnTo>
                  <a:lnTo>
                    <a:pt x="5482" y="9514"/>
                  </a:lnTo>
                  <a:close/>
                </a:path>
              </a:pathLst>
            </a:custGeom>
            <a:solidFill>
              <a:srgbClr val="A6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7670" y="437285"/>
              <a:ext cx="2432630" cy="243263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53464" y="921876"/>
            <a:ext cx="1957070" cy="196675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80"/>
              </a:spcBef>
            </a:pP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LSTM</a:t>
            </a:r>
            <a:r>
              <a:rPr sz="1000" b="1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Language</a:t>
            </a:r>
            <a:r>
              <a:rPr sz="1000" b="1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Generation</a:t>
            </a:r>
            <a:r>
              <a:rPr sz="1000" b="1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has</a:t>
            </a:r>
            <a:r>
              <a:rPr sz="1000" b="1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70" dirty="0">
                <a:latin typeface="Tw Cen MT Condensed Extra Bold" panose="020B0803020202020204" pitchFamily="34" charset="0"/>
                <a:cs typeface="Arial"/>
              </a:rPr>
              <a:t>a</a:t>
            </a:r>
            <a:r>
              <a:rPr sz="1000" b="1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wide</a:t>
            </a:r>
            <a:r>
              <a:rPr sz="1000" b="1" spc="17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range</a:t>
            </a:r>
            <a:r>
              <a:rPr sz="1000" b="1" spc="17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-25" dirty="0">
                <a:latin typeface="Tw Cen MT Condensed Extra Bold" panose="020B0803020202020204" pitchFamily="34" charset="0"/>
                <a:cs typeface="Arial"/>
              </a:rPr>
              <a:t>of</a:t>
            </a:r>
            <a:r>
              <a:rPr sz="1000" b="1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applications</a:t>
            </a:r>
            <a:r>
              <a:rPr sz="1000" b="1" spc="2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such</a:t>
            </a:r>
            <a:r>
              <a:rPr sz="1000" b="1" spc="229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as</a:t>
            </a:r>
            <a:r>
              <a:rPr sz="1000" b="1" spc="229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chatbots,</a:t>
            </a:r>
            <a:r>
              <a:rPr sz="1000" b="1" spc="22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content</a:t>
            </a:r>
            <a:r>
              <a:rPr sz="1000" b="1" spc="229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-10" dirty="0">
                <a:latin typeface="Tw Cen MT Condensed Extra Bold" panose="020B0803020202020204" pitchFamily="34" charset="0"/>
                <a:cs typeface="Arial"/>
              </a:rPr>
              <a:t>creation,</a:t>
            </a:r>
            <a:r>
              <a:rPr sz="1000" b="1" spc="55" dirty="0">
                <a:latin typeface="Tw Cen MT Condensed Extra Bold" panose="020B0803020202020204" pitchFamily="34" charset="0"/>
                <a:cs typeface="Arial"/>
              </a:rPr>
              <a:t> and</a:t>
            </a:r>
            <a:r>
              <a:rPr sz="1000" b="1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language</a:t>
            </a:r>
            <a:r>
              <a:rPr sz="1000" b="1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translation.</a:t>
            </a:r>
            <a:r>
              <a:rPr sz="1000" b="1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It</a:t>
            </a:r>
            <a:r>
              <a:rPr sz="1000" b="1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can</a:t>
            </a:r>
            <a:r>
              <a:rPr sz="1000" b="1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also</a:t>
            </a:r>
            <a:r>
              <a:rPr sz="1000" b="1" spc="16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-25" dirty="0">
                <a:latin typeface="Tw Cen MT Condensed Extra Bold" panose="020B0803020202020204" pitchFamily="34" charset="0"/>
                <a:cs typeface="Arial"/>
              </a:rPr>
              <a:t>be</a:t>
            </a:r>
            <a:r>
              <a:rPr sz="1000" b="1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extended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to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generate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other</a:t>
            </a:r>
            <a:r>
              <a:rPr sz="1000" b="1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types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of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55" dirty="0">
                <a:latin typeface="Tw Cen MT Condensed Extra Bold" panose="020B0803020202020204" pitchFamily="34" charset="0"/>
                <a:cs typeface="Arial"/>
              </a:rPr>
              <a:t>data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-20" dirty="0">
                <a:latin typeface="Tw Cen MT Condensed Extra Bold" panose="020B0803020202020204" pitchFamily="34" charset="0"/>
                <a:cs typeface="Arial"/>
              </a:rPr>
              <a:t>such</a:t>
            </a:r>
            <a:r>
              <a:rPr sz="1000" b="1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as</a:t>
            </a:r>
            <a:r>
              <a:rPr sz="1000" b="1" spc="8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images</a:t>
            </a:r>
            <a:r>
              <a:rPr sz="1000" b="1" spc="8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55" dirty="0">
                <a:latin typeface="Tw Cen MT Condensed Extra Bold" panose="020B0803020202020204" pitchFamily="34" charset="0"/>
                <a:cs typeface="Arial"/>
              </a:rPr>
              <a:t>and</a:t>
            </a:r>
            <a:r>
              <a:rPr sz="1000" b="1" spc="8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-10" dirty="0">
                <a:latin typeface="Tw Cen MT Condensed Extra Bold" panose="020B0803020202020204" pitchFamily="34" charset="0"/>
                <a:cs typeface="Arial"/>
              </a:rPr>
              <a:t>music.</a:t>
            </a:r>
            <a:endParaRPr sz="1000" dirty="0">
              <a:latin typeface="Tw Cen MT Condensed Extra Bold" panose="020B08030202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w Cen MT Condensed Extra Bold" panose="020B0803020202020204" pitchFamily="34" charset="0"/>
              <a:cs typeface="Arial"/>
            </a:endParaRPr>
          </a:p>
          <a:p>
            <a:pPr marL="12700" marR="69215">
              <a:lnSpc>
                <a:spcPct val="119700"/>
              </a:lnSpc>
            </a:pPr>
            <a:r>
              <a:rPr sz="1000" b="1" spc="60" dirty="0">
                <a:latin typeface="Tw Cen MT Condensed Extra Bold" panose="020B0803020202020204" pitchFamily="34" charset="0"/>
                <a:cs typeface="Arial"/>
              </a:rPr>
              <a:t>Our</a:t>
            </a:r>
            <a:r>
              <a:rPr sz="1000" b="1" spc="2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project</a:t>
            </a:r>
            <a:r>
              <a:rPr sz="1000" b="1" spc="2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application</a:t>
            </a:r>
            <a:r>
              <a:rPr sz="1000" b="1" spc="2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being</a:t>
            </a:r>
            <a:r>
              <a:rPr sz="1000" b="1" spc="2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1000" b="1" spc="2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chatbot</a:t>
            </a:r>
            <a:r>
              <a:rPr sz="1000" b="1" spc="21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-20" dirty="0">
                <a:latin typeface="Tw Cen MT Condensed Extra Bold" panose="020B0803020202020204" pitchFamily="34" charset="0"/>
                <a:cs typeface="Arial"/>
              </a:rPr>
              <a:t>that</a:t>
            </a:r>
            <a:r>
              <a:rPr sz="1000" b="1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is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trained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55" dirty="0">
                <a:latin typeface="Tw Cen MT Condensed Extra Bold" panose="020B0803020202020204" pitchFamily="34" charset="0"/>
                <a:cs typeface="Arial"/>
              </a:rPr>
              <a:t>and</a:t>
            </a:r>
            <a:r>
              <a:rPr sz="1000" b="1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produces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output</a:t>
            </a:r>
            <a:r>
              <a:rPr sz="1000" b="1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based</a:t>
            </a:r>
            <a:r>
              <a:rPr sz="1000" b="1" spc="15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on</a:t>
            </a:r>
            <a:r>
              <a:rPr sz="1000" b="1" spc="16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spc="-25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1000" b="1" spc="50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text</a:t>
            </a:r>
            <a:r>
              <a:rPr sz="1000" b="1" spc="1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corpus</a:t>
            </a:r>
            <a:r>
              <a:rPr sz="1000" b="1" spc="1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of</a:t>
            </a:r>
            <a:r>
              <a:rPr sz="1000" b="1" spc="140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the</a:t>
            </a:r>
            <a:r>
              <a:rPr sz="1000" b="1" spc="145" dirty="0">
                <a:latin typeface="Tw Cen MT Condensed Extra Bold" panose="020B0803020202020204" pitchFamily="34" charset="0"/>
                <a:cs typeface="Arial"/>
              </a:rPr>
              <a:t> </a:t>
            </a:r>
            <a:r>
              <a:rPr sz="1000" b="1" dirty="0">
                <a:latin typeface="Tw Cen MT Condensed Extra Bold" panose="020B0803020202020204" pitchFamily="34" charset="0"/>
                <a:cs typeface="Arial"/>
              </a:rPr>
              <a:t>e-</a:t>
            </a:r>
            <a:r>
              <a:rPr sz="1000" b="1" spc="-20" dirty="0">
                <a:latin typeface="Tw Cen MT Condensed Extra Bold" panose="020B0803020202020204" pitchFamily="34" charset="0"/>
                <a:cs typeface="Arial"/>
              </a:rPr>
              <a:t>book.</a:t>
            </a:r>
            <a:endParaRPr sz="1000" dirty="0">
              <a:latin typeface="Tw Cen MT Condensed Extra Bold" panose="020B0803020202020204" pitchFamily="34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799" y="398008"/>
            <a:ext cx="19437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w Cen MT Condensed Extra Bold" panose="020B0803020202020204" pitchFamily="34" charset="0"/>
                <a:cs typeface="Tahoma"/>
              </a:rPr>
              <a:t>APPLICATIONS</a:t>
            </a:r>
            <a:r>
              <a:rPr sz="1400" spc="305" dirty="0">
                <a:latin typeface="Tw Cen MT Condensed Extra Bold" panose="020B0803020202020204" pitchFamily="34" charset="0"/>
                <a:cs typeface="Tahoma"/>
              </a:rPr>
              <a:t> </a:t>
            </a:r>
            <a:r>
              <a:rPr sz="1400" dirty="0">
                <a:latin typeface="Tw Cen MT Condensed Extra Bold" panose="020B0803020202020204" pitchFamily="34" charset="0"/>
                <a:cs typeface="Tahoma"/>
              </a:rPr>
              <a:t>OF</a:t>
            </a:r>
            <a:r>
              <a:rPr sz="1400" spc="305" dirty="0">
                <a:latin typeface="Tw Cen MT Condensed Extra Bold" panose="020B0803020202020204" pitchFamily="34" charset="0"/>
                <a:cs typeface="Tahoma"/>
              </a:rPr>
              <a:t> </a:t>
            </a:r>
            <a:r>
              <a:rPr sz="1400" dirty="0">
                <a:latin typeface="Tw Cen MT Condensed Extra Bold" panose="020B0803020202020204" pitchFamily="34" charset="0"/>
                <a:cs typeface="Tahoma"/>
              </a:rPr>
              <a:t>LSTM</a:t>
            </a:r>
            <a:r>
              <a:rPr sz="1400" spc="310" dirty="0">
                <a:latin typeface="Tw Cen MT Condensed Extra Bold" panose="020B0803020202020204" pitchFamily="34" charset="0"/>
                <a:cs typeface="Tahoma"/>
              </a:rPr>
              <a:t> </a:t>
            </a:r>
            <a:r>
              <a:rPr sz="1400" dirty="0">
                <a:latin typeface="Tw Cen MT Condensed Extra Bold" panose="020B0803020202020204" pitchFamily="34" charset="0"/>
                <a:cs typeface="Tahoma"/>
              </a:rPr>
              <a:t>LANGUAGE</a:t>
            </a:r>
            <a:r>
              <a:rPr sz="1400" spc="305" dirty="0">
                <a:latin typeface="Tw Cen MT Condensed Extra Bold" panose="020B0803020202020204" pitchFamily="34" charset="0"/>
                <a:cs typeface="Tahoma"/>
              </a:rPr>
              <a:t> </a:t>
            </a:r>
            <a:r>
              <a:rPr sz="1400" spc="-10" dirty="0">
                <a:latin typeface="Tw Cen MT Condensed Extra Bold" panose="020B0803020202020204" pitchFamily="34" charset="0"/>
                <a:cs typeface="Tahoma"/>
              </a:rPr>
              <a:t>GENERATION</a:t>
            </a:r>
            <a:endParaRPr sz="1400" dirty="0">
              <a:latin typeface="Tw Cen MT Condensed Extra Bold" panose="020B0803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85D5-3D3B-BF2E-BA1C-E24551B3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3" y="120650"/>
            <a:ext cx="3748217" cy="438582"/>
          </a:xfrm>
        </p:spPr>
        <p:txBody>
          <a:bodyPr/>
          <a:lstStyle/>
          <a:p>
            <a:r>
              <a:rPr lang="en-IN" dirty="0"/>
              <a:t>Generating output for the language generation model</a:t>
            </a:r>
            <a:br>
              <a:rPr lang="en-IN" dirty="0"/>
            </a:br>
            <a:r>
              <a:rPr lang="en-IN" dirty="0"/>
              <a:t>seed is the randomly picked input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A90E5-F453-1AF4-8FED-97FF4B16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01650"/>
            <a:ext cx="4826000" cy="23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5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459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Tahoma</vt:lpstr>
      <vt:lpstr>Tw Cen MT Condensed Extra Bold</vt:lpstr>
      <vt:lpstr>Office Theme</vt:lpstr>
      <vt:lpstr>PowerPoint Presentation</vt:lpstr>
      <vt:lpstr>INTRODUCTION</vt:lpstr>
      <vt:lpstr>WHAT IS LSTM?</vt:lpstr>
      <vt:lpstr>PowerPoint Presentation</vt:lpstr>
      <vt:lpstr>TRAINING AN LSTM MODEL</vt:lpstr>
      <vt:lpstr>Training the model using sequential lstm, 1 dense layer, softmax activation function, and adam optimizer for 6 epochs</vt:lpstr>
      <vt:lpstr>GENERATING TEXT WITH LSTM</vt:lpstr>
      <vt:lpstr>PowerPoint Presentation</vt:lpstr>
      <vt:lpstr>Generating output for the language generation model seed is the randomly picked input </vt:lpstr>
      <vt:lpstr>CONCLUSION</vt:lpstr>
      <vt:lpstr>THANKYOU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Naman Manish Shah</cp:lastModifiedBy>
  <cp:revision>4</cp:revision>
  <dcterms:created xsi:type="dcterms:W3CDTF">2023-04-21T14:42:42Z</dcterms:created>
  <dcterms:modified xsi:type="dcterms:W3CDTF">2023-04-22T01:17:22Z</dcterms:modified>
</cp:coreProperties>
</file>