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ADA2-D239-3F65-0D09-69B175AF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A276A-AF01-4CE5-A362-E116CF046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D59B-00A4-783C-1901-EF54F416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AEA7-3EBA-F980-A671-60E1F364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82CE-238B-8D97-B768-48F8E837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5545-7E53-65EE-3577-ADC1C078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CEDC8-2EB5-46BB-D083-CB8F320E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6FE8-E485-73F2-118C-2C9E80BD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9363-4786-EF80-E345-6D3857D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DDCE-06AB-D4EF-DA90-88B362EC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BB53F-6A1F-93E7-878D-F9587FB27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52F19-F06F-A64D-AD02-C9452C73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0B2D-13B7-B037-4189-5BCF9AC4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01D1-9947-E36C-E84E-ADA6BEEB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622A-EB90-D75E-0A85-026B379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0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AB9D-7820-DECE-C041-1609FE83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4E4A-41CC-252E-FBBE-E9B4DD3D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9F8C-AFA2-55AF-A588-9CA3D42E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E5F2-FD6C-9248-B056-B670B359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9B04-5198-4D6F-19D4-59189183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ECE3-D59D-7D51-C8F9-8B40EF1E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C3C5-F299-A713-12D8-DF84BEBE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0216-220F-1D48-4A2C-1C2CADAC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3752-A7DF-1FC6-7BFC-AFACD36F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6637-FBBC-189A-952A-04690131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B375-F424-DE38-5A25-B30F25FF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D8E5-9368-B647-520E-9A87E2150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8C37-7F8F-F727-E696-E1AA3D5C2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20F0B-924E-C98F-F7D3-3606A474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2B78-D329-015D-E293-07D00717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4F6F5-E909-53FE-0113-53439A01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9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4C7B-A1A4-6463-C3C8-604A9989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4C10-CE75-EA68-3FDE-F3BD0C14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F65C3-B76C-7419-7D9B-86BF15116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FD005-5EFB-BFDD-4D8A-2055BE56D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252E-BB37-6DF1-4D4C-1BBE56BEB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DF60B-9E66-7FAB-4DBA-1BADD3C0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FBFD2-A1DF-6450-38FF-AC3897C5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7C701-2931-7EC0-BAB1-FB9D841E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9896-BE51-63D5-A204-45BEE6A0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69A06-5253-67A1-5E79-C4FA2A7B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084C6-3958-2AAC-43EA-248DADF2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2B5C1-CD30-C494-8E0E-8B2AD47C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41007-CDF6-4383-7A37-137352B9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3929B-7824-EEC4-85D1-7C05DD9F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0842-ED42-D3A4-07F6-192B247A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5C05-DCDE-2956-5E56-D0F294B5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68D8-873C-72FD-CEC4-6DCB899B9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28AC-991B-A7C8-747A-77646B21F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4E25-138D-33FC-FE7C-AE0A91DE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412B5-AC95-603B-A2CC-A5602115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33CD4-916D-912F-88B5-4B712667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5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2523-CF09-25B9-233C-7E3685FC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A861B-F5A7-A6FA-4001-9FB03FED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2E41-7C9A-F000-6367-817829C1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719C-1435-D169-3142-6D773916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09EB-B7BD-7A1E-51EF-317746F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936A3-3146-32BB-5800-52BB5895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CFA03-ABC9-2BF4-80DF-6C4B1716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7A53-8B45-24F7-F054-C1C64D6C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9CF1-4D70-6612-2909-CE1DBC6A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3F14-BA6A-4574-B206-B9C13EA3C6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9073-5767-0B79-8757-13D4720CF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CE2A-DEF2-4D69-9A93-F281B8778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9435-FD73-4AB9-81FB-74AEACABE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8DBF-58A5-A342-3D06-1CEB445E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BEF2B-157B-E7F9-8C13-464FFDE6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999232"/>
            <a:ext cx="5730240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Shah</dc:creator>
  <cp:lastModifiedBy>Naman Shah</cp:lastModifiedBy>
  <cp:revision>1</cp:revision>
  <dcterms:created xsi:type="dcterms:W3CDTF">2023-05-12T16:59:51Z</dcterms:created>
  <dcterms:modified xsi:type="dcterms:W3CDTF">2023-05-12T16:59:51Z</dcterms:modified>
</cp:coreProperties>
</file>