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32"/>
  </p:notesMasterIdLst>
  <p:handoutMasterIdLst>
    <p:handoutMasterId r:id="rId33"/>
  </p:handoutMasterIdLst>
  <p:sldIdLst>
    <p:sldId id="350" r:id="rId5"/>
    <p:sldId id="352" r:id="rId6"/>
    <p:sldId id="362" r:id="rId7"/>
    <p:sldId id="365" r:id="rId8"/>
    <p:sldId id="364" r:id="rId9"/>
    <p:sldId id="387" r:id="rId10"/>
    <p:sldId id="383" r:id="rId11"/>
    <p:sldId id="385" r:id="rId12"/>
    <p:sldId id="386" r:id="rId13"/>
    <p:sldId id="366" r:id="rId14"/>
    <p:sldId id="367" r:id="rId15"/>
    <p:sldId id="368" r:id="rId16"/>
    <p:sldId id="369" r:id="rId17"/>
    <p:sldId id="370" r:id="rId18"/>
    <p:sldId id="371" r:id="rId19"/>
    <p:sldId id="372" r:id="rId20"/>
    <p:sldId id="373" r:id="rId21"/>
    <p:sldId id="374" r:id="rId22"/>
    <p:sldId id="375" r:id="rId23"/>
    <p:sldId id="376" r:id="rId24"/>
    <p:sldId id="377" r:id="rId25"/>
    <p:sldId id="378" r:id="rId26"/>
    <p:sldId id="379" r:id="rId27"/>
    <p:sldId id="380" r:id="rId28"/>
    <p:sldId id="381" r:id="rId29"/>
    <p:sldId id="382" r:id="rId30"/>
    <p:sldId id="34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8DD286-DB91-419D-973C-07FDF4CC1527}" v="735" dt="2023-03-02T18:29:07.246"/>
    <p1510:client id="{F6069E36-56CB-464B-93E9-DA69A4FBD30C}" v="10" dt="2023-03-02T18:44:34.655"/>
    <p1510:client id="{FA58A693-50B3-437E-AD52-B88D40E35526}" v="3" dt="2020-10-14T20:04:43.3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76" autoAdjust="0"/>
    <p:restoredTop sz="95226" autoAdjust="0"/>
  </p:normalViewPr>
  <p:slideViewPr>
    <p:cSldViewPr snapToGrid="0">
      <p:cViewPr varScale="1">
        <p:scale>
          <a:sx n="42" d="100"/>
          <a:sy n="42" d="100"/>
        </p:scale>
        <p:origin x="120" y="3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3/2/2023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27</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dirty="0"/>
              <a:t>Click to edit </a:t>
            </a:r>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dirty="0"/>
              <a:t>Click to edit </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dirty="0"/>
              <a:t>Click to edit </a:t>
            </a:r>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D2060DA6-6E6F-47BF-9680-1B030F525DD2}"/>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FF8F140D-2B48-4E31-9E97-08B68ABBAC1E}"/>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dirty="0"/>
              <a:t>Click to edit </a:t>
            </a:r>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dirty="0"/>
              <a:t>Click to edit </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dirty="0"/>
              <a:t>Click to edit </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dirty="0"/>
              <a:t>Click to edit </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9A79B87D-E8CF-49AE-9326-2FEED2392F09}"/>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BA139CE-3E4D-4224-B157-2D29EC10FE40}"/>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dirty="0"/>
              <a:t>Click to edit </a:t>
            </a:r>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dirty="0"/>
              <a:t>Click to edit</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edit</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dirty="0"/>
              <a:t>Click to edit</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edit</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dirty="0"/>
              <a:t>Click to edit</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edit</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dirty="0"/>
              <a:t>Click to edit</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edit</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dirty="0"/>
              <a:t>Click to edit</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edit</a:t>
            </a:r>
          </a:p>
        </p:txBody>
      </p:sp>
      <p:sp>
        <p:nvSpPr>
          <p:cNvPr id="6" name="Footer Placeholder 5">
            <a:extLst>
              <a:ext uri="{FF2B5EF4-FFF2-40B4-BE49-F238E27FC236}">
                <a16:creationId xmlns:a16="http://schemas.microsoft.com/office/drawing/2014/main" id="{2DBF2453-9E16-47FE-A8ED-4661246DE597}"/>
              </a:ext>
            </a:extLst>
          </p:cNvPr>
          <p:cNvSpPr>
            <a:spLocks noGrp="1"/>
          </p:cNvSpPr>
          <p:nvPr>
            <p:ph type="ftr" sz="quarter" idx="22"/>
          </p:nvPr>
        </p:nvSpPr>
        <p:spPr/>
        <p:txBody>
          <a:bodyPr/>
          <a:lstStyle/>
          <a:p>
            <a:r>
              <a:rPr lang="en-US"/>
              <a:t>Annual Review</a:t>
            </a:r>
            <a:endParaRPr lang="en-US" b="0" dirty="0"/>
          </a:p>
        </p:txBody>
      </p:sp>
      <p:sp>
        <p:nvSpPr>
          <p:cNvPr id="7" name="Slide Number Placeholder 6">
            <a:extLst>
              <a:ext uri="{FF2B5EF4-FFF2-40B4-BE49-F238E27FC236}">
                <a16:creationId xmlns:a16="http://schemas.microsoft.com/office/drawing/2014/main" id="{F636E9EA-D950-424A-BC92-F6794D6E5D67}"/>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dirty="0"/>
              <a:t>Click to edit </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a:t>
            </a:r>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dirty="0"/>
              <a:t>Click to edit </a:t>
            </a:r>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dirty="0"/>
              <a:t>Click to edit </a:t>
            </a:r>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edit </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edit</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edit </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edit </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edit </a:t>
            </a:r>
          </a:p>
        </p:txBody>
      </p:sp>
      <p:sp>
        <p:nvSpPr>
          <p:cNvPr id="5" name="Footer Placeholder 4">
            <a:extLst>
              <a:ext uri="{FF2B5EF4-FFF2-40B4-BE49-F238E27FC236}">
                <a16:creationId xmlns:a16="http://schemas.microsoft.com/office/drawing/2014/main" id="{FDE10C66-2FF2-41F8-98FA-BE4983369645}"/>
              </a:ext>
            </a:extLst>
          </p:cNvPr>
          <p:cNvSpPr>
            <a:spLocks noGrp="1"/>
          </p:cNvSpPr>
          <p:nvPr>
            <p:ph type="ftr" sz="quarter" idx="26"/>
          </p:nvPr>
        </p:nvSpPr>
        <p:spPr/>
        <p:txBody>
          <a:bodyPr/>
          <a:lstStyle/>
          <a:p>
            <a:r>
              <a:rPr lang="en-US"/>
              <a:t>Annual Review</a:t>
            </a:r>
            <a:endParaRPr lang="en-US" b="0" dirty="0"/>
          </a:p>
        </p:txBody>
      </p:sp>
      <p:sp>
        <p:nvSpPr>
          <p:cNvPr id="19" name="Slide Number Placeholder 18">
            <a:extLst>
              <a:ext uri="{FF2B5EF4-FFF2-40B4-BE49-F238E27FC236}">
                <a16:creationId xmlns:a16="http://schemas.microsoft.com/office/drawing/2014/main" id="{1851A3FD-B717-4588-9809-4FFAC5FF47A1}"/>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dirty="0"/>
              <a:t>Click to edit </a:t>
            </a:r>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p>
        </p:txBody>
      </p:sp>
      <p:sp>
        <p:nvSpPr>
          <p:cNvPr id="4" name="Footer Placeholder 3">
            <a:extLst>
              <a:ext uri="{FF2B5EF4-FFF2-40B4-BE49-F238E27FC236}">
                <a16:creationId xmlns:a16="http://schemas.microsoft.com/office/drawing/2014/main" id="{DB285929-1018-4370-A170-074C414B2281}"/>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6184536E-AD08-4371-85E9-A816C30B6AE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dirty="0"/>
              <a:t>Click to edit </a:t>
            </a:r>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dirty="0"/>
              <a:t>Click to edit </a:t>
            </a:r>
          </a:p>
        </p:txBody>
      </p:sp>
      <p:sp>
        <p:nvSpPr>
          <p:cNvPr id="4" name="Footer Placeholder 3">
            <a:extLst>
              <a:ext uri="{FF2B5EF4-FFF2-40B4-BE49-F238E27FC236}">
                <a16:creationId xmlns:a16="http://schemas.microsoft.com/office/drawing/2014/main" id="{D1578EA5-216B-41F7-80D1-9ED07FFDB66F}"/>
              </a:ext>
            </a:extLst>
          </p:cNvPr>
          <p:cNvSpPr>
            <a:spLocks noGrp="1"/>
          </p:cNvSpPr>
          <p:nvPr>
            <p:ph type="ftr" sz="quarter" idx="12"/>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C772CC63-C628-4456-9B92-DA4E670BAC0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dirty="0"/>
              <a:t>Click to edit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endParaRPr lang="en-US" dirty="0"/>
          </a:p>
        </p:txBody>
      </p:sp>
      <p:sp>
        <p:nvSpPr>
          <p:cNvPr id="4" name="Footer Placeholder 3">
            <a:extLst>
              <a:ext uri="{FF2B5EF4-FFF2-40B4-BE49-F238E27FC236}">
                <a16:creationId xmlns:a16="http://schemas.microsoft.com/office/drawing/2014/main" id="{DB42D896-6ACC-40D7-8D8B-F9AF3E7DE1A1}"/>
              </a:ext>
            </a:extLst>
          </p:cNvPr>
          <p:cNvSpPr>
            <a:spLocks noGrp="1"/>
          </p:cNvSpPr>
          <p:nvPr>
            <p:ph type="ftr" sz="quarter" idx="12"/>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E69F7A1E-B7E2-4E9C-A66C-BCE08900C5F1}"/>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dirty="0"/>
              <a:t>Click to edit</a:t>
            </a:r>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dirty="0"/>
              <a:t>Click icon to add picture</a:t>
            </a:r>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dirty="0"/>
              <a:t>Click to edit </a:t>
            </a:r>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dirty="0"/>
              <a:t>Click icon to add picture</a:t>
            </a:r>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edit </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edit </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edit </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edit </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dirty="0"/>
              <a:t>Click icon to add picture</a:t>
            </a:r>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dirty="0"/>
              <a:t>Click icon to add picture</a:t>
            </a:r>
          </a:p>
        </p:txBody>
      </p:sp>
      <p:sp>
        <p:nvSpPr>
          <p:cNvPr id="4" name="Footer Placeholder 3">
            <a:extLst>
              <a:ext uri="{FF2B5EF4-FFF2-40B4-BE49-F238E27FC236}">
                <a16:creationId xmlns:a16="http://schemas.microsoft.com/office/drawing/2014/main" id="{7DE0184F-2619-4333-B49F-C7ACE8B2C3A6}"/>
              </a:ext>
            </a:extLst>
          </p:cNvPr>
          <p:cNvSpPr>
            <a:spLocks noGrp="1"/>
          </p:cNvSpPr>
          <p:nvPr>
            <p:ph type="ftr" sz="quarter" idx="33"/>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05A1C65-B00C-4CA4-83B6-3DFA3DF96296}"/>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dirty="0"/>
              <a:t>Click to edit </a:t>
            </a:r>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edit </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dirty="0"/>
              <a:t>Click to edit </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dirty="0"/>
              <a:t>Click to edit </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edit </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3">
            <a:extLst>
              <a:ext uri="{FF2B5EF4-FFF2-40B4-BE49-F238E27FC236}">
                <a16:creationId xmlns:a16="http://schemas.microsoft.com/office/drawing/2014/main" id="{FF46DFD4-BF8C-4939-874D-85B7DF956768}"/>
              </a:ext>
            </a:extLst>
          </p:cNvPr>
          <p:cNvSpPr>
            <a:spLocks noGrp="1"/>
          </p:cNvSpPr>
          <p:nvPr>
            <p:ph type="ftr" sz="quarter" idx="37"/>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373856F-38E9-4BBF-93D8-0F8AC2E0E6C7}"/>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dirty="0"/>
              <a:t>Click to edit Master title style</a:t>
            </a:r>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March 2, 2023</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a:lstStyle/>
          <a:p>
            <a:r>
              <a:rPr lang="en-US" b="0" dirty="0">
                <a:ea typeface="+mj-lt"/>
                <a:cs typeface="+mj-lt"/>
              </a:rPr>
              <a:t>MUSIC APPLICATION</a:t>
            </a:r>
            <a:endParaRPr lang="en-US" dirty="0"/>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1514253"/>
          </a:xfrm>
        </p:spPr>
        <p:txBody>
          <a:bodyPr vert="horz" lIns="0" tIns="0" rIns="0" bIns="0" rtlCol="0" anchor="t">
            <a:noAutofit/>
          </a:bodyPr>
          <a:lstStyle/>
          <a:p>
            <a:r>
              <a:rPr lang="en-US" b="1" cap="all" dirty="0">
                <a:solidFill>
                  <a:schemeClr val="bg1"/>
                </a:solidFill>
                <a:ea typeface="+mn-lt"/>
                <a:cs typeface="+mn-lt"/>
              </a:rPr>
              <a:t>By </a:t>
            </a:r>
            <a:endParaRPr lang="en-US" b="1" dirty="0">
              <a:solidFill>
                <a:schemeClr val="bg1"/>
              </a:solidFill>
            </a:endParaRPr>
          </a:p>
          <a:p>
            <a:r>
              <a:rPr lang="en-US" b="1" cap="all" dirty="0">
                <a:solidFill>
                  <a:schemeClr val="bg1"/>
                </a:solidFill>
                <a:ea typeface="+mn-lt"/>
                <a:cs typeface="+mn-lt"/>
              </a:rPr>
              <a:t>NAMAN SHAH</a:t>
            </a:r>
            <a:endParaRPr lang="en-US" b="1" dirty="0">
              <a:solidFill>
                <a:schemeClr val="bg1"/>
              </a:solidFill>
            </a:endParaRPr>
          </a:p>
          <a:p>
            <a:r>
              <a:rPr lang="en-US" b="1" cap="all" dirty="0">
                <a:solidFill>
                  <a:schemeClr val="bg1"/>
                </a:solidFill>
                <a:ea typeface="+mn-lt"/>
                <a:cs typeface="+mn-lt"/>
              </a:rPr>
              <a:t>DEEP SANCHANIYA</a:t>
            </a:r>
            <a:endParaRPr lang="en-US" b="1" dirty="0">
              <a:solidFill>
                <a:schemeClr val="bg1"/>
              </a:solidFill>
            </a:endParaRPr>
          </a:p>
          <a:p>
            <a:r>
              <a:rPr lang="en-US" b="1" cap="all" dirty="0">
                <a:solidFill>
                  <a:schemeClr val="bg1"/>
                </a:solidFill>
                <a:ea typeface="+mn-lt"/>
                <a:cs typeface="+mn-lt"/>
              </a:rPr>
              <a:t>SAKSHI BASANTANI</a:t>
            </a:r>
            <a:endParaRPr lang="en-US" b="1" dirty="0">
              <a:solidFill>
                <a:schemeClr val="bg1"/>
              </a:solidFill>
            </a:endParaRPr>
          </a:p>
          <a:p>
            <a:endParaRPr lang="en-US" b="1" dirty="0">
              <a:solidFill>
                <a:schemeClr val="bg1"/>
              </a:solidFill>
            </a:endParaRPr>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2874388" y="1973768"/>
            <a:ext cx="6454745" cy="2907595"/>
          </a:xfrm>
        </p:spPr>
        <p:txBody>
          <a:bodyPr vert="horz" lIns="0" tIns="0" rIns="0" bIns="0" rtlCol="0" anchor="b" anchorCtr="0">
            <a:noAutofit/>
          </a:bodyPr>
          <a:lstStyle/>
          <a:p>
            <a:r>
              <a:rPr lang="en-US" sz="6000" b="0" dirty="0">
                <a:ea typeface="+mj-lt"/>
                <a:cs typeface="+mj-lt"/>
              </a:rPr>
              <a:t>SCREEN LAYOUTS</a:t>
            </a:r>
            <a:endParaRPr lang="en-US" dirty="0"/>
          </a:p>
          <a:p>
            <a:endParaRPr lang="en-US" sz="6000" b="0" dirty="0">
              <a:solidFill>
                <a:srgbClr val="000000"/>
              </a:solidFill>
            </a:endParaRPr>
          </a:p>
        </p:txBody>
      </p:sp>
    </p:spTree>
    <p:extLst>
      <p:ext uri="{BB962C8B-B14F-4D97-AF65-F5344CB8AC3E}">
        <p14:creationId xmlns:p14="http://schemas.microsoft.com/office/powerpoint/2010/main" val="1668257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02553382-C1B9-7B44-C5BE-AED2CE054740}"/>
              </a:ext>
            </a:extLst>
          </p:cNvPr>
          <p:cNvSpPr>
            <a:spLocks noGrp="1"/>
          </p:cNvSpPr>
          <p:nvPr>
            <p:ph type="body" sz="quarter" idx="11"/>
          </p:nvPr>
        </p:nvSpPr>
        <p:spPr>
          <a:xfrm>
            <a:off x="6093316" y="2343024"/>
            <a:ext cx="4303690" cy="2172753"/>
          </a:xfrm>
        </p:spPr>
        <p:txBody>
          <a:bodyPr vert="horz" lIns="0" tIns="0" rIns="0" bIns="0" rtlCol="0" anchor="t">
            <a:noAutofit/>
          </a:bodyPr>
          <a:lstStyle/>
          <a:p>
            <a:r>
              <a:rPr lang="en-US" sz="2400" dirty="0">
                <a:ea typeface="+mn-lt"/>
                <a:cs typeface="+mn-lt"/>
              </a:rPr>
              <a:t>The login page will be shown to the user when they install the application or they clear the app data from their phones. </a:t>
            </a:r>
            <a:endParaRPr lang="en-US" sz="2400"/>
          </a:p>
        </p:txBody>
      </p:sp>
      <p:sp>
        <p:nvSpPr>
          <p:cNvPr id="9" name="Title 8">
            <a:extLst>
              <a:ext uri="{FF2B5EF4-FFF2-40B4-BE49-F238E27FC236}">
                <a16:creationId xmlns:a16="http://schemas.microsoft.com/office/drawing/2014/main" id="{EDB26FCD-AE07-F281-0F99-CCB997971650}"/>
              </a:ext>
            </a:extLst>
          </p:cNvPr>
          <p:cNvSpPr>
            <a:spLocks noGrp="1"/>
          </p:cNvSpPr>
          <p:nvPr>
            <p:ph type="title"/>
          </p:nvPr>
        </p:nvSpPr>
        <p:spPr>
          <a:xfrm>
            <a:off x="953291" y="41937"/>
            <a:ext cx="8805138" cy="1727030"/>
          </a:xfrm>
        </p:spPr>
        <p:txBody>
          <a:bodyPr>
            <a:normAutofit/>
          </a:bodyPr>
          <a:lstStyle/>
          <a:p>
            <a:r>
              <a:rPr lang="en-US" sz="4000" b="0" dirty="0">
                <a:ea typeface="+mj-lt"/>
                <a:cs typeface="+mj-lt"/>
              </a:rPr>
              <a:t>LOGIN AND REGISTRATION SCREEN</a:t>
            </a:r>
            <a:endParaRPr lang="en-US" dirty="0"/>
          </a:p>
          <a:p>
            <a:endParaRPr lang="en-US" sz="4000" dirty="0"/>
          </a:p>
        </p:txBody>
      </p:sp>
      <p:pic>
        <p:nvPicPr>
          <p:cNvPr id="2" name="Picture 2">
            <a:extLst>
              <a:ext uri="{FF2B5EF4-FFF2-40B4-BE49-F238E27FC236}">
                <a16:creationId xmlns:a16="http://schemas.microsoft.com/office/drawing/2014/main" id="{4AE7AFED-C754-34CD-D360-1B48CA8B6337}"/>
              </a:ext>
            </a:extLst>
          </p:cNvPr>
          <p:cNvPicPr>
            <a:picLocks noChangeAspect="1"/>
          </p:cNvPicPr>
          <p:nvPr/>
        </p:nvPicPr>
        <p:blipFill>
          <a:blip r:embed="rId2"/>
          <a:stretch>
            <a:fillRect/>
          </a:stretch>
        </p:blipFill>
        <p:spPr>
          <a:xfrm>
            <a:off x="3268824" y="1876022"/>
            <a:ext cx="2273647" cy="4823138"/>
          </a:xfrm>
          <a:prstGeom prst="rect">
            <a:avLst/>
          </a:prstGeom>
        </p:spPr>
      </p:pic>
    </p:spTree>
    <p:extLst>
      <p:ext uri="{BB962C8B-B14F-4D97-AF65-F5344CB8AC3E}">
        <p14:creationId xmlns:p14="http://schemas.microsoft.com/office/powerpoint/2010/main" val="3961710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02553382-C1B9-7B44-C5BE-AED2CE054740}"/>
              </a:ext>
            </a:extLst>
          </p:cNvPr>
          <p:cNvSpPr>
            <a:spLocks noGrp="1"/>
          </p:cNvSpPr>
          <p:nvPr>
            <p:ph type="body" sz="quarter" idx="11"/>
          </p:nvPr>
        </p:nvSpPr>
        <p:spPr>
          <a:xfrm>
            <a:off x="6093316" y="2589869"/>
            <a:ext cx="4142704" cy="1679062"/>
          </a:xfrm>
        </p:spPr>
        <p:txBody>
          <a:bodyPr vert="horz" lIns="0" tIns="0" rIns="0" bIns="0" rtlCol="0" anchor="t">
            <a:noAutofit/>
          </a:bodyPr>
          <a:lstStyle/>
          <a:p>
            <a:r>
              <a:rPr lang="en-US" sz="2400" dirty="0">
                <a:ea typeface="+mn-lt"/>
                <a:cs typeface="+mn-lt"/>
              </a:rPr>
              <a:t>The Registration page will only be shown when user clicks on the "new User ?" button on Login page . </a:t>
            </a:r>
            <a:endParaRPr lang="en-US" sz="2400"/>
          </a:p>
        </p:txBody>
      </p:sp>
      <p:sp>
        <p:nvSpPr>
          <p:cNvPr id="9" name="Title 8">
            <a:extLst>
              <a:ext uri="{FF2B5EF4-FFF2-40B4-BE49-F238E27FC236}">
                <a16:creationId xmlns:a16="http://schemas.microsoft.com/office/drawing/2014/main" id="{EDB26FCD-AE07-F281-0F99-CCB997971650}"/>
              </a:ext>
            </a:extLst>
          </p:cNvPr>
          <p:cNvSpPr>
            <a:spLocks noGrp="1"/>
          </p:cNvSpPr>
          <p:nvPr>
            <p:ph type="title"/>
          </p:nvPr>
        </p:nvSpPr>
        <p:spPr>
          <a:xfrm>
            <a:off x="953291" y="41937"/>
            <a:ext cx="8805138" cy="1727030"/>
          </a:xfrm>
        </p:spPr>
        <p:txBody>
          <a:bodyPr>
            <a:normAutofit/>
          </a:bodyPr>
          <a:lstStyle/>
          <a:p>
            <a:r>
              <a:rPr lang="en-US" sz="4000" b="0" dirty="0">
                <a:ea typeface="+mj-lt"/>
                <a:cs typeface="+mj-lt"/>
              </a:rPr>
              <a:t>LOGIN AND REGISTRATION SCREEN</a:t>
            </a:r>
            <a:endParaRPr lang="en-US" dirty="0"/>
          </a:p>
          <a:p>
            <a:endParaRPr lang="en-US" sz="4000" dirty="0"/>
          </a:p>
        </p:txBody>
      </p:sp>
      <p:pic>
        <p:nvPicPr>
          <p:cNvPr id="3" name="Picture 3">
            <a:extLst>
              <a:ext uri="{FF2B5EF4-FFF2-40B4-BE49-F238E27FC236}">
                <a16:creationId xmlns:a16="http://schemas.microsoft.com/office/drawing/2014/main" id="{985A4260-3311-603B-6E82-8F2525E23836}"/>
              </a:ext>
            </a:extLst>
          </p:cNvPr>
          <p:cNvPicPr>
            <a:picLocks noChangeAspect="1"/>
          </p:cNvPicPr>
          <p:nvPr/>
        </p:nvPicPr>
        <p:blipFill>
          <a:blip r:embed="rId2"/>
          <a:stretch>
            <a:fillRect/>
          </a:stretch>
        </p:blipFill>
        <p:spPr>
          <a:xfrm>
            <a:off x="3247300" y="1929685"/>
            <a:ext cx="2316695" cy="4705082"/>
          </a:xfrm>
          <a:prstGeom prst="rect">
            <a:avLst/>
          </a:prstGeom>
        </p:spPr>
      </p:pic>
    </p:spTree>
    <p:extLst>
      <p:ext uri="{BB962C8B-B14F-4D97-AF65-F5344CB8AC3E}">
        <p14:creationId xmlns:p14="http://schemas.microsoft.com/office/powerpoint/2010/main" val="1041120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02553382-C1B9-7B44-C5BE-AED2CE054740}"/>
              </a:ext>
            </a:extLst>
          </p:cNvPr>
          <p:cNvSpPr>
            <a:spLocks noGrp="1"/>
          </p:cNvSpPr>
          <p:nvPr>
            <p:ph type="body" sz="quarter" idx="11"/>
          </p:nvPr>
        </p:nvSpPr>
        <p:spPr>
          <a:xfrm>
            <a:off x="7821232" y="3426996"/>
            <a:ext cx="3874395" cy="1271232"/>
          </a:xfrm>
        </p:spPr>
        <p:txBody>
          <a:bodyPr vert="horz" lIns="0" tIns="0" rIns="0" bIns="0" rtlCol="0" anchor="t">
            <a:noAutofit/>
          </a:bodyPr>
          <a:lstStyle/>
          <a:p>
            <a:r>
              <a:rPr lang="en-US" sz="2400" dirty="0">
                <a:ea typeface="+mn-lt"/>
                <a:cs typeface="+mn-lt"/>
              </a:rPr>
              <a:t>This code shows that the submit button of form will be disabled Until the form is filled with valid information . </a:t>
            </a:r>
          </a:p>
        </p:txBody>
      </p:sp>
      <p:sp>
        <p:nvSpPr>
          <p:cNvPr id="9" name="Title 8">
            <a:extLst>
              <a:ext uri="{FF2B5EF4-FFF2-40B4-BE49-F238E27FC236}">
                <a16:creationId xmlns:a16="http://schemas.microsoft.com/office/drawing/2014/main" id="{EDB26FCD-AE07-F281-0F99-CCB997971650}"/>
              </a:ext>
            </a:extLst>
          </p:cNvPr>
          <p:cNvSpPr>
            <a:spLocks noGrp="1"/>
          </p:cNvSpPr>
          <p:nvPr>
            <p:ph type="title"/>
          </p:nvPr>
        </p:nvSpPr>
        <p:spPr>
          <a:xfrm>
            <a:off x="953291" y="41937"/>
            <a:ext cx="8805138" cy="1727030"/>
          </a:xfrm>
        </p:spPr>
        <p:txBody>
          <a:bodyPr>
            <a:normAutofit/>
          </a:bodyPr>
          <a:lstStyle/>
          <a:p>
            <a:r>
              <a:rPr lang="en-US" sz="4000" b="0" dirty="0">
                <a:ea typeface="+mj-lt"/>
                <a:cs typeface="+mj-lt"/>
              </a:rPr>
              <a:t>LOGIN AND REGISTRATION SCREEN</a:t>
            </a:r>
            <a:endParaRPr lang="en-US" dirty="0"/>
          </a:p>
          <a:p>
            <a:endParaRPr lang="en-US" sz="4000" dirty="0"/>
          </a:p>
        </p:txBody>
      </p:sp>
      <p:pic>
        <p:nvPicPr>
          <p:cNvPr id="4" name="Picture 4" descr="A screenshot of a computer&#10;&#10;Description automatically generated">
            <a:extLst>
              <a:ext uri="{FF2B5EF4-FFF2-40B4-BE49-F238E27FC236}">
                <a16:creationId xmlns:a16="http://schemas.microsoft.com/office/drawing/2014/main" id="{FDD5C768-0CC9-A2E0-835E-7A6F0575AC02}"/>
              </a:ext>
            </a:extLst>
          </p:cNvPr>
          <p:cNvPicPr>
            <a:picLocks noChangeAspect="1"/>
          </p:cNvPicPr>
          <p:nvPr/>
        </p:nvPicPr>
        <p:blipFill>
          <a:blip r:embed="rId2"/>
          <a:stretch>
            <a:fillRect/>
          </a:stretch>
        </p:blipFill>
        <p:spPr>
          <a:xfrm>
            <a:off x="420710" y="1863278"/>
            <a:ext cx="7143481" cy="4000768"/>
          </a:xfrm>
          <a:prstGeom prst="rect">
            <a:avLst/>
          </a:prstGeom>
        </p:spPr>
      </p:pic>
      <p:pic>
        <p:nvPicPr>
          <p:cNvPr id="5" name="Picture 5" descr="Text&#10;&#10;Description automatically generated">
            <a:extLst>
              <a:ext uri="{FF2B5EF4-FFF2-40B4-BE49-F238E27FC236}">
                <a16:creationId xmlns:a16="http://schemas.microsoft.com/office/drawing/2014/main" id="{066C096D-49F4-6938-A545-5D4CE14B1B16}"/>
              </a:ext>
            </a:extLst>
          </p:cNvPr>
          <p:cNvPicPr>
            <a:picLocks noChangeAspect="1"/>
          </p:cNvPicPr>
          <p:nvPr/>
        </p:nvPicPr>
        <p:blipFill>
          <a:blip r:embed="rId3"/>
          <a:stretch>
            <a:fillRect/>
          </a:stretch>
        </p:blipFill>
        <p:spPr>
          <a:xfrm>
            <a:off x="2846231" y="5971094"/>
            <a:ext cx="4717960" cy="603981"/>
          </a:xfrm>
          <a:prstGeom prst="rect">
            <a:avLst/>
          </a:prstGeom>
        </p:spPr>
      </p:pic>
    </p:spTree>
    <p:extLst>
      <p:ext uri="{BB962C8B-B14F-4D97-AF65-F5344CB8AC3E}">
        <p14:creationId xmlns:p14="http://schemas.microsoft.com/office/powerpoint/2010/main" val="1579264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02553382-C1B9-7B44-C5BE-AED2CE054740}"/>
              </a:ext>
            </a:extLst>
          </p:cNvPr>
          <p:cNvSpPr>
            <a:spLocks noGrp="1"/>
          </p:cNvSpPr>
          <p:nvPr>
            <p:ph type="body" sz="quarter" idx="11"/>
          </p:nvPr>
        </p:nvSpPr>
        <p:spPr>
          <a:xfrm>
            <a:off x="6093317" y="2793785"/>
            <a:ext cx="4346619" cy="1271232"/>
          </a:xfrm>
        </p:spPr>
        <p:txBody>
          <a:bodyPr vert="horz" lIns="0" tIns="0" rIns="0" bIns="0" rtlCol="0" anchor="t">
            <a:noAutofit/>
          </a:bodyPr>
          <a:lstStyle/>
          <a:p>
            <a:r>
              <a:rPr lang="en-US" sz="2400" dirty="0">
                <a:ea typeface="+mn-lt"/>
                <a:cs typeface="+mn-lt"/>
              </a:rPr>
              <a:t>These are list of songs available. The audio controller is made using howler.js library </a:t>
            </a:r>
          </a:p>
          <a:p>
            <a:endParaRPr lang="en-US" sz="2400" dirty="0">
              <a:ea typeface="+mn-lt"/>
              <a:cs typeface="+mn-lt"/>
            </a:endParaRPr>
          </a:p>
        </p:txBody>
      </p:sp>
      <p:sp>
        <p:nvSpPr>
          <p:cNvPr id="9" name="Title 8">
            <a:extLst>
              <a:ext uri="{FF2B5EF4-FFF2-40B4-BE49-F238E27FC236}">
                <a16:creationId xmlns:a16="http://schemas.microsoft.com/office/drawing/2014/main" id="{EDB26FCD-AE07-F281-0F99-CCB997971650}"/>
              </a:ext>
            </a:extLst>
          </p:cNvPr>
          <p:cNvSpPr>
            <a:spLocks noGrp="1"/>
          </p:cNvSpPr>
          <p:nvPr>
            <p:ph type="title"/>
          </p:nvPr>
        </p:nvSpPr>
        <p:spPr>
          <a:xfrm>
            <a:off x="953291" y="41937"/>
            <a:ext cx="8805138" cy="1727030"/>
          </a:xfrm>
        </p:spPr>
        <p:txBody>
          <a:bodyPr>
            <a:normAutofit/>
          </a:bodyPr>
          <a:lstStyle/>
          <a:p>
            <a:r>
              <a:rPr lang="en-US" sz="4000" b="0" dirty="0">
                <a:ea typeface="+mj-lt"/>
                <a:cs typeface="+mj-lt"/>
              </a:rPr>
              <a:t>HOME SCREEN</a:t>
            </a:r>
            <a:endParaRPr lang="en-US" dirty="0">
              <a:ea typeface="+mj-lt"/>
              <a:cs typeface="+mj-lt"/>
            </a:endParaRPr>
          </a:p>
          <a:p>
            <a:endParaRPr lang="en-US" sz="4000" dirty="0"/>
          </a:p>
        </p:txBody>
      </p:sp>
      <p:pic>
        <p:nvPicPr>
          <p:cNvPr id="2" name="Picture 2" descr="Graphical user interface, application, website&#10;&#10;Description automatically generated">
            <a:extLst>
              <a:ext uri="{FF2B5EF4-FFF2-40B4-BE49-F238E27FC236}">
                <a16:creationId xmlns:a16="http://schemas.microsoft.com/office/drawing/2014/main" id="{6D2CE52C-C0C7-CDC1-5C6E-2E0E1197083F}"/>
              </a:ext>
            </a:extLst>
          </p:cNvPr>
          <p:cNvPicPr>
            <a:picLocks noChangeAspect="1"/>
          </p:cNvPicPr>
          <p:nvPr/>
        </p:nvPicPr>
        <p:blipFill>
          <a:blip r:embed="rId2"/>
          <a:stretch>
            <a:fillRect/>
          </a:stretch>
        </p:blipFill>
        <p:spPr>
          <a:xfrm>
            <a:off x="3184917" y="1918952"/>
            <a:ext cx="2527321" cy="4780208"/>
          </a:xfrm>
          <a:prstGeom prst="rect">
            <a:avLst/>
          </a:prstGeom>
        </p:spPr>
      </p:pic>
    </p:spTree>
    <p:extLst>
      <p:ext uri="{BB962C8B-B14F-4D97-AF65-F5344CB8AC3E}">
        <p14:creationId xmlns:p14="http://schemas.microsoft.com/office/powerpoint/2010/main" val="4265870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02553382-C1B9-7B44-C5BE-AED2CE054740}"/>
              </a:ext>
            </a:extLst>
          </p:cNvPr>
          <p:cNvSpPr>
            <a:spLocks noGrp="1"/>
          </p:cNvSpPr>
          <p:nvPr>
            <p:ph type="body" sz="quarter" idx="11"/>
          </p:nvPr>
        </p:nvSpPr>
        <p:spPr>
          <a:xfrm>
            <a:off x="7370472" y="3083559"/>
            <a:ext cx="4346619" cy="1271232"/>
          </a:xfrm>
        </p:spPr>
        <p:txBody>
          <a:bodyPr vert="horz" lIns="0" tIns="0" rIns="0" bIns="0" rtlCol="0" anchor="t">
            <a:noAutofit/>
          </a:bodyPr>
          <a:lstStyle/>
          <a:p>
            <a:r>
              <a:rPr lang="en-US" sz="2400" dirty="0">
                <a:ea typeface="+mn-lt"/>
                <a:cs typeface="+mn-lt"/>
              </a:rPr>
              <a:t>Logic of how the list of songs is called </a:t>
            </a:r>
            <a:endParaRPr lang="en-US" sz="2400"/>
          </a:p>
          <a:p>
            <a:endParaRPr lang="en-US" sz="2400" dirty="0">
              <a:ea typeface="+mn-lt"/>
              <a:cs typeface="+mn-lt"/>
            </a:endParaRPr>
          </a:p>
        </p:txBody>
      </p:sp>
      <p:sp>
        <p:nvSpPr>
          <p:cNvPr id="9" name="Title 8">
            <a:extLst>
              <a:ext uri="{FF2B5EF4-FFF2-40B4-BE49-F238E27FC236}">
                <a16:creationId xmlns:a16="http://schemas.microsoft.com/office/drawing/2014/main" id="{EDB26FCD-AE07-F281-0F99-CCB997971650}"/>
              </a:ext>
            </a:extLst>
          </p:cNvPr>
          <p:cNvSpPr>
            <a:spLocks noGrp="1"/>
          </p:cNvSpPr>
          <p:nvPr>
            <p:ph type="title"/>
          </p:nvPr>
        </p:nvSpPr>
        <p:spPr>
          <a:xfrm>
            <a:off x="953291" y="41937"/>
            <a:ext cx="8805138" cy="1727030"/>
          </a:xfrm>
        </p:spPr>
        <p:txBody>
          <a:bodyPr>
            <a:normAutofit/>
          </a:bodyPr>
          <a:lstStyle/>
          <a:p>
            <a:r>
              <a:rPr lang="en-US" sz="4000" b="0" dirty="0">
                <a:ea typeface="+mj-lt"/>
                <a:cs typeface="+mj-lt"/>
              </a:rPr>
              <a:t>HOME SCREEN</a:t>
            </a:r>
            <a:endParaRPr lang="en-US" dirty="0">
              <a:ea typeface="+mj-lt"/>
              <a:cs typeface="+mj-lt"/>
            </a:endParaRPr>
          </a:p>
          <a:p>
            <a:endParaRPr lang="en-US" sz="4000" dirty="0"/>
          </a:p>
        </p:txBody>
      </p:sp>
      <p:pic>
        <p:nvPicPr>
          <p:cNvPr id="3" name="Picture 3" descr="A screenshot of a computer&#10;&#10;Description automatically generated">
            <a:extLst>
              <a:ext uri="{FF2B5EF4-FFF2-40B4-BE49-F238E27FC236}">
                <a16:creationId xmlns:a16="http://schemas.microsoft.com/office/drawing/2014/main" id="{2404570B-8E8E-4E56-49E4-D68E297EBE59}"/>
              </a:ext>
            </a:extLst>
          </p:cNvPr>
          <p:cNvPicPr>
            <a:picLocks noChangeAspect="1"/>
          </p:cNvPicPr>
          <p:nvPr/>
        </p:nvPicPr>
        <p:blipFill>
          <a:blip r:embed="rId2"/>
          <a:stretch>
            <a:fillRect/>
          </a:stretch>
        </p:blipFill>
        <p:spPr>
          <a:xfrm>
            <a:off x="291922" y="1809616"/>
            <a:ext cx="6821510" cy="3829050"/>
          </a:xfrm>
          <a:prstGeom prst="rect">
            <a:avLst/>
          </a:prstGeom>
        </p:spPr>
      </p:pic>
    </p:spTree>
    <p:extLst>
      <p:ext uri="{BB962C8B-B14F-4D97-AF65-F5344CB8AC3E}">
        <p14:creationId xmlns:p14="http://schemas.microsoft.com/office/powerpoint/2010/main" val="1603520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02553382-C1B9-7B44-C5BE-AED2CE054740}"/>
              </a:ext>
            </a:extLst>
          </p:cNvPr>
          <p:cNvSpPr>
            <a:spLocks noGrp="1"/>
          </p:cNvSpPr>
          <p:nvPr>
            <p:ph type="body" sz="quarter" idx="11"/>
          </p:nvPr>
        </p:nvSpPr>
        <p:spPr>
          <a:xfrm>
            <a:off x="6093318" y="2750855"/>
            <a:ext cx="4453942" cy="1357091"/>
          </a:xfrm>
        </p:spPr>
        <p:txBody>
          <a:bodyPr vert="horz" lIns="0" tIns="0" rIns="0" bIns="0" rtlCol="0" anchor="t">
            <a:noAutofit/>
          </a:bodyPr>
          <a:lstStyle/>
          <a:p>
            <a:r>
              <a:rPr lang="en-US" sz="2400" dirty="0">
                <a:ea typeface="+mn-lt"/>
                <a:cs typeface="+mn-lt"/>
              </a:rPr>
              <a:t>Logic of how the list of songs is called </a:t>
            </a:r>
            <a:endParaRPr lang="en-US" sz="2400"/>
          </a:p>
          <a:p>
            <a:endParaRPr lang="en-US" sz="2400" dirty="0">
              <a:ea typeface="+mn-lt"/>
              <a:cs typeface="+mn-lt"/>
            </a:endParaRPr>
          </a:p>
        </p:txBody>
      </p:sp>
      <p:sp>
        <p:nvSpPr>
          <p:cNvPr id="9" name="Title 8">
            <a:extLst>
              <a:ext uri="{FF2B5EF4-FFF2-40B4-BE49-F238E27FC236}">
                <a16:creationId xmlns:a16="http://schemas.microsoft.com/office/drawing/2014/main" id="{EDB26FCD-AE07-F281-0F99-CCB997971650}"/>
              </a:ext>
            </a:extLst>
          </p:cNvPr>
          <p:cNvSpPr>
            <a:spLocks noGrp="1"/>
          </p:cNvSpPr>
          <p:nvPr>
            <p:ph type="title"/>
          </p:nvPr>
        </p:nvSpPr>
        <p:spPr>
          <a:xfrm>
            <a:off x="953291" y="41937"/>
            <a:ext cx="8805138" cy="1727030"/>
          </a:xfrm>
        </p:spPr>
        <p:txBody>
          <a:bodyPr>
            <a:normAutofit/>
          </a:bodyPr>
          <a:lstStyle/>
          <a:p>
            <a:r>
              <a:rPr lang="en-US" sz="4000" b="0" dirty="0">
                <a:ea typeface="+mj-lt"/>
                <a:cs typeface="+mj-lt"/>
              </a:rPr>
              <a:t>HOME SCREEN</a:t>
            </a:r>
            <a:endParaRPr lang="en-US" dirty="0">
              <a:ea typeface="+mj-lt"/>
              <a:cs typeface="+mj-lt"/>
            </a:endParaRPr>
          </a:p>
          <a:p>
            <a:endParaRPr lang="en-US" sz="4000" dirty="0"/>
          </a:p>
        </p:txBody>
      </p:sp>
      <p:pic>
        <p:nvPicPr>
          <p:cNvPr id="2" name="Picture 3">
            <a:extLst>
              <a:ext uri="{FF2B5EF4-FFF2-40B4-BE49-F238E27FC236}">
                <a16:creationId xmlns:a16="http://schemas.microsoft.com/office/drawing/2014/main" id="{3ADA0561-D8ED-4D5A-56B6-0A727CC49A42}"/>
              </a:ext>
            </a:extLst>
          </p:cNvPr>
          <p:cNvPicPr>
            <a:picLocks noChangeAspect="1"/>
          </p:cNvPicPr>
          <p:nvPr/>
        </p:nvPicPr>
        <p:blipFill>
          <a:blip r:embed="rId2"/>
          <a:stretch>
            <a:fillRect/>
          </a:stretch>
        </p:blipFill>
        <p:spPr>
          <a:xfrm>
            <a:off x="957330" y="1769182"/>
            <a:ext cx="4449650" cy="4446536"/>
          </a:xfrm>
          <a:prstGeom prst="rect">
            <a:avLst/>
          </a:prstGeom>
        </p:spPr>
      </p:pic>
    </p:spTree>
    <p:extLst>
      <p:ext uri="{BB962C8B-B14F-4D97-AF65-F5344CB8AC3E}">
        <p14:creationId xmlns:p14="http://schemas.microsoft.com/office/powerpoint/2010/main" val="16458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02553382-C1B9-7B44-C5BE-AED2CE054740}"/>
              </a:ext>
            </a:extLst>
          </p:cNvPr>
          <p:cNvSpPr>
            <a:spLocks noGrp="1"/>
          </p:cNvSpPr>
          <p:nvPr>
            <p:ph type="body" sz="quarter" idx="11"/>
          </p:nvPr>
        </p:nvSpPr>
        <p:spPr>
          <a:xfrm>
            <a:off x="7585120" y="2868912"/>
            <a:ext cx="4346619" cy="1271232"/>
          </a:xfrm>
        </p:spPr>
        <p:txBody>
          <a:bodyPr vert="horz" lIns="0" tIns="0" rIns="0" bIns="0" rtlCol="0" anchor="t">
            <a:noAutofit/>
          </a:bodyPr>
          <a:lstStyle/>
          <a:p>
            <a:r>
              <a:rPr lang="en-US" sz="2400" dirty="0">
                <a:ea typeface="+mn-lt"/>
                <a:cs typeface="+mn-lt"/>
              </a:rPr>
              <a:t>Logic for Music controller </a:t>
            </a:r>
          </a:p>
          <a:p>
            <a:endParaRPr lang="en-US" sz="2400" dirty="0">
              <a:ea typeface="+mn-lt"/>
              <a:cs typeface="+mn-lt"/>
            </a:endParaRPr>
          </a:p>
        </p:txBody>
      </p:sp>
      <p:sp>
        <p:nvSpPr>
          <p:cNvPr id="9" name="Title 8">
            <a:extLst>
              <a:ext uri="{FF2B5EF4-FFF2-40B4-BE49-F238E27FC236}">
                <a16:creationId xmlns:a16="http://schemas.microsoft.com/office/drawing/2014/main" id="{EDB26FCD-AE07-F281-0F99-CCB997971650}"/>
              </a:ext>
            </a:extLst>
          </p:cNvPr>
          <p:cNvSpPr>
            <a:spLocks noGrp="1"/>
          </p:cNvSpPr>
          <p:nvPr>
            <p:ph type="title"/>
          </p:nvPr>
        </p:nvSpPr>
        <p:spPr>
          <a:xfrm>
            <a:off x="953291" y="41937"/>
            <a:ext cx="8805138" cy="1727030"/>
          </a:xfrm>
        </p:spPr>
        <p:txBody>
          <a:bodyPr>
            <a:normAutofit/>
          </a:bodyPr>
          <a:lstStyle/>
          <a:p>
            <a:r>
              <a:rPr lang="en-US" sz="4000" b="0" dirty="0">
                <a:ea typeface="+mj-lt"/>
                <a:cs typeface="+mj-lt"/>
              </a:rPr>
              <a:t>HOME SCREEN</a:t>
            </a:r>
            <a:endParaRPr lang="en-US" dirty="0">
              <a:ea typeface="+mj-lt"/>
              <a:cs typeface="+mj-lt"/>
            </a:endParaRPr>
          </a:p>
          <a:p>
            <a:endParaRPr lang="en-US" sz="4000" dirty="0"/>
          </a:p>
        </p:txBody>
      </p:sp>
      <p:pic>
        <p:nvPicPr>
          <p:cNvPr id="4" name="Picture 4" descr="Text&#10;&#10;Description automatically generated">
            <a:extLst>
              <a:ext uri="{FF2B5EF4-FFF2-40B4-BE49-F238E27FC236}">
                <a16:creationId xmlns:a16="http://schemas.microsoft.com/office/drawing/2014/main" id="{51E3A8E4-883C-0837-F809-FC49E8841D19}"/>
              </a:ext>
            </a:extLst>
          </p:cNvPr>
          <p:cNvPicPr>
            <a:picLocks noChangeAspect="1"/>
          </p:cNvPicPr>
          <p:nvPr/>
        </p:nvPicPr>
        <p:blipFill>
          <a:blip r:embed="rId2"/>
          <a:stretch>
            <a:fillRect/>
          </a:stretch>
        </p:blipFill>
        <p:spPr>
          <a:xfrm>
            <a:off x="506569" y="1773465"/>
            <a:ext cx="6961030" cy="3461322"/>
          </a:xfrm>
          <a:prstGeom prst="rect">
            <a:avLst/>
          </a:prstGeom>
        </p:spPr>
      </p:pic>
    </p:spTree>
    <p:extLst>
      <p:ext uri="{BB962C8B-B14F-4D97-AF65-F5344CB8AC3E}">
        <p14:creationId xmlns:p14="http://schemas.microsoft.com/office/powerpoint/2010/main" val="1888940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02553382-C1B9-7B44-C5BE-AED2CE054740}"/>
              </a:ext>
            </a:extLst>
          </p:cNvPr>
          <p:cNvSpPr>
            <a:spLocks noGrp="1"/>
          </p:cNvSpPr>
          <p:nvPr>
            <p:ph type="body" sz="quarter" idx="11"/>
          </p:nvPr>
        </p:nvSpPr>
        <p:spPr>
          <a:xfrm>
            <a:off x="7585120" y="2793785"/>
            <a:ext cx="4346619" cy="1271232"/>
          </a:xfrm>
        </p:spPr>
        <p:txBody>
          <a:bodyPr vert="horz" lIns="0" tIns="0" rIns="0" bIns="0" rtlCol="0" anchor="t">
            <a:noAutofit/>
          </a:bodyPr>
          <a:lstStyle/>
          <a:p>
            <a:r>
              <a:rPr lang="en-US" sz="2400" dirty="0">
                <a:ea typeface="+mn-lt"/>
                <a:cs typeface="+mn-lt"/>
              </a:rPr>
              <a:t>Search bar </a:t>
            </a:r>
          </a:p>
          <a:p>
            <a:endParaRPr lang="en-US" sz="2400" dirty="0">
              <a:ea typeface="+mn-lt"/>
              <a:cs typeface="+mn-lt"/>
            </a:endParaRPr>
          </a:p>
        </p:txBody>
      </p:sp>
      <p:sp>
        <p:nvSpPr>
          <p:cNvPr id="9" name="Title 8">
            <a:extLst>
              <a:ext uri="{FF2B5EF4-FFF2-40B4-BE49-F238E27FC236}">
                <a16:creationId xmlns:a16="http://schemas.microsoft.com/office/drawing/2014/main" id="{EDB26FCD-AE07-F281-0F99-CCB997971650}"/>
              </a:ext>
            </a:extLst>
          </p:cNvPr>
          <p:cNvSpPr>
            <a:spLocks noGrp="1"/>
          </p:cNvSpPr>
          <p:nvPr>
            <p:ph type="title"/>
          </p:nvPr>
        </p:nvSpPr>
        <p:spPr>
          <a:xfrm>
            <a:off x="953291" y="41937"/>
            <a:ext cx="8805138" cy="1727030"/>
          </a:xfrm>
        </p:spPr>
        <p:txBody>
          <a:bodyPr>
            <a:normAutofit/>
          </a:bodyPr>
          <a:lstStyle/>
          <a:p>
            <a:r>
              <a:rPr lang="en-US" sz="4000" b="0" dirty="0">
                <a:ea typeface="+mj-lt"/>
                <a:cs typeface="+mj-lt"/>
              </a:rPr>
              <a:t>DISCOVER SCREEN</a:t>
            </a:r>
          </a:p>
          <a:p>
            <a:endParaRPr lang="en-US" sz="4000" dirty="0">
              <a:ea typeface="+mj-lt"/>
              <a:cs typeface="+mj-lt"/>
            </a:endParaRPr>
          </a:p>
        </p:txBody>
      </p:sp>
      <p:pic>
        <p:nvPicPr>
          <p:cNvPr id="2" name="Picture 3">
            <a:extLst>
              <a:ext uri="{FF2B5EF4-FFF2-40B4-BE49-F238E27FC236}">
                <a16:creationId xmlns:a16="http://schemas.microsoft.com/office/drawing/2014/main" id="{D10A9015-3422-9498-01EF-DCF51FE65BED}"/>
              </a:ext>
            </a:extLst>
          </p:cNvPr>
          <p:cNvPicPr>
            <a:picLocks noChangeAspect="1"/>
          </p:cNvPicPr>
          <p:nvPr/>
        </p:nvPicPr>
        <p:blipFill>
          <a:blip r:embed="rId2"/>
          <a:stretch>
            <a:fillRect/>
          </a:stretch>
        </p:blipFill>
        <p:spPr>
          <a:xfrm>
            <a:off x="495837" y="1573503"/>
            <a:ext cx="6639059" cy="3721726"/>
          </a:xfrm>
          <a:prstGeom prst="rect">
            <a:avLst/>
          </a:prstGeom>
        </p:spPr>
      </p:pic>
    </p:spTree>
    <p:extLst>
      <p:ext uri="{BB962C8B-B14F-4D97-AF65-F5344CB8AC3E}">
        <p14:creationId xmlns:p14="http://schemas.microsoft.com/office/powerpoint/2010/main" val="632738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02553382-C1B9-7B44-C5BE-AED2CE054740}"/>
              </a:ext>
            </a:extLst>
          </p:cNvPr>
          <p:cNvSpPr>
            <a:spLocks noGrp="1"/>
          </p:cNvSpPr>
          <p:nvPr>
            <p:ph type="body" sz="quarter" idx="11"/>
          </p:nvPr>
        </p:nvSpPr>
        <p:spPr>
          <a:xfrm>
            <a:off x="7585120" y="2976235"/>
            <a:ext cx="4346619" cy="1271232"/>
          </a:xfrm>
        </p:spPr>
        <p:txBody>
          <a:bodyPr vert="horz" lIns="0" tIns="0" rIns="0" bIns="0" rtlCol="0" anchor="t">
            <a:noAutofit/>
          </a:bodyPr>
          <a:lstStyle/>
          <a:p>
            <a:r>
              <a:rPr lang="en-US" sz="2400" dirty="0">
                <a:ea typeface="+mn-lt"/>
                <a:cs typeface="+mn-lt"/>
              </a:rPr>
              <a:t>Search bar </a:t>
            </a:r>
          </a:p>
          <a:p>
            <a:endParaRPr lang="en-US" sz="2400" dirty="0">
              <a:ea typeface="+mn-lt"/>
              <a:cs typeface="+mn-lt"/>
            </a:endParaRPr>
          </a:p>
        </p:txBody>
      </p:sp>
      <p:sp>
        <p:nvSpPr>
          <p:cNvPr id="9" name="Title 8">
            <a:extLst>
              <a:ext uri="{FF2B5EF4-FFF2-40B4-BE49-F238E27FC236}">
                <a16:creationId xmlns:a16="http://schemas.microsoft.com/office/drawing/2014/main" id="{EDB26FCD-AE07-F281-0F99-CCB997971650}"/>
              </a:ext>
            </a:extLst>
          </p:cNvPr>
          <p:cNvSpPr>
            <a:spLocks noGrp="1"/>
          </p:cNvSpPr>
          <p:nvPr>
            <p:ph type="title"/>
          </p:nvPr>
        </p:nvSpPr>
        <p:spPr>
          <a:xfrm>
            <a:off x="953291" y="41937"/>
            <a:ext cx="8805138" cy="1727030"/>
          </a:xfrm>
        </p:spPr>
        <p:txBody>
          <a:bodyPr>
            <a:normAutofit/>
          </a:bodyPr>
          <a:lstStyle/>
          <a:p>
            <a:r>
              <a:rPr lang="en-US" sz="4000" b="0" dirty="0">
                <a:ea typeface="+mj-lt"/>
                <a:cs typeface="+mj-lt"/>
              </a:rPr>
              <a:t>DISCOVER SCREEN</a:t>
            </a:r>
          </a:p>
          <a:p>
            <a:endParaRPr lang="en-US" sz="4000" dirty="0">
              <a:ea typeface="+mj-lt"/>
              <a:cs typeface="+mj-lt"/>
            </a:endParaRPr>
          </a:p>
        </p:txBody>
      </p:sp>
      <p:pic>
        <p:nvPicPr>
          <p:cNvPr id="3" name="Picture 3" descr="A screenshot of a computer&#10;&#10;Description automatically generated">
            <a:extLst>
              <a:ext uri="{FF2B5EF4-FFF2-40B4-BE49-F238E27FC236}">
                <a16:creationId xmlns:a16="http://schemas.microsoft.com/office/drawing/2014/main" id="{BCD04169-6B61-DAB7-C4D0-3F235DF9E78D}"/>
              </a:ext>
            </a:extLst>
          </p:cNvPr>
          <p:cNvPicPr>
            <a:picLocks noChangeAspect="1"/>
          </p:cNvPicPr>
          <p:nvPr/>
        </p:nvPicPr>
        <p:blipFill>
          <a:blip r:embed="rId2"/>
          <a:stretch>
            <a:fillRect/>
          </a:stretch>
        </p:blipFill>
        <p:spPr>
          <a:xfrm>
            <a:off x="291922" y="1659362"/>
            <a:ext cx="7003960" cy="3925641"/>
          </a:xfrm>
          <a:prstGeom prst="rect">
            <a:avLst/>
          </a:prstGeom>
        </p:spPr>
      </p:pic>
    </p:spTree>
    <p:extLst>
      <p:ext uri="{BB962C8B-B14F-4D97-AF65-F5344CB8AC3E}">
        <p14:creationId xmlns:p14="http://schemas.microsoft.com/office/powerpoint/2010/main" val="3712887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dirty="0">
                <a:ea typeface="+mj-lt"/>
                <a:cs typeface="+mj-lt"/>
              </a:rPr>
              <a:t>INTRODUCTION</a:t>
            </a:r>
            <a:endParaRPr lang="en-US" dirty="0"/>
          </a:p>
        </p:txBody>
      </p:sp>
      <p:sp>
        <p:nvSpPr>
          <p:cNvPr id="35" name="TextBox 34">
            <a:extLst>
              <a:ext uri="{FF2B5EF4-FFF2-40B4-BE49-F238E27FC236}">
                <a16:creationId xmlns:a16="http://schemas.microsoft.com/office/drawing/2014/main" id="{4309D2C3-4938-AB6A-95F4-69BFE0432A42}"/>
              </a:ext>
            </a:extLst>
          </p:cNvPr>
          <p:cNvSpPr txBox="1"/>
          <p:nvPr/>
        </p:nvSpPr>
        <p:spPr>
          <a:xfrm>
            <a:off x="963083" y="2389186"/>
            <a:ext cx="6482291"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ea typeface="+mn-lt"/>
                <a:cs typeface="+mn-lt"/>
              </a:rPr>
              <a:t>WE ARE BUILDING A HYBRID MUSIC APPLICATION. WHERE USER CAN LISTEN MUSIC ADVERTISEMENT FREE AND CAN ENJOY THEIR MUSIC WITHOUT ANY DISTURBANCE. THIS APPLICATION HAS ALL BASIC FEATURES NEEDED IN A MUSIC APPLICATION</a:t>
            </a:r>
            <a:endParaRPr lang="en-US" sz="2000">
              <a:solidFill>
                <a:schemeClr val="bg1"/>
              </a:solidFill>
            </a:endParaRPr>
          </a:p>
        </p:txBody>
      </p:sp>
    </p:spTree>
    <p:extLst>
      <p:ext uri="{BB962C8B-B14F-4D97-AF65-F5344CB8AC3E}">
        <p14:creationId xmlns:p14="http://schemas.microsoft.com/office/powerpoint/2010/main" val="289860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02553382-C1B9-7B44-C5BE-AED2CE054740}"/>
              </a:ext>
            </a:extLst>
          </p:cNvPr>
          <p:cNvSpPr>
            <a:spLocks noGrp="1"/>
          </p:cNvSpPr>
          <p:nvPr>
            <p:ph type="body" sz="quarter" idx="11"/>
          </p:nvPr>
        </p:nvSpPr>
        <p:spPr>
          <a:xfrm>
            <a:off x="7585120" y="2986968"/>
            <a:ext cx="4346619" cy="1271232"/>
          </a:xfrm>
        </p:spPr>
        <p:txBody>
          <a:bodyPr vert="horz" lIns="0" tIns="0" rIns="0" bIns="0" rtlCol="0" anchor="t">
            <a:noAutofit/>
          </a:bodyPr>
          <a:lstStyle/>
          <a:p>
            <a:r>
              <a:rPr lang="en-US" sz="2400" dirty="0">
                <a:ea typeface="+mn-lt"/>
                <a:cs typeface="+mn-lt"/>
              </a:rPr>
              <a:t>Search bar logic</a:t>
            </a:r>
            <a:endParaRPr lang="en-US" sz="2400"/>
          </a:p>
          <a:p>
            <a:endParaRPr lang="en-US" sz="2400" dirty="0">
              <a:ea typeface="+mn-lt"/>
              <a:cs typeface="+mn-lt"/>
            </a:endParaRPr>
          </a:p>
        </p:txBody>
      </p:sp>
      <p:sp>
        <p:nvSpPr>
          <p:cNvPr id="9" name="Title 8">
            <a:extLst>
              <a:ext uri="{FF2B5EF4-FFF2-40B4-BE49-F238E27FC236}">
                <a16:creationId xmlns:a16="http://schemas.microsoft.com/office/drawing/2014/main" id="{EDB26FCD-AE07-F281-0F99-CCB997971650}"/>
              </a:ext>
            </a:extLst>
          </p:cNvPr>
          <p:cNvSpPr>
            <a:spLocks noGrp="1"/>
          </p:cNvSpPr>
          <p:nvPr>
            <p:ph type="title"/>
          </p:nvPr>
        </p:nvSpPr>
        <p:spPr>
          <a:xfrm>
            <a:off x="953291" y="41937"/>
            <a:ext cx="8805138" cy="1727030"/>
          </a:xfrm>
        </p:spPr>
        <p:txBody>
          <a:bodyPr>
            <a:normAutofit/>
          </a:bodyPr>
          <a:lstStyle/>
          <a:p>
            <a:r>
              <a:rPr lang="en-US" sz="4000" b="0" dirty="0">
                <a:ea typeface="+mj-lt"/>
                <a:cs typeface="+mj-lt"/>
              </a:rPr>
              <a:t>DISCOVER SCREEN</a:t>
            </a:r>
          </a:p>
          <a:p>
            <a:endParaRPr lang="en-US" sz="4000" dirty="0">
              <a:ea typeface="+mj-lt"/>
              <a:cs typeface="+mj-lt"/>
            </a:endParaRPr>
          </a:p>
        </p:txBody>
      </p:sp>
      <p:pic>
        <p:nvPicPr>
          <p:cNvPr id="2" name="Picture 3" descr="A screenshot of a computer&#10;&#10;Description automatically generated">
            <a:extLst>
              <a:ext uri="{FF2B5EF4-FFF2-40B4-BE49-F238E27FC236}">
                <a16:creationId xmlns:a16="http://schemas.microsoft.com/office/drawing/2014/main" id="{132492B4-8853-8FE7-918A-8BF6604753F8}"/>
              </a:ext>
            </a:extLst>
          </p:cNvPr>
          <p:cNvPicPr>
            <a:picLocks noChangeAspect="1"/>
          </p:cNvPicPr>
          <p:nvPr/>
        </p:nvPicPr>
        <p:blipFill>
          <a:blip r:embed="rId2"/>
          <a:stretch>
            <a:fillRect/>
          </a:stretch>
        </p:blipFill>
        <p:spPr>
          <a:xfrm>
            <a:off x="463640" y="1766687"/>
            <a:ext cx="6660523" cy="3732458"/>
          </a:xfrm>
          <a:prstGeom prst="rect">
            <a:avLst/>
          </a:prstGeom>
        </p:spPr>
      </p:pic>
    </p:spTree>
    <p:extLst>
      <p:ext uri="{BB962C8B-B14F-4D97-AF65-F5344CB8AC3E}">
        <p14:creationId xmlns:p14="http://schemas.microsoft.com/office/powerpoint/2010/main" val="2598241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DB26FCD-AE07-F281-0F99-CCB997971650}"/>
              </a:ext>
            </a:extLst>
          </p:cNvPr>
          <p:cNvSpPr>
            <a:spLocks noGrp="1"/>
          </p:cNvSpPr>
          <p:nvPr>
            <p:ph type="title"/>
          </p:nvPr>
        </p:nvSpPr>
        <p:spPr>
          <a:xfrm>
            <a:off x="953291" y="41937"/>
            <a:ext cx="8805138" cy="1727030"/>
          </a:xfrm>
        </p:spPr>
        <p:txBody>
          <a:bodyPr>
            <a:normAutofit/>
          </a:bodyPr>
          <a:lstStyle/>
          <a:p>
            <a:r>
              <a:rPr lang="en-US" sz="4000" b="0" dirty="0">
                <a:ea typeface="+mj-lt"/>
                <a:cs typeface="+mj-lt"/>
              </a:rPr>
              <a:t>MY-LIST SCREEN</a:t>
            </a:r>
            <a:endParaRPr lang="en-US" dirty="0">
              <a:ea typeface="+mj-lt"/>
              <a:cs typeface="+mj-lt"/>
            </a:endParaRPr>
          </a:p>
          <a:p>
            <a:endParaRPr lang="en-US" sz="4000" dirty="0"/>
          </a:p>
        </p:txBody>
      </p:sp>
      <p:pic>
        <p:nvPicPr>
          <p:cNvPr id="3" name="Picture 3" descr="Background pattern&#10;&#10;Description automatically generated">
            <a:extLst>
              <a:ext uri="{FF2B5EF4-FFF2-40B4-BE49-F238E27FC236}">
                <a16:creationId xmlns:a16="http://schemas.microsoft.com/office/drawing/2014/main" id="{0212D942-F576-4F53-8B8F-AB8BC3C250BE}"/>
              </a:ext>
            </a:extLst>
          </p:cNvPr>
          <p:cNvPicPr>
            <a:picLocks noChangeAspect="1"/>
          </p:cNvPicPr>
          <p:nvPr/>
        </p:nvPicPr>
        <p:blipFill>
          <a:blip r:embed="rId2"/>
          <a:stretch>
            <a:fillRect/>
          </a:stretch>
        </p:blipFill>
        <p:spPr>
          <a:xfrm>
            <a:off x="852453" y="1489656"/>
            <a:ext cx="2298278" cy="4715814"/>
          </a:xfrm>
          <a:prstGeom prst="rect">
            <a:avLst/>
          </a:prstGeom>
        </p:spPr>
      </p:pic>
      <p:pic>
        <p:nvPicPr>
          <p:cNvPr id="6" name="Picture 7">
            <a:extLst>
              <a:ext uri="{FF2B5EF4-FFF2-40B4-BE49-F238E27FC236}">
                <a16:creationId xmlns:a16="http://schemas.microsoft.com/office/drawing/2014/main" id="{0F04D302-ADF4-3149-DA96-6E0090CA0B13}"/>
              </a:ext>
            </a:extLst>
          </p:cNvPr>
          <p:cNvPicPr>
            <a:picLocks noChangeAspect="1"/>
          </p:cNvPicPr>
          <p:nvPr/>
        </p:nvPicPr>
        <p:blipFill>
          <a:blip r:embed="rId3"/>
          <a:stretch>
            <a:fillRect/>
          </a:stretch>
        </p:blipFill>
        <p:spPr>
          <a:xfrm>
            <a:off x="3918575" y="1489656"/>
            <a:ext cx="2186907" cy="4715814"/>
          </a:xfrm>
          <a:prstGeom prst="rect">
            <a:avLst/>
          </a:prstGeom>
        </p:spPr>
      </p:pic>
      <p:pic>
        <p:nvPicPr>
          <p:cNvPr id="8" name="Picture 9" descr="A screenshot of a cell phone&#10;&#10;Description automatically generated">
            <a:extLst>
              <a:ext uri="{FF2B5EF4-FFF2-40B4-BE49-F238E27FC236}">
                <a16:creationId xmlns:a16="http://schemas.microsoft.com/office/drawing/2014/main" id="{2FE9BEA0-30C0-0646-B068-AF80BBA8458E}"/>
              </a:ext>
            </a:extLst>
          </p:cNvPr>
          <p:cNvPicPr>
            <a:picLocks noChangeAspect="1"/>
          </p:cNvPicPr>
          <p:nvPr/>
        </p:nvPicPr>
        <p:blipFill>
          <a:blip r:embed="rId4"/>
          <a:stretch>
            <a:fillRect/>
          </a:stretch>
        </p:blipFill>
        <p:spPr>
          <a:xfrm>
            <a:off x="6867516" y="1532586"/>
            <a:ext cx="2191841" cy="4715814"/>
          </a:xfrm>
          <a:prstGeom prst="rect">
            <a:avLst/>
          </a:prstGeom>
        </p:spPr>
      </p:pic>
      <p:sp>
        <p:nvSpPr>
          <p:cNvPr id="10" name="TextBox 9">
            <a:extLst>
              <a:ext uri="{FF2B5EF4-FFF2-40B4-BE49-F238E27FC236}">
                <a16:creationId xmlns:a16="http://schemas.microsoft.com/office/drawing/2014/main" id="{333408B4-D24D-8D08-20CD-605DC80A8DA8}"/>
              </a:ext>
            </a:extLst>
          </p:cNvPr>
          <p:cNvSpPr txBox="1"/>
          <p:nvPr/>
        </p:nvSpPr>
        <p:spPr>
          <a:xfrm>
            <a:off x="9439140" y="2645535"/>
            <a:ext cx="219477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bg1"/>
                </a:solidFill>
                <a:ea typeface="+mn-lt"/>
                <a:cs typeface="+mn-lt"/>
              </a:rPr>
              <a:t>This page is used by user to create their playlist </a:t>
            </a:r>
          </a:p>
        </p:txBody>
      </p:sp>
    </p:spTree>
    <p:extLst>
      <p:ext uri="{BB962C8B-B14F-4D97-AF65-F5344CB8AC3E}">
        <p14:creationId xmlns:p14="http://schemas.microsoft.com/office/powerpoint/2010/main" val="2597647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02553382-C1B9-7B44-C5BE-AED2CE054740}"/>
              </a:ext>
            </a:extLst>
          </p:cNvPr>
          <p:cNvSpPr>
            <a:spLocks noGrp="1"/>
          </p:cNvSpPr>
          <p:nvPr>
            <p:ph type="body" sz="quarter" idx="11"/>
          </p:nvPr>
        </p:nvSpPr>
        <p:spPr>
          <a:xfrm>
            <a:off x="7016303" y="3180151"/>
            <a:ext cx="4346619" cy="1271232"/>
          </a:xfrm>
        </p:spPr>
        <p:txBody>
          <a:bodyPr vert="horz" lIns="0" tIns="0" rIns="0" bIns="0" rtlCol="0" anchor="t">
            <a:noAutofit/>
          </a:bodyPr>
          <a:lstStyle/>
          <a:p>
            <a:r>
              <a:rPr lang="en-US" sz="2400" dirty="0">
                <a:ea typeface="+mn-lt"/>
                <a:cs typeface="+mn-lt"/>
              </a:rPr>
              <a:t>Add profile picture to your profile</a:t>
            </a:r>
            <a:endParaRPr lang="en-US" sz="2400"/>
          </a:p>
          <a:p>
            <a:endParaRPr lang="en-US" sz="2400" dirty="0">
              <a:ea typeface="+mn-lt"/>
              <a:cs typeface="+mn-lt"/>
            </a:endParaRPr>
          </a:p>
        </p:txBody>
      </p:sp>
      <p:sp>
        <p:nvSpPr>
          <p:cNvPr id="9" name="Title 8">
            <a:extLst>
              <a:ext uri="{FF2B5EF4-FFF2-40B4-BE49-F238E27FC236}">
                <a16:creationId xmlns:a16="http://schemas.microsoft.com/office/drawing/2014/main" id="{EDB26FCD-AE07-F281-0F99-CCB997971650}"/>
              </a:ext>
            </a:extLst>
          </p:cNvPr>
          <p:cNvSpPr>
            <a:spLocks noGrp="1"/>
          </p:cNvSpPr>
          <p:nvPr>
            <p:ph type="title"/>
          </p:nvPr>
        </p:nvSpPr>
        <p:spPr>
          <a:xfrm>
            <a:off x="953291" y="41937"/>
            <a:ext cx="8805138" cy="1727030"/>
          </a:xfrm>
        </p:spPr>
        <p:txBody>
          <a:bodyPr>
            <a:normAutofit/>
          </a:bodyPr>
          <a:lstStyle/>
          <a:p>
            <a:r>
              <a:rPr lang="en-US" sz="4000" b="0" dirty="0">
                <a:ea typeface="+mj-lt"/>
                <a:cs typeface="+mj-lt"/>
              </a:rPr>
              <a:t>PROFILE SCREEN</a:t>
            </a:r>
            <a:endParaRPr lang="en-US" dirty="0">
              <a:ea typeface="+mj-lt"/>
              <a:cs typeface="+mj-lt"/>
            </a:endParaRPr>
          </a:p>
          <a:p>
            <a:endParaRPr lang="en-US" sz="4000" dirty="0"/>
          </a:p>
        </p:txBody>
      </p:sp>
      <p:pic>
        <p:nvPicPr>
          <p:cNvPr id="3" name="Picture 3">
            <a:extLst>
              <a:ext uri="{FF2B5EF4-FFF2-40B4-BE49-F238E27FC236}">
                <a16:creationId xmlns:a16="http://schemas.microsoft.com/office/drawing/2014/main" id="{09CE9DD4-ECF0-5C65-E327-D21BF0E77708}"/>
              </a:ext>
            </a:extLst>
          </p:cNvPr>
          <p:cNvPicPr>
            <a:picLocks noChangeAspect="1"/>
          </p:cNvPicPr>
          <p:nvPr/>
        </p:nvPicPr>
        <p:blipFill>
          <a:blip r:embed="rId2"/>
          <a:stretch>
            <a:fillRect/>
          </a:stretch>
        </p:blipFill>
        <p:spPr>
          <a:xfrm>
            <a:off x="1023840" y="1768699"/>
            <a:ext cx="2202348" cy="4114800"/>
          </a:xfrm>
          <a:prstGeom prst="rect">
            <a:avLst/>
          </a:prstGeom>
        </p:spPr>
      </p:pic>
      <p:pic>
        <p:nvPicPr>
          <p:cNvPr id="4" name="Picture 4">
            <a:extLst>
              <a:ext uri="{FF2B5EF4-FFF2-40B4-BE49-F238E27FC236}">
                <a16:creationId xmlns:a16="http://schemas.microsoft.com/office/drawing/2014/main" id="{4D55EE8A-1DD5-A4B9-4F8E-906F899007A7}"/>
              </a:ext>
            </a:extLst>
          </p:cNvPr>
          <p:cNvPicPr>
            <a:picLocks noChangeAspect="1"/>
          </p:cNvPicPr>
          <p:nvPr/>
        </p:nvPicPr>
        <p:blipFill>
          <a:blip r:embed="rId3"/>
          <a:stretch>
            <a:fillRect/>
          </a:stretch>
        </p:blipFill>
        <p:spPr>
          <a:xfrm>
            <a:off x="4246296" y="1768699"/>
            <a:ext cx="2218338" cy="4114800"/>
          </a:xfrm>
          <a:prstGeom prst="rect">
            <a:avLst/>
          </a:prstGeom>
        </p:spPr>
      </p:pic>
    </p:spTree>
    <p:extLst>
      <p:ext uri="{BB962C8B-B14F-4D97-AF65-F5344CB8AC3E}">
        <p14:creationId xmlns:p14="http://schemas.microsoft.com/office/powerpoint/2010/main" val="3799562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02553382-C1B9-7B44-C5BE-AED2CE054740}"/>
              </a:ext>
            </a:extLst>
          </p:cNvPr>
          <p:cNvSpPr>
            <a:spLocks noGrp="1"/>
          </p:cNvSpPr>
          <p:nvPr>
            <p:ph type="body" sz="quarter" idx="11"/>
          </p:nvPr>
        </p:nvSpPr>
        <p:spPr>
          <a:xfrm>
            <a:off x="7585120" y="2783052"/>
            <a:ext cx="4346619" cy="1271232"/>
          </a:xfrm>
        </p:spPr>
        <p:txBody>
          <a:bodyPr vert="horz" lIns="0" tIns="0" rIns="0" bIns="0" rtlCol="0" anchor="t">
            <a:noAutofit/>
          </a:bodyPr>
          <a:lstStyle/>
          <a:p>
            <a:r>
              <a:rPr lang="en-US" sz="2400" dirty="0">
                <a:ea typeface="+mn-lt"/>
                <a:cs typeface="+mn-lt"/>
              </a:rPr>
              <a:t>Add profile picture to your profile</a:t>
            </a:r>
            <a:endParaRPr lang="en-US" sz="2400"/>
          </a:p>
          <a:p>
            <a:endParaRPr lang="en-US" sz="2400" dirty="0">
              <a:ea typeface="+mn-lt"/>
              <a:cs typeface="+mn-lt"/>
            </a:endParaRPr>
          </a:p>
        </p:txBody>
      </p:sp>
      <p:sp>
        <p:nvSpPr>
          <p:cNvPr id="9" name="Title 8">
            <a:extLst>
              <a:ext uri="{FF2B5EF4-FFF2-40B4-BE49-F238E27FC236}">
                <a16:creationId xmlns:a16="http://schemas.microsoft.com/office/drawing/2014/main" id="{EDB26FCD-AE07-F281-0F99-CCB997971650}"/>
              </a:ext>
            </a:extLst>
          </p:cNvPr>
          <p:cNvSpPr>
            <a:spLocks noGrp="1"/>
          </p:cNvSpPr>
          <p:nvPr>
            <p:ph type="title"/>
          </p:nvPr>
        </p:nvSpPr>
        <p:spPr>
          <a:xfrm>
            <a:off x="953291" y="41937"/>
            <a:ext cx="8805138" cy="1727030"/>
          </a:xfrm>
        </p:spPr>
        <p:txBody>
          <a:bodyPr>
            <a:normAutofit/>
          </a:bodyPr>
          <a:lstStyle/>
          <a:p>
            <a:r>
              <a:rPr lang="en-US" sz="4000" b="0" dirty="0">
                <a:ea typeface="+mj-lt"/>
                <a:cs typeface="+mj-lt"/>
              </a:rPr>
              <a:t>PROFILE SCREEN</a:t>
            </a:r>
            <a:endParaRPr lang="en-US" dirty="0">
              <a:ea typeface="+mj-lt"/>
              <a:cs typeface="+mj-lt"/>
            </a:endParaRPr>
          </a:p>
          <a:p>
            <a:endParaRPr lang="en-US" sz="4000" dirty="0"/>
          </a:p>
        </p:txBody>
      </p:sp>
      <p:pic>
        <p:nvPicPr>
          <p:cNvPr id="2" name="Picture 4">
            <a:extLst>
              <a:ext uri="{FF2B5EF4-FFF2-40B4-BE49-F238E27FC236}">
                <a16:creationId xmlns:a16="http://schemas.microsoft.com/office/drawing/2014/main" id="{97B98103-89CE-7349-EFE3-6D6410D20D2A}"/>
              </a:ext>
            </a:extLst>
          </p:cNvPr>
          <p:cNvPicPr>
            <a:picLocks noChangeAspect="1"/>
          </p:cNvPicPr>
          <p:nvPr/>
        </p:nvPicPr>
        <p:blipFill>
          <a:blip r:embed="rId2"/>
          <a:stretch>
            <a:fillRect/>
          </a:stretch>
        </p:blipFill>
        <p:spPr>
          <a:xfrm>
            <a:off x="603161" y="1594968"/>
            <a:ext cx="6542467" cy="3668064"/>
          </a:xfrm>
          <a:prstGeom prst="rect">
            <a:avLst/>
          </a:prstGeom>
        </p:spPr>
      </p:pic>
    </p:spTree>
    <p:extLst>
      <p:ext uri="{BB962C8B-B14F-4D97-AF65-F5344CB8AC3E}">
        <p14:creationId xmlns:p14="http://schemas.microsoft.com/office/powerpoint/2010/main" val="775877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DB26FCD-AE07-F281-0F99-CCB997971650}"/>
              </a:ext>
            </a:extLst>
          </p:cNvPr>
          <p:cNvSpPr>
            <a:spLocks noGrp="1"/>
          </p:cNvSpPr>
          <p:nvPr>
            <p:ph type="title"/>
          </p:nvPr>
        </p:nvSpPr>
        <p:spPr>
          <a:xfrm>
            <a:off x="953291" y="41937"/>
            <a:ext cx="8805138" cy="1727030"/>
          </a:xfrm>
        </p:spPr>
        <p:txBody>
          <a:bodyPr>
            <a:normAutofit/>
          </a:bodyPr>
          <a:lstStyle/>
          <a:p>
            <a:r>
              <a:rPr lang="en-US" sz="4000" b="0" dirty="0">
                <a:ea typeface="+mj-lt"/>
                <a:cs typeface="+mj-lt"/>
              </a:rPr>
              <a:t>PROFILE SCREEN</a:t>
            </a:r>
            <a:endParaRPr lang="en-US" dirty="0">
              <a:ea typeface="+mj-lt"/>
              <a:cs typeface="+mj-lt"/>
            </a:endParaRPr>
          </a:p>
          <a:p>
            <a:endParaRPr lang="en-US" sz="4000" dirty="0"/>
          </a:p>
        </p:txBody>
      </p:sp>
      <p:pic>
        <p:nvPicPr>
          <p:cNvPr id="3" name="Picture 3">
            <a:extLst>
              <a:ext uri="{FF2B5EF4-FFF2-40B4-BE49-F238E27FC236}">
                <a16:creationId xmlns:a16="http://schemas.microsoft.com/office/drawing/2014/main" id="{522CBFCC-E5AF-71D1-4727-FA6FB544C80F}"/>
              </a:ext>
            </a:extLst>
          </p:cNvPr>
          <p:cNvPicPr>
            <a:picLocks noChangeAspect="1"/>
          </p:cNvPicPr>
          <p:nvPr/>
        </p:nvPicPr>
        <p:blipFill>
          <a:blip r:embed="rId2"/>
          <a:stretch>
            <a:fillRect/>
          </a:stretch>
        </p:blipFill>
        <p:spPr>
          <a:xfrm>
            <a:off x="715185" y="1586248"/>
            <a:ext cx="2390364" cy="4479701"/>
          </a:xfrm>
          <a:prstGeom prst="rect">
            <a:avLst/>
          </a:prstGeom>
        </p:spPr>
      </p:pic>
      <p:pic>
        <p:nvPicPr>
          <p:cNvPr id="6" name="Picture 7">
            <a:extLst>
              <a:ext uri="{FF2B5EF4-FFF2-40B4-BE49-F238E27FC236}">
                <a16:creationId xmlns:a16="http://schemas.microsoft.com/office/drawing/2014/main" id="{DA05B6F4-4FC5-7FF2-4C0E-91549F4B52D5}"/>
              </a:ext>
            </a:extLst>
          </p:cNvPr>
          <p:cNvPicPr>
            <a:picLocks noChangeAspect="1"/>
          </p:cNvPicPr>
          <p:nvPr/>
        </p:nvPicPr>
        <p:blipFill>
          <a:blip r:embed="rId3"/>
          <a:stretch>
            <a:fillRect/>
          </a:stretch>
        </p:blipFill>
        <p:spPr>
          <a:xfrm>
            <a:off x="3908738" y="1584236"/>
            <a:ext cx="8023538" cy="4483726"/>
          </a:xfrm>
          <a:prstGeom prst="rect">
            <a:avLst/>
          </a:prstGeom>
        </p:spPr>
      </p:pic>
    </p:spTree>
    <p:extLst>
      <p:ext uri="{BB962C8B-B14F-4D97-AF65-F5344CB8AC3E}">
        <p14:creationId xmlns:p14="http://schemas.microsoft.com/office/powerpoint/2010/main" val="1383480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DB26FCD-AE07-F281-0F99-CCB997971650}"/>
              </a:ext>
            </a:extLst>
          </p:cNvPr>
          <p:cNvSpPr>
            <a:spLocks noGrp="1"/>
          </p:cNvSpPr>
          <p:nvPr>
            <p:ph type="title"/>
          </p:nvPr>
        </p:nvSpPr>
        <p:spPr>
          <a:xfrm>
            <a:off x="953291" y="41937"/>
            <a:ext cx="8805138" cy="1727030"/>
          </a:xfrm>
        </p:spPr>
        <p:txBody>
          <a:bodyPr>
            <a:normAutofit/>
          </a:bodyPr>
          <a:lstStyle/>
          <a:p>
            <a:r>
              <a:rPr lang="en-US" sz="4000" b="0" dirty="0">
                <a:ea typeface="+mj-lt"/>
                <a:cs typeface="+mj-lt"/>
              </a:rPr>
              <a:t>CONCLUSION</a:t>
            </a:r>
            <a:endParaRPr lang="en-US" dirty="0">
              <a:ea typeface="+mj-lt"/>
              <a:cs typeface="+mj-lt"/>
            </a:endParaRPr>
          </a:p>
          <a:p>
            <a:endParaRPr lang="en-US" sz="4000" dirty="0"/>
          </a:p>
        </p:txBody>
      </p:sp>
      <p:sp>
        <p:nvSpPr>
          <p:cNvPr id="2" name="TextBox 1">
            <a:extLst>
              <a:ext uri="{FF2B5EF4-FFF2-40B4-BE49-F238E27FC236}">
                <a16:creationId xmlns:a16="http://schemas.microsoft.com/office/drawing/2014/main" id="{94D1DFC1-4F5D-2619-7BAD-E06633D5E441}"/>
              </a:ext>
            </a:extLst>
          </p:cNvPr>
          <p:cNvSpPr txBox="1"/>
          <p:nvPr/>
        </p:nvSpPr>
        <p:spPr>
          <a:xfrm>
            <a:off x="1019577" y="2522113"/>
            <a:ext cx="8250527"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bg1"/>
                </a:solidFill>
                <a:ea typeface="+mn-lt"/>
                <a:cs typeface="+mn-lt"/>
              </a:rPr>
              <a:t>Our main aim is to provide user experience with a proper user-interface to interact with our music Application . Thus users can enjoy their own choice of music anytime and without any advertisement. Our internal guide Garima mam helped us a lot in improving the quality of our project. As well as our external guide Mr. Aakash Vora helped us a lot in giving suggestions for better functioning of our project.</a:t>
            </a:r>
            <a:endParaRPr lang="en-US" sz="2400">
              <a:solidFill>
                <a:schemeClr val="bg1"/>
              </a:solidFill>
            </a:endParaRPr>
          </a:p>
        </p:txBody>
      </p:sp>
    </p:spTree>
    <p:extLst>
      <p:ext uri="{BB962C8B-B14F-4D97-AF65-F5344CB8AC3E}">
        <p14:creationId xmlns:p14="http://schemas.microsoft.com/office/powerpoint/2010/main" val="1426231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DB26FCD-AE07-F281-0F99-CCB997971650}"/>
              </a:ext>
            </a:extLst>
          </p:cNvPr>
          <p:cNvSpPr>
            <a:spLocks noGrp="1"/>
          </p:cNvSpPr>
          <p:nvPr>
            <p:ph type="title"/>
          </p:nvPr>
        </p:nvSpPr>
        <p:spPr>
          <a:xfrm>
            <a:off x="953291" y="41937"/>
            <a:ext cx="8805138" cy="1727030"/>
          </a:xfrm>
        </p:spPr>
        <p:txBody>
          <a:bodyPr>
            <a:normAutofit/>
          </a:bodyPr>
          <a:lstStyle/>
          <a:p>
            <a:r>
              <a:rPr lang="en-US" sz="4000" b="0" dirty="0">
                <a:ea typeface="+mj-lt"/>
                <a:cs typeface="+mj-lt"/>
              </a:rPr>
              <a:t>Bibliography</a:t>
            </a:r>
            <a:endParaRPr lang="en-US" dirty="0"/>
          </a:p>
          <a:p>
            <a:endParaRPr lang="en-US" sz="4000" dirty="0"/>
          </a:p>
        </p:txBody>
      </p:sp>
      <p:sp>
        <p:nvSpPr>
          <p:cNvPr id="2" name="TextBox 1">
            <a:extLst>
              <a:ext uri="{FF2B5EF4-FFF2-40B4-BE49-F238E27FC236}">
                <a16:creationId xmlns:a16="http://schemas.microsoft.com/office/drawing/2014/main" id="{94D1DFC1-4F5D-2619-7BAD-E06633D5E441}"/>
              </a:ext>
            </a:extLst>
          </p:cNvPr>
          <p:cNvSpPr txBox="1"/>
          <p:nvPr/>
        </p:nvSpPr>
        <p:spPr>
          <a:xfrm>
            <a:off x="1019577" y="2522113"/>
            <a:ext cx="9141316"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solidFill>
                  <a:schemeClr val="bg1"/>
                </a:solidFill>
                <a:ea typeface="+mn-lt"/>
                <a:cs typeface="+mn-lt"/>
              </a:rPr>
              <a:t>https://ionicframework.com/docs/components</a:t>
            </a:r>
            <a:endParaRPr lang="en-US" sz="2400" dirty="0">
              <a:solidFill>
                <a:schemeClr val="bg1"/>
              </a:solidFill>
            </a:endParaRPr>
          </a:p>
          <a:p>
            <a:pPr marL="285750" indent="-285750">
              <a:buFont typeface="Arial"/>
              <a:buChar char="•"/>
            </a:pPr>
            <a:r>
              <a:rPr lang="en-US" sz="2400" dirty="0">
                <a:solidFill>
                  <a:schemeClr val="bg1"/>
                </a:solidFill>
                <a:ea typeface="+mn-lt"/>
                <a:cs typeface="+mn-lt"/>
              </a:rPr>
              <a:t>https://ionicframework.com/docs/cli/commands/cordova-plugin</a:t>
            </a:r>
            <a:endParaRPr lang="en-US" sz="2400" dirty="0">
              <a:solidFill>
                <a:schemeClr val="bg1"/>
              </a:solidFill>
            </a:endParaRPr>
          </a:p>
          <a:p>
            <a:pPr marL="285750" indent="-285750">
              <a:buFont typeface="Arial"/>
              <a:buChar char="•"/>
            </a:pPr>
            <a:r>
              <a:rPr lang="en-US" sz="2400" dirty="0">
                <a:solidFill>
                  <a:schemeClr val="bg1"/>
                </a:solidFill>
                <a:ea typeface="+mn-lt"/>
                <a:cs typeface="+mn-lt"/>
              </a:rPr>
              <a:t>https://material.angular.io/components/categories</a:t>
            </a:r>
            <a:endParaRPr lang="en-US" sz="2400" dirty="0">
              <a:solidFill>
                <a:schemeClr val="bg1"/>
              </a:solidFill>
            </a:endParaRPr>
          </a:p>
          <a:p>
            <a:pPr marL="285750" indent="-285750">
              <a:buFont typeface="Arial"/>
              <a:buChar char="•"/>
            </a:pPr>
            <a:r>
              <a:rPr lang="en-US" sz="2400" dirty="0">
                <a:solidFill>
                  <a:schemeClr val="bg1"/>
                </a:solidFill>
                <a:ea typeface="+mn-lt"/>
                <a:cs typeface="+mn-lt"/>
              </a:rPr>
              <a:t>https://tburleson-layouts-demos.firebaseapp.com/#/docs</a:t>
            </a:r>
            <a:endParaRPr lang="en-US" sz="2400" dirty="0">
              <a:solidFill>
                <a:schemeClr val="bg1"/>
              </a:solidFill>
            </a:endParaRPr>
          </a:p>
          <a:p>
            <a:pPr marL="285750" indent="-285750">
              <a:buFont typeface="Arial"/>
              <a:buChar char="•"/>
            </a:pPr>
            <a:r>
              <a:rPr lang="en-US" sz="2400" dirty="0">
                <a:solidFill>
                  <a:schemeClr val="bg1"/>
                </a:solidFill>
                <a:ea typeface="+mn-lt"/>
                <a:cs typeface="+mn-lt"/>
              </a:rPr>
              <a:t>https://firebase.google.com/docs?authuser=1&amp;hl=en</a:t>
            </a:r>
            <a:endParaRPr lang="en-US" sz="2400" dirty="0">
              <a:solidFill>
                <a:schemeClr val="bg1"/>
              </a:solidFill>
            </a:endParaRPr>
          </a:p>
          <a:p>
            <a:pPr marL="285750" indent="-285750">
              <a:buFont typeface="Arial"/>
              <a:buChar char="•"/>
            </a:pPr>
            <a:r>
              <a:rPr lang="en-US" sz="2400" dirty="0">
                <a:solidFill>
                  <a:schemeClr val="bg1"/>
                </a:solidFill>
                <a:ea typeface="+mn-lt"/>
                <a:cs typeface="+mn-lt"/>
              </a:rPr>
              <a:t>https://www.npmjs.com/package/howler</a:t>
            </a:r>
            <a:endParaRPr lang="en-US" sz="2400" dirty="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37937861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336677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p:txBody>
          <a:bodyPr/>
          <a:lstStyle/>
          <a:p>
            <a:r>
              <a:rPr lang="en-US" b="0" dirty="0">
                <a:solidFill>
                  <a:srgbClr val="000000"/>
                </a:solidFill>
                <a:ea typeface="+mj-lt"/>
                <a:cs typeface="+mj-lt"/>
              </a:rPr>
              <a:t>INDEX</a:t>
            </a:r>
            <a:endParaRPr lang="en-US" dirty="0">
              <a:solidFill>
                <a:srgbClr val="000000"/>
              </a:solidFill>
            </a:endParaRPr>
          </a:p>
        </p:txBody>
      </p:sp>
      <p:sp>
        <p:nvSpPr>
          <p:cNvPr id="17" name="TextBox 16">
            <a:extLst>
              <a:ext uri="{FF2B5EF4-FFF2-40B4-BE49-F238E27FC236}">
                <a16:creationId xmlns:a16="http://schemas.microsoft.com/office/drawing/2014/main" id="{0B72B0CD-C14D-7550-2298-DB596A8EED9B}"/>
              </a:ext>
            </a:extLst>
          </p:cNvPr>
          <p:cNvSpPr txBox="1"/>
          <p:nvPr/>
        </p:nvSpPr>
        <p:spPr>
          <a:xfrm>
            <a:off x="2359562" y="2365636"/>
            <a:ext cx="4802187"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3200" dirty="0">
                <a:solidFill>
                  <a:schemeClr val="bg1"/>
                </a:solidFill>
              </a:rPr>
              <a:t>COMPANY PROFILE</a:t>
            </a:r>
            <a:endParaRPr lang="en-US"/>
          </a:p>
          <a:p>
            <a:pPr marL="457200" indent="-457200">
              <a:buFont typeface="Arial"/>
              <a:buChar char="•"/>
            </a:pPr>
            <a:r>
              <a:rPr lang="en-US" sz="3200" dirty="0">
                <a:solidFill>
                  <a:schemeClr val="bg1"/>
                </a:solidFill>
                <a:ea typeface="+mn-lt"/>
                <a:cs typeface="+mn-lt"/>
              </a:rPr>
              <a:t>PROJECT PROFILE</a:t>
            </a:r>
          </a:p>
          <a:p>
            <a:pPr marL="457200" indent="-457200">
              <a:buFont typeface="Arial"/>
              <a:buChar char="•"/>
            </a:pPr>
            <a:r>
              <a:rPr lang="en-US" sz="3200" dirty="0">
                <a:solidFill>
                  <a:schemeClr val="bg1"/>
                </a:solidFill>
                <a:ea typeface="+mn-lt"/>
                <a:cs typeface="+mn-lt"/>
              </a:rPr>
              <a:t>SCREEN LAYOUTS</a:t>
            </a:r>
          </a:p>
          <a:p>
            <a:pPr marL="457200" indent="-457200">
              <a:buFont typeface="Arial"/>
              <a:buChar char="•"/>
            </a:pPr>
            <a:r>
              <a:rPr lang="en-US" sz="3200" dirty="0">
                <a:solidFill>
                  <a:schemeClr val="bg1"/>
                </a:solidFill>
                <a:ea typeface="+mn-lt"/>
                <a:cs typeface="+mn-lt"/>
              </a:rPr>
              <a:t>CONCLUSION</a:t>
            </a:r>
          </a:p>
          <a:p>
            <a:pPr marL="457200" indent="-457200">
              <a:buFont typeface="Arial"/>
              <a:buChar char="•"/>
            </a:pPr>
            <a:r>
              <a:rPr lang="en-US" sz="3200" dirty="0">
                <a:solidFill>
                  <a:schemeClr val="bg1"/>
                </a:solidFill>
                <a:ea typeface="+mn-lt"/>
                <a:cs typeface="+mn-lt"/>
              </a:rPr>
              <a:t>BIBLIOGRAPHY</a:t>
            </a:r>
            <a:endParaRPr lang="en-US" sz="3200" dirty="0">
              <a:solidFill>
                <a:schemeClr val="bg1"/>
              </a:solidFill>
            </a:endParaRPr>
          </a:p>
        </p:txBody>
      </p:sp>
    </p:spTree>
    <p:extLst>
      <p:ext uri="{BB962C8B-B14F-4D97-AF65-F5344CB8AC3E}">
        <p14:creationId xmlns:p14="http://schemas.microsoft.com/office/powerpoint/2010/main" val="767675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2208980" y="1780585"/>
            <a:ext cx="7785561" cy="3293961"/>
          </a:xfrm>
        </p:spPr>
        <p:txBody>
          <a:bodyPr vert="horz" lIns="0" tIns="0" rIns="0" bIns="0" rtlCol="0" anchor="b" anchorCtr="0">
            <a:noAutofit/>
          </a:bodyPr>
          <a:lstStyle/>
          <a:p>
            <a:r>
              <a:rPr lang="en-US" sz="6000" b="0" dirty="0">
                <a:ea typeface="+mj-lt"/>
                <a:cs typeface="+mj-lt"/>
              </a:rPr>
              <a:t>COMPANY PROFILE</a:t>
            </a:r>
          </a:p>
          <a:p>
            <a:endParaRPr lang="en-US" sz="6000" b="0" dirty="0">
              <a:solidFill>
                <a:srgbClr val="000000"/>
              </a:solidFill>
            </a:endParaRPr>
          </a:p>
        </p:txBody>
      </p:sp>
    </p:spTree>
    <p:extLst>
      <p:ext uri="{BB962C8B-B14F-4D97-AF65-F5344CB8AC3E}">
        <p14:creationId xmlns:p14="http://schemas.microsoft.com/office/powerpoint/2010/main" val="3426472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02553382-C1B9-7B44-C5BE-AED2CE054740}"/>
              </a:ext>
            </a:extLst>
          </p:cNvPr>
          <p:cNvSpPr>
            <a:spLocks noGrp="1"/>
          </p:cNvSpPr>
          <p:nvPr>
            <p:ph type="body" sz="quarter" idx="11"/>
          </p:nvPr>
        </p:nvSpPr>
        <p:spPr>
          <a:xfrm>
            <a:off x="952499" y="2289363"/>
            <a:ext cx="6525296" cy="3127936"/>
          </a:xfrm>
        </p:spPr>
        <p:txBody>
          <a:bodyPr vert="horz" lIns="0" tIns="0" rIns="0" bIns="0" rtlCol="0" anchor="t">
            <a:noAutofit/>
          </a:bodyPr>
          <a:lstStyle/>
          <a:p>
            <a:r>
              <a:rPr lang="en-US" sz="2000" dirty="0"/>
              <a:t>Name : </a:t>
            </a:r>
            <a:r>
              <a:rPr lang="en-US" sz="2000" dirty="0">
                <a:ea typeface="+mn-lt"/>
                <a:cs typeface="+mn-lt"/>
              </a:rPr>
              <a:t>Arham </a:t>
            </a:r>
            <a:r>
              <a:rPr lang="en-US" sz="2000" dirty="0" err="1">
                <a:ea typeface="+mn-lt"/>
                <a:cs typeface="+mn-lt"/>
              </a:rPr>
              <a:t>Technosoft</a:t>
            </a:r>
            <a:r>
              <a:rPr lang="en-US" sz="2000" dirty="0">
                <a:ea typeface="+mn-lt"/>
                <a:cs typeface="+mn-lt"/>
              </a:rPr>
              <a:t> Pvt. Ltd</a:t>
            </a:r>
          </a:p>
          <a:p>
            <a:r>
              <a:rPr lang="en-US" sz="2000" dirty="0"/>
              <a:t>Contact : </a:t>
            </a:r>
            <a:r>
              <a:rPr lang="en-US" sz="2000" dirty="0">
                <a:ea typeface="+mn-lt"/>
                <a:cs typeface="+mn-lt"/>
              </a:rPr>
              <a:t>98988 63554</a:t>
            </a:r>
            <a:endParaRPr lang="en-US" sz="2000" dirty="0"/>
          </a:p>
          <a:p>
            <a:r>
              <a:rPr lang="en-US" sz="2000" dirty="0"/>
              <a:t>Website : </a:t>
            </a:r>
            <a:r>
              <a:rPr lang="en-US" sz="2000" dirty="0">
                <a:ea typeface="+mn-lt"/>
                <a:cs typeface="+mn-lt"/>
              </a:rPr>
              <a:t>arhamtechnosoft.com</a:t>
            </a:r>
          </a:p>
          <a:p>
            <a:r>
              <a:rPr lang="en-US" sz="2000" dirty="0"/>
              <a:t>Email : </a:t>
            </a:r>
            <a:r>
              <a:rPr lang="en-US" sz="2000" dirty="0">
                <a:ea typeface="+mn-lt"/>
                <a:cs typeface="+mn-lt"/>
              </a:rPr>
              <a:t>info@arhamtechnosoft.com</a:t>
            </a:r>
          </a:p>
          <a:p>
            <a:r>
              <a:rPr lang="en-US" sz="2000" dirty="0"/>
              <a:t>Address : </a:t>
            </a:r>
            <a:r>
              <a:rPr lang="en-US" sz="2000" dirty="0">
                <a:ea typeface="+mn-lt"/>
                <a:cs typeface="+mn-lt"/>
              </a:rPr>
              <a:t>B-406 Synthesis The First, B/h </a:t>
            </a:r>
            <a:r>
              <a:rPr lang="en-US" sz="2000" dirty="0" err="1">
                <a:ea typeface="+mn-lt"/>
                <a:cs typeface="+mn-lt"/>
              </a:rPr>
              <a:t>Keshavbaug</a:t>
            </a:r>
            <a:r>
              <a:rPr lang="en-US" sz="2000" dirty="0">
                <a:ea typeface="+mn-lt"/>
                <a:cs typeface="+mn-lt"/>
              </a:rPr>
              <a:t> Party Plot, </a:t>
            </a:r>
            <a:r>
              <a:rPr lang="en-US" sz="2000" dirty="0" err="1">
                <a:ea typeface="+mn-lt"/>
                <a:cs typeface="+mn-lt"/>
              </a:rPr>
              <a:t>Vastrapur</a:t>
            </a:r>
            <a:r>
              <a:rPr lang="en-US" sz="2000" dirty="0">
                <a:ea typeface="+mn-lt"/>
                <a:cs typeface="+mn-lt"/>
              </a:rPr>
              <a:t>, Ahmedabad, Gujarat 380015</a:t>
            </a:r>
            <a:endParaRPr lang="en-US" sz="2000" dirty="0"/>
          </a:p>
          <a:p>
            <a:endParaRPr lang="en-US" sz="2000" dirty="0"/>
          </a:p>
          <a:p>
            <a:endParaRPr lang="en-US" sz="2000" dirty="0"/>
          </a:p>
        </p:txBody>
      </p:sp>
      <p:sp>
        <p:nvSpPr>
          <p:cNvPr id="9" name="Title 8">
            <a:extLst>
              <a:ext uri="{FF2B5EF4-FFF2-40B4-BE49-F238E27FC236}">
                <a16:creationId xmlns:a16="http://schemas.microsoft.com/office/drawing/2014/main" id="{EDB26FCD-AE07-F281-0F99-CCB997971650}"/>
              </a:ext>
            </a:extLst>
          </p:cNvPr>
          <p:cNvSpPr>
            <a:spLocks noGrp="1"/>
          </p:cNvSpPr>
          <p:nvPr>
            <p:ph type="title"/>
          </p:nvPr>
        </p:nvSpPr>
        <p:spPr>
          <a:xfrm>
            <a:off x="953291" y="41937"/>
            <a:ext cx="5531758" cy="1662636"/>
          </a:xfrm>
        </p:spPr>
        <p:txBody>
          <a:bodyPr>
            <a:normAutofit/>
          </a:bodyPr>
          <a:lstStyle/>
          <a:p>
            <a:r>
              <a:rPr lang="en-US" sz="4000" b="0" dirty="0">
                <a:ea typeface="+mj-lt"/>
                <a:cs typeface="+mj-lt"/>
              </a:rPr>
              <a:t>COMPANY PROFILE</a:t>
            </a:r>
          </a:p>
          <a:p>
            <a:endParaRPr lang="en-US" sz="4000" dirty="0"/>
          </a:p>
        </p:txBody>
      </p:sp>
    </p:spTree>
    <p:extLst>
      <p:ext uri="{BB962C8B-B14F-4D97-AF65-F5344CB8AC3E}">
        <p14:creationId xmlns:p14="http://schemas.microsoft.com/office/powerpoint/2010/main" val="643842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2208980" y="1780585"/>
            <a:ext cx="7785561" cy="3293961"/>
          </a:xfrm>
        </p:spPr>
        <p:txBody>
          <a:bodyPr vert="horz" lIns="0" tIns="0" rIns="0" bIns="0" rtlCol="0" anchor="b" anchorCtr="0">
            <a:noAutofit/>
          </a:bodyPr>
          <a:lstStyle/>
          <a:p>
            <a:r>
              <a:rPr lang="en-US" sz="6000" b="0" dirty="0">
                <a:ea typeface="+mj-lt"/>
                <a:cs typeface="+mj-lt"/>
              </a:rPr>
              <a:t>PROJECT PROFILE</a:t>
            </a:r>
            <a:endParaRPr lang="en-US" dirty="0"/>
          </a:p>
          <a:p>
            <a:endParaRPr lang="en-US" sz="6000" b="0" dirty="0">
              <a:solidFill>
                <a:srgbClr val="000000"/>
              </a:solidFill>
            </a:endParaRPr>
          </a:p>
        </p:txBody>
      </p:sp>
    </p:spTree>
    <p:extLst>
      <p:ext uri="{BB962C8B-B14F-4D97-AF65-F5344CB8AC3E}">
        <p14:creationId xmlns:p14="http://schemas.microsoft.com/office/powerpoint/2010/main" val="587440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824502" y="1662529"/>
            <a:ext cx="5692744" cy="932834"/>
          </a:xfrm>
        </p:spPr>
        <p:txBody>
          <a:bodyPr>
            <a:normAutofit/>
          </a:bodyPr>
          <a:lstStyle/>
          <a:p>
            <a:r>
              <a:rPr lang="en-US" sz="2400" b="0" dirty="0">
                <a:ea typeface="+mj-lt"/>
                <a:cs typeface="+mj-lt"/>
              </a:rPr>
              <a:t>SYSTEM REQUIREMENT</a:t>
            </a:r>
            <a:endParaRPr lang="en-US" sz="2400"/>
          </a:p>
        </p:txBody>
      </p:sp>
      <p:graphicFrame>
        <p:nvGraphicFramePr>
          <p:cNvPr id="3" name="Table 3">
            <a:extLst>
              <a:ext uri="{FF2B5EF4-FFF2-40B4-BE49-F238E27FC236}">
                <a16:creationId xmlns:a16="http://schemas.microsoft.com/office/drawing/2014/main" id="{5BA8383F-DB04-5907-546F-21DA73435B86}"/>
              </a:ext>
            </a:extLst>
          </p:cNvPr>
          <p:cNvGraphicFramePr>
            <a:graphicFrameLocks noGrp="1"/>
          </p:cNvGraphicFramePr>
          <p:nvPr>
            <p:extLst>
              <p:ext uri="{D42A27DB-BD31-4B8C-83A1-F6EECF244321}">
                <p14:modId xmlns:p14="http://schemas.microsoft.com/office/powerpoint/2010/main" val="3861036952"/>
              </p:ext>
            </p:extLst>
          </p:nvPr>
        </p:nvGraphicFramePr>
        <p:xfrm>
          <a:off x="798919" y="3072770"/>
          <a:ext cx="8168639" cy="1417246"/>
        </p:xfrm>
        <a:graphic>
          <a:graphicData uri="http://schemas.openxmlformats.org/drawingml/2006/table">
            <a:tbl>
              <a:tblPr firstRow="1" bandRow="1">
                <a:tableStyleId>{5C22544A-7EE6-4342-B048-85BDC9FD1C3A}</a:tableStyleId>
              </a:tblPr>
              <a:tblGrid>
                <a:gridCol w="1998908">
                  <a:extLst>
                    <a:ext uri="{9D8B030D-6E8A-4147-A177-3AD203B41FA5}">
                      <a16:colId xmlns:a16="http://schemas.microsoft.com/office/drawing/2014/main" val="245848046"/>
                    </a:ext>
                  </a:extLst>
                </a:gridCol>
                <a:gridCol w="6169731">
                  <a:extLst>
                    <a:ext uri="{9D8B030D-6E8A-4147-A177-3AD203B41FA5}">
                      <a16:colId xmlns:a16="http://schemas.microsoft.com/office/drawing/2014/main" val="2419632105"/>
                    </a:ext>
                  </a:extLst>
                </a:gridCol>
              </a:tblGrid>
              <a:tr h="708623">
                <a:tc>
                  <a:txBody>
                    <a:bodyPr/>
                    <a:lstStyle/>
                    <a:p>
                      <a:pPr lvl="0">
                        <a:buNone/>
                      </a:pPr>
                      <a:r>
                        <a:rPr lang="en-US" sz="1800" b="1" i="0" u="none" strike="noStrike" noProof="0" dirty="0">
                          <a:solidFill>
                            <a:schemeClr val="bg1"/>
                          </a:solidFill>
                          <a:latin typeface="Franklin Gothic Book"/>
                        </a:rPr>
                        <a:t>FRONT END</a:t>
                      </a:r>
                      <a:endParaRPr lang="en-US" dirty="0">
                        <a:solidFill>
                          <a:schemeClr val="bg1"/>
                        </a:solidFill>
                      </a:endParaRPr>
                    </a:p>
                  </a:txBody>
                  <a:tcPr>
                    <a:solidFill>
                      <a:schemeClr val="accent1">
                        <a:lumMod val="20000"/>
                        <a:lumOff val="80000"/>
                      </a:schemeClr>
                    </a:solidFill>
                  </a:tcPr>
                </a:tc>
                <a:tc>
                  <a:txBody>
                    <a:bodyPr/>
                    <a:lstStyle/>
                    <a:p>
                      <a:pPr lvl="0">
                        <a:buNone/>
                      </a:pPr>
                      <a:r>
                        <a:rPr lang="en-US" sz="1800" b="0" i="0" u="none" strike="noStrike" noProof="0" dirty="0">
                          <a:solidFill>
                            <a:schemeClr val="bg1"/>
                          </a:solidFill>
                          <a:latin typeface="Franklin Gothic Book"/>
                        </a:rPr>
                        <a:t>IONIC FRAMEWORK,ANGULAR, JAVASCRIPT, HTML, CSS</a:t>
                      </a:r>
                      <a:endParaRPr lang="en-US" dirty="0">
                        <a:solidFill>
                          <a:schemeClr val="bg1"/>
                        </a:solidFill>
                      </a:endParaRPr>
                    </a:p>
                  </a:txBody>
                  <a:tcPr>
                    <a:solidFill>
                      <a:schemeClr val="accent6">
                        <a:lumMod val="40000"/>
                        <a:lumOff val="60000"/>
                      </a:schemeClr>
                    </a:solidFill>
                  </a:tcPr>
                </a:tc>
                <a:extLst>
                  <a:ext uri="{0D108BD9-81ED-4DB2-BD59-A6C34878D82A}">
                    <a16:rowId xmlns:a16="http://schemas.microsoft.com/office/drawing/2014/main" val="1252289033"/>
                  </a:ext>
                </a:extLst>
              </a:tr>
              <a:tr h="708623">
                <a:tc>
                  <a:txBody>
                    <a:bodyPr/>
                    <a:lstStyle/>
                    <a:p>
                      <a:pPr lvl="0">
                        <a:buNone/>
                      </a:pPr>
                      <a:r>
                        <a:rPr lang="en-US" sz="1800" b="1" i="0" u="none" strike="noStrike" noProof="0" dirty="0">
                          <a:solidFill>
                            <a:schemeClr val="bg1"/>
                          </a:solidFill>
                          <a:latin typeface="Franklin Gothic Book"/>
                        </a:rPr>
                        <a:t>BACK END</a:t>
                      </a:r>
                      <a:endParaRPr lang="en-US" dirty="0">
                        <a:solidFill>
                          <a:schemeClr val="bg1"/>
                        </a:solidFill>
                      </a:endParaRPr>
                    </a:p>
                  </a:txBody>
                  <a:tcPr/>
                </a:tc>
                <a:tc>
                  <a:txBody>
                    <a:bodyPr/>
                    <a:lstStyle/>
                    <a:p>
                      <a:pPr lvl="0">
                        <a:buNone/>
                      </a:pPr>
                      <a:r>
                        <a:rPr lang="en-US" sz="1800" b="0" i="0" u="none" strike="noStrike" noProof="0" dirty="0">
                          <a:latin typeface="Franklin Gothic Book"/>
                        </a:rPr>
                        <a:t>FIREBASE</a:t>
                      </a:r>
                      <a:endParaRPr lang="en-US" dirty="0"/>
                    </a:p>
                  </a:txBody>
                  <a:tcPr>
                    <a:solidFill>
                      <a:schemeClr val="accent6">
                        <a:lumMod val="40000"/>
                        <a:lumOff val="60000"/>
                      </a:schemeClr>
                    </a:solidFill>
                  </a:tcPr>
                </a:tc>
                <a:extLst>
                  <a:ext uri="{0D108BD9-81ED-4DB2-BD59-A6C34878D82A}">
                    <a16:rowId xmlns:a16="http://schemas.microsoft.com/office/drawing/2014/main" val="1831205100"/>
                  </a:ext>
                </a:extLst>
              </a:tr>
            </a:tbl>
          </a:graphicData>
        </a:graphic>
      </p:graphicFrame>
      <p:sp>
        <p:nvSpPr>
          <p:cNvPr id="4" name="TextBox 3">
            <a:extLst>
              <a:ext uri="{FF2B5EF4-FFF2-40B4-BE49-F238E27FC236}">
                <a16:creationId xmlns:a16="http://schemas.microsoft.com/office/drawing/2014/main" id="{D41D7053-8AF0-7A61-D496-F9E44A9D3102}"/>
              </a:ext>
            </a:extLst>
          </p:cNvPr>
          <p:cNvSpPr txBox="1"/>
          <p:nvPr/>
        </p:nvSpPr>
        <p:spPr>
          <a:xfrm>
            <a:off x="724436" y="496373"/>
            <a:ext cx="460151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ea typeface="+mn-lt"/>
                <a:cs typeface="+mn-lt"/>
              </a:rPr>
              <a:t>PROJECT PROFILE</a:t>
            </a:r>
          </a:p>
          <a:p>
            <a:endParaRPr lang="en-US" sz="4000" dirty="0">
              <a:solidFill>
                <a:schemeClr val="bg1"/>
              </a:solidFill>
            </a:endParaRPr>
          </a:p>
        </p:txBody>
      </p:sp>
    </p:spTree>
    <p:extLst>
      <p:ext uri="{BB962C8B-B14F-4D97-AF65-F5344CB8AC3E}">
        <p14:creationId xmlns:p14="http://schemas.microsoft.com/office/powerpoint/2010/main" val="3737880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824502" y="1662529"/>
            <a:ext cx="5692744" cy="932834"/>
          </a:xfrm>
        </p:spPr>
        <p:txBody>
          <a:bodyPr>
            <a:normAutofit/>
          </a:bodyPr>
          <a:lstStyle/>
          <a:p>
            <a:r>
              <a:rPr lang="en-US" sz="2400" b="0" dirty="0">
                <a:ea typeface="+mj-lt"/>
                <a:cs typeface="+mj-lt"/>
              </a:rPr>
              <a:t>EXISTING SYSTEM</a:t>
            </a:r>
            <a:endParaRPr lang="en-US" dirty="0"/>
          </a:p>
        </p:txBody>
      </p:sp>
      <p:sp>
        <p:nvSpPr>
          <p:cNvPr id="4" name="TextBox 3">
            <a:extLst>
              <a:ext uri="{FF2B5EF4-FFF2-40B4-BE49-F238E27FC236}">
                <a16:creationId xmlns:a16="http://schemas.microsoft.com/office/drawing/2014/main" id="{D41D7053-8AF0-7A61-D496-F9E44A9D3102}"/>
              </a:ext>
            </a:extLst>
          </p:cNvPr>
          <p:cNvSpPr txBox="1"/>
          <p:nvPr/>
        </p:nvSpPr>
        <p:spPr>
          <a:xfrm>
            <a:off x="724436" y="496373"/>
            <a:ext cx="460151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ea typeface="+mn-lt"/>
                <a:cs typeface="+mn-lt"/>
              </a:rPr>
              <a:t>PROJECT PROFILE</a:t>
            </a:r>
          </a:p>
          <a:p>
            <a:endParaRPr lang="en-US" sz="4000" dirty="0">
              <a:solidFill>
                <a:schemeClr val="bg1"/>
              </a:solidFill>
            </a:endParaRPr>
          </a:p>
        </p:txBody>
      </p:sp>
      <p:sp>
        <p:nvSpPr>
          <p:cNvPr id="5" name="TextBox 4">
            <a:extLst>
              <a:ext uri="{FF2B5EF4-FFF2-40B4-BE49-F238E27FC236}">
                <a16:creationId xmlns:a16="http://schemas.microsoft.com/office/drawing/2014/main" id="{1C69FD57-0E10-FC27-4CCC-AC489F29B5B9}"/>
              </a:ext>
            </a:extLst>
          </p:cNvPr>
          <p:cNvSpPr txBox="1"/>
          <p:nvPr/>
        </p:nvSpPr>
        <p:spPr>
          <a:xfrm>
            <a:off x="965915" y="2951408"/>
            <a:ext cx="7649513"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bg1"/>
                </a:solidFill>
                <a:ea typeface="+mn-lt"/>
                <a:cs typeface="+mn-lt"/>
              </a:rPr>
              <a:t>Currently we face problems while listening to music because of advertisements after every song and also advertisement banners on the screen. The experience of enjoying music is disturbed because of the advertisement and to avoid it we need to pay a subscription.</a:t>
            </a:r>
            <a:endParaRPr lang="en-US" sz="2400">
              <a:solidFill>
                <a:schemeClr val="bg1"/>
              </a:solidFill>
            </a:endParaRPr>
          </a:p>
        </p:txBody>
      </p:sp>
    </p:spTree>
    <p:extLst>
      <p:ext uri="{BB962C8B-B14F-4D97-AF65-F5344CB8AC3E}">
        <p14:creationId xmlns:p14="http://schemas.microsoft.com/office/powerpoint/2010/main" val="3653852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824502" y="1662529"/>
            <a:ext cx="5692744" cy="932834"/>
          </a:xfrm>
        </p:spPr>
        <p:txBody>
          <a:bodyPr>
            <a:normAutofit/>
          </a:bodyPr>
          <a:lstStyle/>
          <a:p>
            <a:r>
              <a:rPr lang="en-US" sz="2400" b="0" dirty="0">
                <a:ea typeface="+mj-lt"/>
                <a:cs typeface="+mj-lt"/>
              </a:rPr>
              <a:t>PROPOSED SYSTEM</a:t>
            </a:r>
            <a:endParaRPr lang="en-US"/>
          </a:p>
        </p:txBody>
      </p:sp>
      <p:sp>
        <p:nvSpPr>
          <p:cNvPr id="4" name="TextBox 3">
            <a:extLst>
              <a:ext uri="{FF2B5EF4-FFF2-40B4-BE49-F238E27FC236}">
                <a16:creationId xmlns:a16="http://schemas.microsoft.com/office/drawing/2014/main" id="{D41D7053-8AF0-7A61-D496-F9E44A9D3102}"/>
              </a:ext>
            </a:extLst>
          </p:cNvPr>
          <p:cNvSpPr txBox="1"/>
          <p:nvPr/>
        </p:nvSpPr>
        <p:spPr>
          <a:xfrm>
            <a:off x="724436" y="496373"/>
            <a:ext cx="460151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ea typeface="+mn-lt"/>
                <a:cs typeface="+mn-lt"/>
              </a:rPr>
              <a:t>PROJECT PROFILE</a:t>
            </a:r>
          </a:p>
          <a:p>
            <a:endParaRPr lang="en-US" sz="4000" dirty="0">
              <a:solidFill>
                <a:schemeClr val="bg1"/>
              </a:solidFill>
            </a:endParaRPr>
          </a:p>
        </p:txBody>
      </p:sp>
      <p:sp>
        <p:nvSpPr>
          <p:cNvPr id="5" name="TextBox 4">
            <a:extLst>
              <a:ext uri="{FF2B5EF4-FFF2-40B4-BE49-F238E27FC236}">
                <a16:creationId xmlns:a16="http://schemas.microsoft.com/office/drawing/2014/main" id="{1C69FD57-0E10-FC27-4CCC-AC489F29B5B9}"/>
              </a:ext>
            </a:extLst>
          </p:cNvPr>
          <p:cNvSpPr txBox="1"/>
          <p:nvPr/>
        </p:nvSpPr>
        <p:spPr>
          <a:xfrm>
            <a:off x="965915" y="2951408"/>
            <a:ext cx="764951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bg1"/>
                </a:solidFill>
                <a:ea typeface="+mn-lt"/>
                <a:cs typeface="+mn-lt"/>
              </a:rPr>
              <a:t>This project will be a Music Streaming Application. Using Ionic Framework for building Hybrid mobile applications . Firebase for making Application Programming Interface (API) and data storage.</a:t>
            </a:r>
          </a:p>
        </p:txBody>
      </p:sp>
    </p:spTree>
    <p:extLst>
      <p:ext uri="{BB962C8B-B14F-4D97-AF65-F5344CB8AC3E}">
        <p14:creationId xmlns:p14="http://schemas.microsoft.com/office/powerpoint/2010/main" val="2047758301"/>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MW_JS_SL_v2" id="{50B954A5-DC84-41DE-87BB-B459A4E7EDA7}" vid="{75F44519-9FD6-49F7-AB9C-46D055682C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446DA3-37A7-4516-A4F6-8B99D0D312BF}">
  <ds:schemaRefs>
    <ds:schemaRef ds:uri="http://schemas.microsoft.com/sharepoint/v3/contenttype/forms"/>
  </ds:schemaRefs>
</ds:datastoreItem>
</file>

<file path=customXml/itemProps2.xml><?xml version="1.0" encoding="utf-8"?>
<ds:datastoreItem xmlns:ds="http://schemas.openxmlformats.org/officeDocument/2006/customXml" ds:itemID="{6CC8E66C-AC30-44BA-8882-3290DF968F1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3804F14-618B-48E0-A956-DD76B6099D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543</Words>
  <Application>Microsoft Office PowerPoint</Application>
  <PresentationFormat>Widescreen</PresentationFormat>
  <Paragraphs>130</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Theme1</vt:lpstr>
      <vt:lpstr>MUSIC APPLICATION</vt:lpstr>
      <vt:lpstr>INTRODUCTION</vt:lpstr>
      <vt:lpstr>INDEX</vt:lpstr>
      <vt:lpstr>COMPANY PROFILE </vt:lpstr>
      <vt:lpstr>COMPANY PROFILE </vt:lpstr>
      <vt:lpstr>PROJECT PROFILE </vt:lpstr>
      <vt:lpstr>SYSTEM REQUIREMENT</vt:lpstr>
      <vt:lpstr>EXISTING SYSTEM</vt:lpstr>
      <vt:lpstr>PROPOSED SYSTEM</vt:lpstr>
      <vt:lpstr>SCREEN LAYOUTS </vt:lpstr>
      <vt:lpstr>LOGIN AND REGISTRATION SCREEN </vt:lpstr>
      <vt:lpstr>LOGIN AND REGISTRATION SCREEN </vt:lpstr>
      <vt:lpstr>LOGIN AND REGISTRATION SCREEN </vt:lpstr>
      <vt:lpstr>HOME SCREEN </vt:lpstr>
      <vt:lpstr>HOME SCREEN </vt:lpstr>
      <vt:lpstr>HOME SCREEN </vt:lpstr>
      <vt:lpstr>HOME SCREEN </vt:lpstr>
      <vt:lpstr>DISCOVER SCREEN </vt:lpstr>
      <vt:lpstr>DISCOVER SCREEN </vt:lpstr>
      <vt:lpstr>DISCOVER SCREEN </vt:lpstr>
      <vt:lpstr>MY-LIST SCREEN </vt:lpstr>
      <vt:lpstr>PROFILE SCREEN </vt:lpstr>
      <vt:lpstr>PROFILE SCREEN </vt:lpstr>
      <vt:lpstr>PROFILE SCREEN </vt:lpstr>
      <vt:lpstr>CONCLUSION </vt:lpstr>
      <vt:lpstr>Bibliography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
  <cp:lastModifiedBy/>
  <cp:revision>300</cp:revision>
  <dcterms:created xsi:type="dcterms:W3CDTF">2023-03-02T17:31:03Z</dcterms:created>
  <dcterms:modified xsi:type="dcterms:W3CDTF">2023-03-02T18:45:48Z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