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232-CCF7-4380-B778-8FCB17F1926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67F-F813-4E8C-A1E4-E61AAC1A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6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232-CCF7-4380-B778-8FCB17F1926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67F-F813-4E8C-A1E4-E61AAC1A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232-CCF7-4380-B778-8FCB17F1926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67F-F813-4E8C-A1E4-E61AAC1A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8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232-CCF7-4380-B778-8FCB17F1926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67F-F813-4E8C-A1E4-E61AAC1A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232-CCF7-4380-B778-8FCB17F1926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67F-F813-4E8C-A1E4-E61AAC1A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4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232-CCF7-4380-B778-8FCB17F1926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67F-F813-4E8C-A1E4-E61AAC1A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232-CCF7-4380-B778-8FCB17F1926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67F-F813-4E8C-A1E4-E61AAC1A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232-CCF7-4380-B778-8FCB17F1926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67F-F813-4E8C-A1E4-E61AAC1A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4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232-CCF7-4380-B778-8FCB17F1926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67F-F813-4E8C-A1E4-E61AAC1A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8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232-CCF7-4380-B778-8FCB17F1926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67F-F813-4E8C-A1E4-E61AAC1A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232-CCF7-4380-B778-8FCB17F1926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67F-F813-4E8C-A1E4-E61AAC1A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D232-CCF7-4380-B778-8FCB17F1926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667F-F813-4E8C-A1E4-E61AAC1A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" t="14757" r="37658" b="17361"/>
          <a:stretch/>
        </p:blipFill>
        <p:spPr bwMode="auto">
          <a:xfrm>
            <a:off x="274320" y="95439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" t="21615" r="45682" b="20052"/>
          <a:stretch/>
        </p:blipFill>
        <p:spPr bwMode="auto">
          <a:xfrm>
            <a:off x="5004707" y="0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" t="28646" r="45444" b="13021"/>
          <a:stretch/>
        </p:blipFill>
        <p:spPr bwMode="auto">
          <a:xfrm>
            <a:off x="4361688" y="2803382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" t="31903" r="52085" b="19615"/>
          <a:stretch/>
        </p:blipFill>
        <p:spPr bwMode="auto">
          <a:xfrm>
            <a:off x="32699" y="3810000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" t="28140" r="51757" b="22948"/>
          <a:stretch/>
        </p:blipFill>
        <p:spPr bwMode="auto">
          <a:xfrm>
            <a:off x="5128145" y="3657600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4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Neil</cp:lastModifiedBy>
  <cp:revision>5</cp:revision>
  <dcterms:created xsi:type="dcterms:W3CDTF">2015-01-14T03:30:05Z</dcterms:created>
  <dcterms:modified xsi:type="dcterms:W3CDTF">2015-01-14T04:32:30Z</dcterms:modified>
</cp:coreProperties>
</file>