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5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6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1381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9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846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17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49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8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5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9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6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5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9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6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8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9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949" y="1016328"/>
            <a:ext cx="6233766" cy="21988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Real Time Intrusion </a:t>
            </a:r>
            <a:r>
              <a:rPr b="1" dirty="0"/>
              <a:t>Detection</a:t>
            </a:r>
            <a:r>
              <a:rPr lang="en-US" b="1" dirty="0"/>
              <a:t> System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2836606" cy="2445774"/>
          </a:xfrm>
        </p:spPr>
        <p:txBody>
          <a:bodyPr>
            <a:normAutofit fontScale="92500" lnSpcReduction="20000"/>
          </a:bodyPr>
          <a:lstStyle/>
          <a:p>
            <a:pPr algn="just"/>
            <a:endParaRPr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Project Group -5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Naman Sharma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Anshika Bhatnagar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Mohd. Mudassir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Arzan Hussain</a:t>
            </a:r>
            <a:endParaRPr dirty="0">
              <a:solidFill>
                <a:schemeClr val="tx1"/>
              </a:solidFill>
            </a:endParaRPr>
          </a:p>
          <a:p>
            <a:pPr algn="just"/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the floor for questions and discussions.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 security monitoring system utilizing computer vision for detecting unauthorized individuals and weapons.</a:t>
            </a:r>
          </a:p>
          <a:p>
            <a:r>
              <a:rPr dirty="0"/>
              <a:t>- Integrates facial recognition and weapon detection using YOLOv3.</a:t>
            </a:r>
          </a:p>
          <a:p>
            <a:r>
              <a:rPr dirty="0"/>
              <a:t>- Sends alerts via email and generates PDF reports upon detection.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Develop a real-time video monitoring system.</a:t>
            </a:r>
          </a:p>
          <a:p>
            <a:r>
              <a:t>- Implement facial recognition for authorized personnel.</a:t>
            </a:r>
          </a:p>
          <a:p>
            <a:r>
              <a:t>- Detect weapons using deep learning techniques.</a:t>
            </a:r>
          </a:p>
          <a:p>
            <a:r>
              <a:t>- Notify the owner via email and generate reports for security incidents.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6406"/>
            <a:ext cx="8229600" cy="5823155"/>
          </a:xfrm>
        </p:spPr>
        <p:txBody>
          <a:bodyPr>
            <a:normAutofit/>
          </a:bodyPr>
          <a:lstStyle/>
          <a:p>
            <a:r>
              <a:rPr b="1" dirty="0"/>
              <a:t>Functional Requirements:</a:t>
            </a:r>
          </a:p>
          <a:p>
            <a:r>
              <a:rPr dirty="0"/>
              <a:t>- Real-time video streaming from a webcam.</a:t>
            </a:r>
          </a:p>
          <a:p>
            <a:r>
              <a:rPr dirty="0"/>
              <a:t>- Facial recognition for authorized users.</a:t>
            </a:r>
          </a:p>
          <a:p>
            <a:r>
              <a:rPr dirty="0"/>
              <a:t>- Weapon detection using YOLOv3.</a:t>
            </a:r>
          </a:p>
          <a:p>
            <a:r>
              <a:rPr dirty="0"/>
              <a:t>- Alarm system for unauthorized access.</a:t>
            </a:r>
          </a:p>
          <a:p>
            <a:r>
              <a:rPr dirty="0"/>
              <a:t>- Email notifications with images and reports.</a:t>
            </a:r>
          </a:p>
          <a:p>
            <a:endParaRPr dirty="0"/>
          </a:p>
          <a:p>
            <a:r>
              <a:rPr b="1" dirty="0"/>
              <a:t>Non-Functional Requirements:</a:t>
            </a:r>
          </a:p>
          <a:p>
            <a:r>
              <a:rPr dirty="0"/>
              <a:t>- Real-time operation with minimal latency.</a:t>
            </a:r>
          </a:p>
          <a:p>
            <a:r>
              <a:rPr dirty="0"/>
              <a:t>- User-friendly interface for monitoring and alerts.</a:t>
            </a:r>
          </a:p>
          <a:p>
            <a:r>
              <a:rPr dirty="0"/>
              <a:t>- Secure handling of email credentials and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1"/>
                </a:solidFill>
              </a:rPr>
              <a:t>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/>
              <a:t>Technologies Used:</a:t>
            </a:r>
          </a:p>
          <a:p>
            <a:r>
              <a:rPr dirty="0"/>
              <a:t>- Flask, OpenCV, YOLOv3, </a:t>
            </a:r>
            <a:r>
              <a:rPr dirty="0" err="1"/>
              <a:t>Pygame</a:t>
            </a:r>
            <a:r>
              <a:rPr dirty="0"/>
              <a:t>, </a:t>
            </a:r>
            <a:r>
              <a:rPr dirty="0" err="1"/>
              <a:t>ReportLab</a:t>
            </a:r>
            <a:endParaRPr dirty="0"/>
          </a:p>
          <a:p>
            <a:endParaRPr dirty="0"/>
          </a:p>
          <a:p>
            <a:r>
              <a:rPr b="1" dirty="0"/>
              <a:t>Development Process:</a:t>
            </a:r>
          </a:p>
          <a:p>
            <a:r>
              <a:rPr dirty="0"/>
              <a:t>- Requirement analysis and design.</a:t>
            </a:r>
          </a:p>
          <a:p>
            <a:r>
              <a:rPr dirty="0"/>
              <a:t>- Implementation of video streaming and detection algorithms.</a:t>
            </a:r>
          </a:p>
          <a:p>
            <a:r>
              <a:rPr dirty="0"/>
              <a:t>- Testing and validation of the system.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1"/>
                </a:solidFill>
              </a:rPr>
              <a:t>System</a:t>
            </a:r>
            <a:r>
              <a:rPr b="1" dirty="0"/>
              <a:t> </a:t>
            </a:r>
            <a:r>
              <a:rPr b="1" dirty="0">
                <a:solidFill>
                  <a:schemeClr val="tx1"/>
                </a:solidFill>
              </a:rP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Diagram showing the flow from video capture to detection, notification, and reporting.</a:t>
            </a:r>
          </a:p>
          <a:p>
            <a:r>
              <a:rPr dirty="0"/>
              <a:t>- Components:</a:t>
            </a:r>
            <a:endParaRPr lang="en-US" dirty="0"/>
          </a:p>
          <a:p>
            <a:pPr marL="0" indent="0">
              <a:buNone/>
            </a:pPr>
            <a:r>
              <a:rPr b="1" dirty="0"/>
              <a:t> Webcam → Flask Server → Detection Algorithms → Email Notification System → PDF Report Generation.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9B8F26-6422-54CF-C98A-3E9D91C94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06" y="491088"/>
            <a:ext cx="1971950" cy="5325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7847A6-4F58-0C76-DF75-B996A3393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555" y="584994"/>
            <a:ext cx="6187239" cy="523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5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1"/>
                </a:solidFill>
              </a:rP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Real-time video monitoring.</a:t>
            </a:r>
          </a:p>
          <a:p>
            <a:r>
              <a:t>- Facial recognition using LBPH.</a:t>
            </a:r>
          </a:p>
          <a:p>
            <a:r>
              <a:t>- Weapon detection using YOLOv3 (guns, knives, swords).</a:t>
            </a:r>
          </a:p>
          <a:p>
            <a:r>
              <a:t>- Alarm system for unauthorized access.</a:t>
            </a:r>
          </a:p>
          <a:p>
            <a:r>
              <a:t>- Email alerts with images and reports.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Conclusion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Successfully developed a security monitoring system.</a:t>
            </a:r>
          </a:p>
          <a:p>
            <a:r>
              <a:t>- Achieved real-time detection and alerting.</a:t>
            </a:r>
          </a:p>
          <a:p>
            <a:r>
              <a:t>- Potential for future enhancements and real-world applications.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316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Real Time Intrusion Detection System</vt:lpstr>
      <vt:lpstr>Introduction</vt:lpstr>
      <vt:lpstr>Objectives</vt:lpstr>
      <vt:lpstr>Requirements</vt:lpstr>
      <vt:lpstr>Methodologies</vt:lpstr>
      <vt:lpstr>System Architecture</vt:lpstr>
      <vt:lpstr>PowerPoint Presentation</vt:lpstr>
      <vt:lpstr>Key Features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NAMAN SHARMA</cp:lastModifiedBy>
  <cp:revision>3</cp:revision>
  <dcterms:created xsi:type="dcterms:W3CDTF">2013-01-27T09:14:16Z</dcterms:created>
  <dcterms:modified xsi:type="dcterms:W3CDTF">2025-03-31T11:34:20Z</dcterms:modified>
  <cp:category/>
</cp:coreProperties>
</file>