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5" r:id="rId2"/>
    <p:sldId id="257" r:id="rId3"/>
    <p:sldId id="258" r:id="rId4"/>
    <p:sldId id="259" r:id="rId5"/>
    <p:sldId id="269" r:id="rId6"/>
    <p:sldId id="260" r:id="rId7"/>
    <p:sldId id="271" r:id="rId8"/>
    <p:sldId id="261" r:id="rId9"/>
    <p:sldId id="270" r:id="rId10"/>
    <p:sldId id="274" r:id="rId11"/>
    <p:sldId id="27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8272B-AEE7-40CB-85CE-5D6C07B05BCC}" v="1" dt="2019-11-22T07:46:32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Naman" userId="45007d62-a50a-4c66-884b-73a99bf95ae4" providerId="ADAL" clId="{A749BC7C-BB34-4700-A934-80207E97E322}"/>
    <pc:docChg chg="undo custSel mod addSld delSld modSld sldOrd">
      <pc:chgData name="Kumar Naman" userId="45007d62-a50a-4c66-884b-73a99bf95ae4" providerId="ADAL" clId="{A749BC7C-BB34-4700-A934-80207E97E322}" dt="2019-11-06T09:43:38.891" v="1110" actId="14100"/>
      <pc:docMkLst>
        <pc:docMk/>
      </pc:docMkLst>
      <pc:sldChg chg="modSp add">
        <pc:chgData name="Kumar Naman" userId="45007d62-a50a-4c66-884b-73a99bf95ae4" providerId="ADAL" clId="{A749BC7C-BB34-4700-A934-80207E97E322}" dt="2019-11-06T09:28:08.573" v="846" actId="1076"/>
        <pc:sldMkLst>
          <pc:docMk/>
          <pc:sldMk cId="94953102" sldId="257"/>
        </pc:sldMkLst>
        <pc:spChg chg="mod">
          <ac:chgData name="Kumar Naman" userId="45007d62-a50a-4c66-884b-73a99bf95ae4" providerId="ADAL" clId="{A749BC7C-BB34-4700-A934-80207E97E322}" dt="2019-11-06T08:47:21.787" v="82" actId="20577"/>
          <ac:spMkLst>
            <pc:docMk/>
            <pc:sldMk cId="94953102" sldId="257"/>
            <ac:spMk id="2" creationId="{2063C850-9F98-4408-B6D0-4480E99AE216}"/>
          </ac:spMkLst>
        </pc:spChg>
        <pc:spChg chg="mod">
          <ac:chgData name="Kumar Naman" userId="45007d62-a50a-4c66-884b-73a99bf95ae4" providerId="ADAL" clId="{A749BC7C-BB34-4700-A934-80207E97E322}" dt="2019-11-06T09:28:08.573" v="846" actId="1076"/>
          <ac:spMkLst>
            <pc:docMk/>
            <pc:sldMk cId="94953102" sldId="257"/>
            <ac:spMk id="3" creationId="{37A9771B-1EB2-48DA-BC64-79D4FFB17C75}"/>
          </ac:spMkLst>
        </pc:spChg>
      </pc:sldChg>
      <pc:sldChg chg="addSp delSp modSp add">
        <pc:chgData name="Kumar Naman" userId="45007d62-a50a-4c66-884b-73a99bf95ae4" providerId="ADAL" clId="{A749BC7C-BB34-4700-A934-80207E97E322}" dt="2019-11-06T09:14:30.750" v="526"/>
        <pc:sldMkLst>
          <pc:docMk/>
          <pc:sldMk cId="1665500451" sldId="258"/>
        </pc:sldMkLst>
        <pc:spChg chg="add mod">
          <ac:chgData name="Kumar Naman" userId="45007d62-a50a-4c66-884b-73a99bf95ae4" providerId="ADAL" clId="{A749BC7C-BB34-4700-A934-80207E97E322}" dt="2019-11-06T09:07:07.053" v="448" actId="113"/>
          <ac:spMkLst>
            <pc:docMk/>
            <pc:sldMk cId="1665500451" sldId="258"/>
            <ac:spMk id="2" creationId="{07B4D941-D803-4961-945F-1DD5C099D8C4}"/>
          </ac:spMkLst>
        </pc:spChg>
        <pc:spChg chg="add del mod">
          <ac:chgData name="Kumar Naman" userId="45007d62-a50a-4c66-884b-73a99bf95ae4" providerId="ADAL" clId="{A749BC7C-BB34-4700-A934-80207E97E322}" dt="2019-11-06T08:59:19.013" v="383" actId="478"/>
          <ac:spMkLst>
            <pc:docMk/>
            <pc:sldMk cId="1665500451" sldId="258"/>
            <ac:spMk id="3" creationId="{14007360-BE5D-4637-992C-ACE255790966}"/>
          </ac:spMkLst>
        </pc:spChg>
        <pc:spChg chg="add mod">
          <ac:chgData name="Kumar Naman" userId="45007d62-a50a-4c66-884b-73a99bf95ae4" providerId="ADAL" clId="{A749BC7C-BB34-4700-A934-80207E97E322}" dt="2019-11-06T09:06:57.489" v="447" actId="255"/>
          <ac:spMkLst>
            <pc:docMk/>
            <pc:sldMk cId="1665500451" sldId="258"/>
            <ac:spMk id="4" creationId="{627AB7F5-997B-499A-89AD-6317602BDE5B}"/>
          </ac:spMkLst>
        </pc:spChg>
        <pc:cxnChg chg="add">
          <ac:chgData name="Kumar Naman" userId="45007d62-a50a-4c66-884b-73a99bf95ae4" providerId="ADAL" clId="{A749BC7C-BB34-4700-A934-80207E97E322}" dt="2019-11-06T09:14:30.750" v="526"/>
          <ac:cxnSpMkLst>
            <pc:docMk/>
            <pc:sldMk cId="1665500451" sldId="258"/>
            <ac:cxnSpMk id="5" creationId="{99BD532A-E8D2-4CD1-846E-2484BB77B268}"/>
          </ac:cxnSpMkLst>
        </pc:cxnChg>
      </pc:sldChg>
      <pc:sldChg chg="addSp modSp add">
        <pc:chgData name="Kumar Naman" userId="45007d62-a50a-4c66-884b-73a99bf95ae4" providerId="ADAL" clId="{A749BC7C-BB34-4700-A934-80207E97E322}" dt="2019-11-06T09:14:26.602" v="525"/>
        <pc:sldMkLst>
          <pc:docMk/>
          <pc:sldMk cId="3919582791" sldId="259"/>
        </pc:sldMkLst>
        <pc:spChg chg="mod">
          <ac:chgData name="Kumar Naman" userId="45007d62-a50a-4c66-884b-73a99bf95ae4" providerId="ADAL" clId="{A749BC7C-BB34-4700-A934-80207E97E322}" dt="2019-11-06T09:07:42.669" v="464" actId="113"/>
          <ac:spMkLst>
            <pc:docMk/>
            <pc:sldMk cId="3919582791" sldId="259"/>
            <ac:spMk id="2" creationId="{07B4D941-D803-4961-945F-1DD5C099D8C4}"/>
          </ac:spMkLst>
        </pc:spChg>
        <pc:spChg chg="mod">
          <ac:chgData name="Kumar Naman" userId="45007d62-a50a-4c66-884b-73a99bf95ae4" providerId="ADAL" clId="{A749BC7C-BB34-4700-A934-80207E97E322}" dt="2019-11-06T09:11:23.084" v="489" actId="113"/>
          <ac:spMkLst>
            <pc:docMk/>
            <pc:sldMk cId="3919582791" sldId="259"/>
            <ac:spMk id="4" creationId="{627AB7F5-997B-499A-89AD-6317602BDE5B}"/>
          </ac:spMkLst>
        </pc:spChg>
        <pc:cxnChg chg="add">
          <ac:chgData name="Kumar Naman" userId="45007d62-a50a-4c66-884b-73a99bf95ae4" providerId="ADAL" clId="{A749BC7C-BB34-4700-A934-80207E97E322}" dt="2019-11-06T09:14:26.602" v="525"/>
          <ac:cxnSpMkLst>
            <pc:docMk/>
            <pc:sldMk cId="3919582791" sldId="259"/>
            <ac:cxnSpMk id="5" creationId="{C5026EC0-6D01-4548-AFC5-A7184811ECCA}"/>
          </ac:cxnSpMkLst>
        </pc:cxnChg>
      </pc:sldChg>
      <pc:sldChg chg="addSp delSp modSp add mod ord setBg">
        <pc:chgData name="Kumar Naman" userId="45007d62-a50a-4c66-884b-73a99bf95ae4" providerId="ADAL" clId="{A749BC7C-BB34-4700-A934-80207E97E322}" dt="2019-11-06T09:15:21.413" v="531"/>
        <pc:sldMkLst>
          <pc:docMk/>
          <pc:sldMk cId="2484496986" sldId="260"/>
        </pc:sldMkLst>
        <pc:spChg chg="mod">
          <ac:chgData name="Kumar Naman" userId="45007d62-a50a-4c66-884b-73a99bf95ae4" providerId="ADAL" clId="{A749BC7C-BB34-4700-A934-80207E97E322}" dt="2019-11-06T09:13:52.261" v="523" actId="26606"/>
          <ac:spMkLst>
            <pc:docMk/>
            <pc:sldMk cId="2484496986" sldId="260"/>
            <ac:spMk id="2" creationId="{07B4D941-D803-4961-945F-1DD5C099D8C4}"/>
          </ac:spMkLst>
        </pc:spChg>
        <pc:spChg chg="del mod">
          <ac:chgData name="Kumar Naman" userId="45007d62-a50a-4c66-884b-73a99bf95ae4" providerId="ADAL" clId="{A749BC7C-BB34-4700-A934-80207E97E322}" dt="2019-11-06T09:13:03.629" v="514" actId="478"/>
          <ac:spMkLst>
            <pc:docMk/>
            <pc:sldMk cId="2484496986" sldId="260"/>
            <ac:spMk id="4" creationId="{627AB7F5-997B-499A-89AD-6317602BDE5B}"/>
          </ac:spMkLst>
        </pc:spChg>
        <pc:spChg chg="add del">
          <ac:chgData name="Kumar Naman" userId="45007d62-a50a-4c66-884b-73a99bf95ae4" providerId="ADAL" clId="{A749BC7C-BB34-4700-A934-80207E97E322}" dt="2019-11-06T09:13:52.261" v="523" actId="26606"/>
          <ac:spMkLst>
            <pc:docMk/>
            <pc:sldMk cId="2484496986" sldId="260"/>
            <ac:spMk id="10" creationId="{4E4490D0-3672-446A-AC12-B4830333BDDD}"/>
          </ac:spMkLst>
        </pc:spChg>
        <pc:spChg chg="add del">
          <ac:chgData name="Kumar Naman" userId="45007d62-a50a-4c66-884b-73a99bf95ae4" providerId="ADAL" clId="{A749BC7C-BB34-4700-A934-80207E97E322}" dt="2019-11-06T09:13:52.261" v="523" actId="26606"/>
          <ac:spMkLst>
            <pc:docMk/>
            <pc:sldMk cId="2484496986" sldId="260"/>
            <ac:spMk id="12" creationId="{39CB82C2-DF65-4EC1-8280-F201D50F570B}"/>
          </ac:spMkLst>
        </pc:spChg>
        <pc:spChg chg="add del">
          <ac:chgData name="Kumar Naman" userId="45007d62-a50a-4c66-884b-73a99bf95ae4" providerId="ADAL" clId="{A749BC7C-BB34-4700-A934-80207E97E322}" dt="2019-11-06T09:13:52.261" v="523" actId="26606"/>
          <ac:spMkLst>
            <pc:docMk/>
            <pc:sldMk cId="2484496986" sldId="260"/>
            <ac:spMk id="16" creationId="{C4AAA502-5435-489E-9538-3A40E6C71461}"/>
          </ac:spMkLst>
        </pc:spChg>
        <pc:spChg chg="add del">
          <ac:chgData name="Kumar Naman" userId="45007d62-a50a-4c66-884b-73a99bf95ae4" providerId="ADAL" clId="{A749BC7C-BB34-4700-A934-80207E97E322}" dt="2019-11-06T09:13:52.261" v="523" actId="26606"/>
          <ac:spMkLst>
            <pc:docMk/>
            <pc:sldMk cId="2484496986" sldId="260"/>
            <ac:spMk id="20" creationId="{DE42378B-2E28-4810-8421-7A473A40E376}"/>
          </ac:spMkLst>
        </pc:spChg>
        <pc:spChg chg="add del">
          <ac:chgData name="Kumar Naman" userId="45007d62-a50a-4c66-884b-73a99bf95ae4" providerId="ADAL" clId="{A749BC7C-BB34-4700-A934-80207E97E322}" dt="2019-11-06T09:13:52.261" v="523" actId="26606"/>
          <ac:spMkLst>
            <pc:docMk/>
            <pc:sldMk cId="2484496986" sldId="260"/>
            <ac:spMk id="22" creationId="{0D91DD17-237F-4811-BC0E-128EB1BD7CFE}"/>
          </ac:spMkLst>
        </pc:spChg>
        <pc:picChg chg="add mod">
          <ac:chgData name="Kumar Naman" userId="45007d62-a50a-4c66-884b-73a99bf95ae4" providerId="ADAL" clId="{A749BC7C-BB34-4700-A934-80207E97E322}" dt="2019-11-06T09:13:52.261" v="523" actId="26606"/>
          <ac:picMkLst>
            <pc:docMk/>
            <pc:sldMk cId="2484496986" sldId="260"/>
            <ac:picMk id="5" creationId="{E3EB5AC5-9ED9-4C71-97C3-ACF6F4F853E0}"/>
          </ac:picMkLst>
        </pc:picChg>
        <pc:cxnChg chg="add mod">
          <ac:chgData name="Kumar Naman" userId="45007d62-a50a-4c66-884b-73a99bf95ae4" providerId="ADAL" clId="{A749BC7C-BB34-4700-A934-80207E97E322}" dt="2019-11-06T09:14:10.253" v="524" actId="11529"/>
          <ac:cxnSpMkLst>
            <pc:docMk/>
            <pc:sldMk cId="2484496986" sldId="260"/>
            <ac:cxnSpMk id="6" creationId="{A7C43812-00D5-4F1C-A7C0-882913AFDDE9}"/>
          </ac:cxnSpMkLst>
        </pc:cxnChg>
        <pc:cxnChg chg="add del">
          <ac:chgData name="Kumar Naman" userId="45007d62-a50a-4c66-884b-73a99bf95ae4" providerId="ADAL" clId="{A749BC7C-BB34-4700-A934-80207E97E322}" dt="2019-11-06T09:13:52.261" v="523" actId="26606"/>
          <ac:cxnSpMkLst>
            <pc:docMk/>
            <pc:sldMk cId="2484496986" sldId="260"/>
            <ac:cxnSpMk id="14" creationId="{7E1D4427-852B-4B37-8E76-0E9F1810BA2A}"/>
          </ac:cxnSpMkLst>
        </pc:cxnChg>
        <pc:cxnChg chg="add del">
          <ac:chgData name="Kumar Naman" userId="45007d62-a50a-4c66-884b-73a99bf95ae4" providerId="ADAL" clId="{A749BC7C-BB34-4700-A934-80207E97E322}" dt="2019-11-06T09:13:52.261" v="523" actId="26606"/>
          <ac:cxnSpMkLst>
            <pc:docMk/>
            <pc:sldMk cId="2484496986" sldId="260"/>
            <ac:cxnSpMk id="18" creationId="{C9AC0290-4702-4519-B0F4-C2A46880997B}"/>
          </ac:cxnSpMkLst>
        </pc:cxnChg>
      </pc:sldChg>
      <pc:sldChg chg="modSp add ord">
        <pc:chgData name="Kumar Naman" userId="45007d62-a50a-4c66-884b-73a99bf95ae4" providerId="ADAL" clId="{A749BC7C-BB34-4700-A934-80207E97E322}" dt="2019-11-06T09:19:59.317" v="707" actId="20577"/>
        <pc:sldMkLst>
          <pc:docMk/>
          <pc:sldMk cId="1895524521" sldId="261"/>
        </pc:sldMkLst>
        <pc:spChg chg="mod">
          <ac:chgData name="Kumar Naman" userId="45007d62-a50a-4c66-884b-73a99bf95ae4" providerId="ADAL" clId="{A749BC7C-BB34-4700-A934-80207E97E322}" dt="2019-11-06T09:19:59.317" v="707" actId="20577"/>
          <ac:spMkLst>
            <pc:docMk/>
            <pc:sldMk cId="1895524521" sldId="261"/>
            <ac:spMk id="2" creationId="{07B4D941-D803-4961-945F-1DD5C099D8C4}"/>
          </ac:spMkLst>
        </pc:spChg>
        <pc:spChg chg="mod">
          <ac:chgData name="Kumar Naman" userId="45007d62-a50a-4c66-884b-73a99bf95ae4" providerId="ADAL" clId="{A749BC7C-BB34-4700-A934-80207E97E322}" dt="2019-11-06T09:19:17.442" v="687" actId="20577"/>
          <ac:spMkLst>
            <pc:docMk/>
            <pc:sldMk cId="1895524521" sldId="261"/>
            <ac:spMk id="4" creationId="{627AB7F5-997B-499A-89AD-6317602BDE5B}"/>
          </ac:spMkLst>
        </pc:spChg>
      </pc:sldChg>
      <pc:sldChg chg="addSp delSp modSp add ord">
        <pc:chgData name="Kumar Naman" userId="45007d62-a50a-4c66-884b-73a99bf95ae4" providerId="ADAL" clId="{A749BC7C-BB34-4700-A934-80207E97E322}" dt="2019-11-06T09:21:30.842" v="736" actId="1076"/>
        <pc:sldMkLst>
          <pc:docMk/>
          <pc:sldMk cId="4075338468" sldId="262"/>
        </pc:sldMkLst>
        <pc:spChg chg="mod">
          <ac:chgData name="Kumar Naman" userId="45007d62-a50a-4c66-884b-73a99bf95ae4" providerId="ADAL" clId="{A749BC7C-BB34-4700-A934-80207E97E322}" dt="2019-11-06T09:21:02.937" v="730" actId="1076"/>
          <ac:spMkLst>
            <pc:docMk/>
            <pc:sldMk cId="4075338468" sldId="262"/>
            <ac:spMk id="2" creationId="{07B4D941-D803-4961-945F-1DD5C099D8C4}"/>
          </ac:spMkLst>
        </pc:spChg>
        <pc:picChg chg="del">
          <ac:chgData name="Kumar Naman" userId="45007d62-a50a-4c66-884b-73a99bf95ae4" providerId="ADAL" clId="{A749BC7C-BB34-4700-A934-80207E97E322}" dt="2019-11-06T09:20:22.181" v="727" actId="478"/>
          <ac:picMkLst>
            <pc:docMk/>
            <pc:sldMk cId="4075338468" sldId="262"/>
            <ac:picMk id="5" creationId="{E3EB5AC5-9ED9-4C71-97C3-ACF6F4F853E0}"/>
          </ac:picMkLst>
        </pc:picChg>
        <pc:picChg chg="add mod">
          <ac:chgData name="Kumar Naman" userId="45007d62-a50a-4c66-884b-73a99bf95ae4" providerId="ADAL" clId="{A749BC7C-BB34-4700-A934-80207E97E322}" dt="2019-11-06T09:21:30.842" v="736" actId="1076"/>
          <ac:picMkLst>
            <pc:docMk/>
            <pc:sldMk cId="4075338468" sldId="262"/>
            <ac:picMk id="7" creationId="{76C2E9E6-4F82-44C2-928D-5C65E4C5DFE6}"/>
          </ac:picMkLst>
        </pc:picChg>
        <pc:cxnChg chg="mod">
          <ac:chgData name="Kumar Naman" userId="45007d62-a50a-4c66-884b-73a99bf95ae4" providerId="ADAL" clId="{A749BC7C-BB34-4700-A934-80207E97E322}" dt="2019-11-06T09:21:07.257" v="731" actId="1076"/>
          <ac:cxnSpMkLst>
            <pc:docMk/>
            <pc:sldMk cId="4075338468" sldId="262"/>
            <ac:cxnSpMk id="6" creationId="{A7C43812-00D5-4F1C-A7C0-882913AFDDE9}"/>
          </ac:cxnSpMkLst>
        </pc:cxnChg>
      </pc:sldChg>
      <pc:sldChg chg="addSp delSp modSp add">
        <pc:chgData name="Kumar Naman" userId="45007d62-a50a-4c66-884b-73a99bf95ae4" providerId="ADAL" clId="{A749BC7C-BB34-4700-A934-80207E97E322}" dt="2019-11-06T09:23:19.869" v="761" actId="14100"/>
        <pc:sldMkLst>
          <pc:docMk/>
          <pc:sldMk cId="2941920045" sldId="263"/>
        </pc:sldMkLst>
        <pc:spChg chg="mod">
          <ac:chgData name="Kumar Naman" userId="45007d62-a50a-4c66-884b-73a99bf95ae4" providerId="ADAL" clId="{A749BC7C-BB34-4700-A934-80207E97E322}" dt="2019-11-06T09:23:03.671" v="756" actId="20577"/>
          <ac:spMkLst>
            <pc:docMk/>
            <pc:sldMk cId="2941920045" sldId="263"/>
            <ac:spMk id="2" creationId="{07B4D941-D803-4961-945F-1DD5C099D8C4}"/>
          </ac:spMkLst>
        </pc:spChg>
        <pc:picChg chg="add mod">
          <ac:chgData name="Kumar Naman" userId="45007d62-a50a-4c66-884b-73a99bf95ae4" providerId="ADAL" clId="{A749BC7C-BB34-4700-A934-80207E97E322}" dt="2019-11-06T09:23:19.869" v="761" actId="14100"/>
          <ac:picMkLst>
            <pc:docMk/>
            <pc:sldMk cId="2941920045" sldId="263"/>
            <ac:picMk id="5" creationId="{787D98C8-20F5-45B9-94B0-6166D4E205ED}"/>
          </ac:picMkLst>
        </pc:picChg>
        <pc:picChg chg="del">
          <ac:chgData name="Kumar Naman" userId="45007d62-a50a-4c66-884b-73a99bf95ae4" providerId="ADAL" clId="{A749BC7C-BB34-4700-A934-80207E97E322}" dt="2019-11-06T09:22:39.847" v="738" actId="478"/>
          <ac:picMkLst>
            <pc:docMk/>
            <pc:sldMk cId="2941920045" sldId="263"/>
            <ac:picMk id="7" creationId="{76C2E9E6-4F82-44C2-928D-5C65E4C5DFE6}"/>
          </ac:picMkLst>
        </pc:picChg>
        <pc:cxnChg chg="mod">
          <ac:chgData name="Kumar Naman" userId="45007d62-a50a-4c66-884b-73a99bf95ae4" providerId="ADAL" clId="{A749BC7C-BB34-4700-A934-80207E97E322}" dt="2019-11-06T09:22:53.680" v="741" actId="1076"/>
          <ac:cxnSpMkLst>
            <pc:docMk/>
            <pc:sldMk cId="2941920045" sldId="263"/>
            <ac:cxnSpMk id="6" creationId="{A7C43812-00D5-4F1C-A7C0-882913AFDDE9}"/>
          </ac:cxnSpMkLst>
        </pc:cxnChg>
      </pc:sldChg>
      <pc:sldChg chg="modSp add ord">
        <pc:chgData name="Kumar Naman" userId="45007d62-a50a-4c66-884b-73a99bf95ae4" providerId="ADAL" clId="{A749BC7C-BB34-4700-A934-80207E97E322}" dt="2019-11-06T09:27:33.166" v="845" actId="113"/>
        <pc:sldMkLst>
          <pc:docMk/>
          <pc:sldMk cId="3884031558" sldId="264"/>
        </pc:sldMkLst>
        <pc:spChg chg="mod">
          <ac:chgData name="Kumar Naman" userId="45007d62-a50a-4c66-884b-73a99bf95ae4" providerId="ADAL" clId="{A749BC7C-BB34-4700-A934-80207E97E322}" dt="2019-11-06T09:26:01.820" v="812" actId="1076"/>
          <ac:spMkLst>
            <pc:docMk/>
            <pc:sldMk cId="3884031558" sldId="264"/>
            <ac:spMk id="2" creationId="{07B4D941-D803-4961-945F-1DD5C099D8C4}"/>
          </ac:spMkLst>
        </pc:spChg>
        <pc:spChg chg="mod">
          <ac:chgData name="Kumar Naman" userId="45007d62-a50a-4c66-884b-73a99bf95ae4" providerId="ADAL" clId="{A749BC7C-BB34-4700-A934-80207E97E322}" dt="2019-11-06T09:27:33.166" v="845" actId="113"/>
          <ac:spMkLst>
            <pc:docMk/>
            <pc:sldMk cId="3884031558" sldId="264"/>
            <ac:spMk id="4" creationId="{627AB7F5-997B-499A-89AD-6317602BDE5B}"/>
          </ac:spMkLst>
        </pc:spChg>
        <pc:cxnChg chg="mod">
          <ac:chgData name="Kumar Naman" userId="45007d62-a50a-4c66-884b-73a99bf95ae4" providerId="ADAL" clId="{A749BC7C-BB34-4700-A934-80207E97E322}" dt="2019-11-06T09:26:05.643" v="813" actId="1076"/>
          <ac:cxnSpMkLst>
            <pc:docMk/>
            <pc:sldMk cId="3884031558" sldId="264"/>
            <ac:cxnSpMk id="5" creationId="{C5026EC0-6D01-4548-AFC5-A7184811ECCA}"/>
          </ac:cxnSpMkLst>
        </pc:cxnChg>
      </pc:sldChg>
      <pc:sldChg chg="addSp delSp modSp add">
        <pc:chgData name="Kumar Naman" userId="45007d62-a50a-4c66-884b-73a99bf95ae4" providerId="ADAL" clId="{A749BC7C-BB34-4700-A934-80207E97E322}" dt="2019-11-06T09:36:51.858" v="1001" actId="14100"/>
        <pc:sldMkLst>
          <pc:docMk/>
          <pc:sldMk cId="3386188971" sldId="265"/>
        </pc:sldMkLst>
        <pc:spChg chg="add mod">
          <ac:chgData name="Kumar Naman" userId="45007d62-a50a-4c66-884b-73a99bf95ae4" providerId="ADAL" clId="{A749BC7C-BB34-4700-A934-80207E97E322}" dt="2019-11-06T09:31:27.509" v="869" actId="20577"/>
          <ac:spMkLst>
            <pc:docMk/>
            <pc:sldMk cId="3386188971" sldId="265"/>
            <ac:spMk id="2" creationId="{125C3F43-3E96-4348-A01C-5F407FD1D5E7}"/>
          </ac:spMkLst>
        </pc:spChg>
        <pc:spChg chg="add del">
          <ac:chgData name="Kumar Naman" userId="45007d62-a50a-4c66-884b-73a99bf95ae4" providerId="ADAL" clId="{A749BC7C-BB34-4700-A934-80207E97E322}" dt="2019-11-06T09:31:11.796" v="866"/>
          <ac:spMkLst>
            <pc:docMk/>
            <pc:sldMk cId="3386188971" sldId="265"/>
            <ac:spMk id="4" creationId="{0F950F66-6612-4149-9E8C-5C17F9DCC3FE}"/>
          </ac:spMkLst>
        </pc:spChg>
        <pc:spChg chg="add mod">
          <ac:chgData name="Kumar Naman" userId="45007d62-a50a-4c66-884b-73a99bf95ae4" providerId="ADAL" clId="{A749BC7C-BB34-4700-A934-80207E97E322}" dt="2019-11-06T09:31:37.878" v="870" actId="6549"/>
          <ac:spMkLst>
            <pc:docMk/>
            <pc:sldMk cId="3386188971" sldId="265"/>
            <ac:spMk id="6" creationId="{F8761047-B6A1-4BBE-BE0D-4B05930B9062}"/>
          </ac:spMkLst>
        </pc:spChg>
        <pc:spChg chg="add mod">
          <ac:chgData name="Kumar Naman" userId="45007d62-a50a-4c66-884b-73a99bf95ae4" providerId="ADAL" clId="{A749BC7C-BB34-4700-A934-80207E97E322}" dt="2019-11-06T09:36:51.858" v="1001" actId="14100"/>
          <ac:spMkLst>
            <pc:docMk/>
            <pc:sldMk cId="3386188971" sldId="265"/>
            <ac:spMk id="7" creationId="{DA719D99-D45C-491C-B6A0-5F002DED59A5}"/>
          </ac:spMkLst>
        </pc:spChg>
        <pc:cxnChg chg="add">
          <ac:chgData name="Kumar Naman" userId="45007d62-a50a-4c66-884b-73a99bf95ae4" providerId="ADAL" clId="{A749BC7C-BB34-4700-A934-80207E97E322}" dt="2019-11-06T09:30:17.361" v="861"/>
          <ac:cxnSpMkLst>
            <pc:docMk/>
            <pc:sldMk cId="3386188971" sldId="265"/>
            <ac:cxnSpMk id="3" creationId="{9840C2DC-8C90-4A3B-9652-C7928E283B66}"/>
          </ac:cxnSpMkLst>
        </pc:cxnChg>
        <pc:cxnChg chg="add del">
          <ac:chgData name="Kumar Naman" userId="45007d62-a50a-4c66-884b-73a99bf95ae4" providerId="ADAL" clId="{A749BC7C-BB34-4700-A934-80207E97E322}" dt="2019-11-06T09:31:11.796" v="866"/>
          <ac:cxnSpMkLst>
            <pc:docMk/>
            <pc:sldMk cId="3386188971" sldId="265"/>
            <ac:cxnSpMk id="5" creationId="{6B99EC55-5852-4C0A-8889-637D7D50E7F1}"/>
          </ac:cxnSpMkLst>
        </pc:cxnChg>
      </pc:sldChg>
      <pc:sldChg chg="addSp delSp modSp add ord">
        <pc:chgData name="Kumar Naman" userId="45007d62-a50a-4c66-884b-73a99bf95ae4" providerId="ADAL" clId="{A749BC7C-BB34-4700-A934-80207E97E322}" dt="2019-11-06T09:39:57.707" v="1033" actId="1076"/>
        <pc:sldMkLst>
          <pc:docMk/>
          <pc:sldMk cId="332210853" sldId="266"/>
        </pc:sldMkLst>
        <pc:spChg chg="mod">
          <ac:chgData name="Kumar Naman" userId="45007d62-a50a-4c66-884b-73a99bf95ae4" providerId="ADAL" clId="{A749BC7C-BB34-4700-A934-80207E97E322}" dt="2019-11-06T09:39:16.453" v="1024" actId="20577"/>
          <ac:spMkLst>
            <pc:docMk/>
            <pc:sldMk cId="332210853" sldId="266"/>
            <ac:spMk id="2" creationId="{07B4D941-D803-4961-945F-1DD5C099D8C4}"/>
          </ac:spMkLst>
        </pc:spChg>
        <pc:picChg chg="del">
          <ac:chgData name="Kumar Naman" userId="45007d62-a50a-4c66-884b-73a99bf95ae4" providerId="ADAL" clId="{A749BC7C-BB34-4700-A934-80207E97E322}" dt="2019-11-06T09:39:20.143" v="1025" actId="478"/>
          <ac:picMkLst>
            <pc:docMk/>
            <pc:sldMk cId="332210853" sldId="266"/>
            <ac:picMk id="5" creationId="{787D98C8-20F5-45B9-94B0-6166D4E205ED}"/>
          </ac:picMkLst>
        </pc:picChg>
        <pc:picChg chg="add mod">
          <ac:chgData name="Kumar Naman" userId="45007d62-a50a-4c66-884b-73a99bf95ae4" providerId="ADAL" clId="{A749BC7C-BB34-4700-A934-80207E97E322}" dt="2019-11-06T09:39:57.707" v="1033" actId="1076"/>
          <ac:picMkLst>
            <pc:docMk/>
            <pc:sldMk cId="332210853" sldId="266"/>
            <ac:picMk id="7" creationId="{58E72AAC-D69D-40FF-99DA-3AFD729570F4}"/>
          </ac:picMkLst>
        </pc:picChg>
      </pc:sldChg>
      <pc:sldChg chg="addSp delSp modSp add ord">
        <pc:chgData name="Kumar Naman" userId="45007d62-a50a-4c66-884b-73a99bf95ae4" providerId="ADAL" clId="{A749BC7C-BB34-4700-A934-80207E97E322}" dt="2019-11-06T09:42:22.763" v="1092" actId="20577"/>
        <pc:sldMkLst>
          <pc:docMk/>
          <pc:sldMk cId="2937223330" sldId="267"/>
        </pc:sldMkLst>
        <pc:spChg chg="mod">
          <ac:chgData name="Kumar Naman" userId="45007d62-a50a-4c66-884b-73a99bf95ae4" providerId="ADAL" clId="{A749BC7C-BB34-4700-A934-80207E97E322}" dt="2019-11-06T09:42:22.763" v="1092" actId="20577"/>
          <ac:spMkLst>
            <pc:docMk/>
            <pc:sldMk cId="2937223330" sldId="267"/>
            <ac:spMk id="2" creationId="{07B4D941-D803-4961-945F-1DD5C099D8C4}"/>
          </ac:spMkLst>
        </pc:spChg>
        <pc:picChg chg="del">
          <ac:chgData name="Kumar Naman" userId="45007d62-a50a-4c66-884b-73a99bf95ae4" providerId="ADAL" clId="{A749BC7C-BB34-4700-A934-80207E97E322}" dt="2019-11-06T09:41:41.775" v="1036" actId="478"/>
          <ac:picMkLst>
            <pc:docMk/>
            <pc:sldMk cId="2937223330" sldId="267"/>
            <ac:picMk id="5" creationId="{787D98C8-20F5-45B9-94B0-6166D4E205ED}"/>
          </ac:picMkLst>
        </pc:picChg>
        <pc:picChg chg="add mod">
          <ac:chgData name="Kumar Naman" userId="45007d62-a50a-4c66-884b-73a99bf95ae4" providerId="ADAL" clId="{A749BC7C-BB34-4700-A934-80207E97E322}" dt="2019-11-06T09:41:57.855" v="1042" actId="1076"/>
          <ac:picMkLst>
            <pc:docMk/>
            <pc:sldMk cId="2937223330" sldId="267"/>
            <ac:picMk id="7" creationId="{8E2AA947-546E-44BF-9E5B-90FBD7D0A356}"/>
          </ac:picMkLst>
        </pc:picChg>
      </pc:sldChg>
      <pc:sldChg chg="addSp delSp modSp add">
        <pc:chgData name="Kumar Naman" userId="45007d62-a50a-4c66-884b-73a99bf95ae4" providerId="ADAL" clId="{A749BC7C-BB34-4700-A934-80207E97E322}" dt="2019-11-06T09:43:38.891" v="1110" actId="14100"/>
        <pc:sldMkLst>
          <pc:docMk/>
          <pc:sldMk cId="1986815410" sldId="268"/>
        </pc:sldMkLst>
        <pc:spChg chg="mod">
          <ac:chgData name="Kumar Naman" userId="45007d62-a50a-4c66-884b-73a99bf95ae4" providerId="ADAL" clId="{A749BC7C-BB34-4700-A934-80207E97E322}" dt="2019-11-06T09:43:13.930" v="1102" actId="20577"/>
          <ac:spMkLst>
            <pc:docMk/>
            <pc:sldMk cId="1986815410" sldId="268"/>
            <ac:spMk id="2" creationId="{07B4D941-D803-4961-945F-1DD5C099D8C4}"/>
          </ac:spMkLst>
        </pc:spChg>
        <pc:picChg chg="add mod">
          <ac:chgData name="Kumar Naman" userId="45007d62-a50a-4c66-884b-73a99bf95ae4" providerId="ADAL" clId="{A749BC7C-BB34-4700-A934-80207E97E322}" dt="2019-11-06T09:43:38.891" v="1110" actId="14100"/>
          <ac:picMkLst>
            <pc:docMk/>
            <pc:sldMk cId="1986815410" sldId="268"/>
            <ac:picMk id="5" creationId="{8919C285-26FB-4036-ADF2-790F7836A0AE}"/>
          </ac:picMkLst>
        </pc:picChg>
        <pc:picChg chg="del">
          <ac:chgData name="Kumar Naman" userId="45007d62-a50a-4c66-884b-73a99bf95ae4" providerId="ADAL" clId="{A749BC7C-BB34-4700-A934-80207E97E322}" dt="2019-11-06T09:43:16.089" v="1103" actId="478"/>
          <ac:picMkLst>
            <pc:docMk/>
            <pc:sldMk cId="1986815410" sldId="268"/>
            <ac:picMk id="7" creationId="{8E2AA947-546E-44BF-9E5B-90FBD7D0A356}"/>
          </ac:picMkLst>
        </pc:picChg>
      </pc:sldChg>
    </pc:docChg>
  </pc:docChgLst>
  <pc:docChgLst>
    <pc:chgData name="Kumar Naman" userId="45007d62-a50a-4c66-884b-73a99bf95ae4" providerId="ADAL" clId="{4458272B-AEE7-40CB-85CE-5D6C07B05BCC}"/>
    <pc:docChg chg="addSld modSld">
      <pc:chgData name="Kumar Naman" userId="45007d62-a50a-4c66-884b-73a99bf95ae4" providerId="ADAL" clId="{4458272B-AEE7-40CB-85CE-5D6C07B05BCC}" dt="2019-11-22T07:48:26.316" v="198" actId="20577"/>
      <pc:docMkLst>
        <pc:docMk/>
      </pc:docMkLst>
      <pc:sldChg chg="modSp add">
        <pc:chgData name="Kumar Naman" userId="45007d62-a50a-4c66-884b-73a99bf95ae4" providerId="ADAL" clId="{4458272B-AEE7-40CB-85CE-5D6C07B05BCC}" dt="2019-11-22T07:48:26.316" v="198" actId="20577"/>
        <pc:sldMkLst>
          <pc:docMk/>
          <pc:sldMk cId="3085529178" sldId="269"/>
        </pc:sldMkLst>
        <pc:spChg chg="mod">
          <ac:chgData name="Kumar Naman" userId="45007d62-a50a-4c66-884b-73a99bf95ae4" providerId="ADAL" clId="{4458272B-AEE7-40CB-85CE-5D6C07B05BCC}" dt="2019-11-22T07:46:43.334" v="17" actId="20577"/>
          <ac:spMkLst>
            <pc:docMk/>
            <pc:sldMk cId="3085529178" sldId="269"/>
            <ac:spMk id="2" creationId="{07B4D941-D803-4961-945F-1DD5C099D8C4}"/>
          </ac:spMkLst>
        </pc:spChg>
        <pc:spChg chg="mod">
          <ac:chgData name="Kumar Naman" userId="45007d62-a50a-4c66-884b-73a99bf95ae4" providerId="ADAL" clId="{4458272B-AEE7-40CB-85CE-5D6C07B05BCC}" dt="2019-11-22T07:48:26.316" v="198" actId="20577"/>
          <ac:spMkLst>
            <pc:docMk/>
            <pc:sldMk cId="3085529178" sldId="269"/>
            <ac:spMk id="4" creationId="{627AB7F5-997B-499A-89AD-6317602BDE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0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9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3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29F0C5-2D5B-4EE6-8F9D-CC56B935FAC9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867E56-A5CC-4999-BEE1-F5ECA61DEA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8761047-B6A1-4BBE-BE0D-4B05930B9062}"/>
              </a:ext>
            </a:extLst>
          </p:cNvPr>
          <p:cNvSpPr txBox="1">
            <a:spLocks/>
          </p:cNvSpPr>
          <p:nvPr/>
        </p:nvSpPr>
        <p:spPr>
          <a:xfrm>
            <a:off x="670560" y="2606270"/>
            <a:ext cx="10058400" cy="392684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25C3F43-3E96-4348-A01C-5F407FD1D5E7}"/>
              </a:ext>
            </a:extLst>
          </p:cNvPr>
          <p:cNvSpPr txBox="1">
            <a:spLocks/>
          </p:cNvSpPr>
          <p:nvPr/>
        </p:nvSpPr>
        <p:spPr>
          <a:xfrm>
            <a:off x="670560" y="1920873"/>
            <a:ext cx="10058400" cy="1975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err="1" smtClean="0"/>
              <a:t>OpenSky</a:t>
            </a:r>
            <a:r>
              <a:rPr lang="en-US" sz="7200" dirty="0" smtClean="0"/>
              <a:t> API Data Pipeline</a:t>
            </a:r>
            <a:endParaRPr lang="en-US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840C2DC-8C90-4A3B-9652-C7928E283B66}"/>
              </a:ext>
            </a:extLst>
          </p:cNvPr>
          <p:cNvCxnSpPr/>
          <p:nvPr/>
        </p:nvCxnSpPr>
        <p:spPr>
          <a:xfrm>
            <a:off x="497840" y="3478067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25C3F43-3E96-4348-A01C-5F407FD1D5E7}"/>
              </a:ext>
            </a:extLst>
          </p:cNvPr>
          <p:cNvSpPr txBox="1">
            <a:spLocks/>
          </p:cNvSpPr>
          <p:nvPr/>
        </p:nvSpPr>
        <p:spPr>
          <a:xfrm>
            <a:off x="6964469" y="3652720"/>
            <a:ext cx="4567129" cy="14829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- </a:t>
            </a:r>
            <a:r>
              <a:rPr lang="en-US" sz="5200" dirty="0" smtClean="0"/>
              <a:t>Kumar </a:t>
            </a:r>
            <a:r>
              <a:rPr lang="en-US" sz="5200" dirty="0" err="1" smtClean="0"/>
              <a:t>Naman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val="3386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066800" y="626963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Insights from Data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5026EC0-6D01-4548-AFC5-A7184811ECCA}"/>
              </a:ext>
            </a:extLst>
          </p:cNvPr>
          <p:cNvCxnSpPr/>
          <p:nvPr/>
        </p:nvCxnSpPr>
        <p:spPr>
          <a:xfrm>
            <a:off x="619760" y="1417320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27AB7F5-997B-499A-89AD-6317602BDE5B}"/>
              </a:ext>
            </a:extLst>
          </p:cNvPr>
          <p:cNvSpPr txBox="1">
            <a:spLocks/>
          </p:cNvSpPr>
          <p:nvPr/>
        </p:nvSpPr>
        <p:spPr>
          <a:xfrm>
            <a:off x="1066800" y="1513840"/>
            <a:ext cx="10058400" cy="392684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Total </a:t>
            </a:r>
            <a:r>
              <a:rPr lang="en-US" sz="3200" dirty="0"/>
              <a:t>number of flights in air all over the world during 2AM IST to 3 AM </a:t>
            </a:r>
            <a:r>
              <a:rPr lang="en-US" sz="3200" dirty="0" smtClean="0"/>
              <a:t>IST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Top </a:t>
            </a:r>
            <a:r>
              <a:rPr lang="en-US" sz="3200" dirty="0"/>
              <a:t>5 countries having </a:t>
            </a:r>
            <a:r>
              <a:rPr lang="en-US" sz="3200" dirty="0" smtClean="0"/>
              <a:t>highest </a:t>
            </a:r>
            <a:r>
              <a:rPr lang="en-US" sz="3200" dirty="0"/>
              <a:t>air </a:t>
            </a:r>
            <a:r>
              <a:rPr lang="en-US" sz="3200" dirty="0" smtClean="0"/>
              <a:t>traffic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/>
              <a:t>Top 5 flights moving with </a:t>
            </a:r>
            <a:r>
              <a:rPr lang="en-US" sz="3200" dirty="0" smtClean="0"/>
              <a:t>highest velocity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/>
              <a:t>Count of flights on ground </a:t>
            </a:r>
            <a:r>
              <a:rPr lang="en-US" sz="3200" dirty="0" err="1"/>
              <a:t>vs</a:t>
            </a:r>
            <a:r>
              <a:rPr lang="en-US" sz="3200" dirty="0"/>
              <a:t> count of </a:t>
            </a:r>
            <a:r>
              <a:rPr lang="en-US" sz="3200" dirty="0" smtClean="0"/>
              <a:t>flights </a:t>
            </a:r>
            <a:r>
              <a:rPr lang="en-US" sz="3200" dirty="0"/>
              <a:t>in </a:t>
            </a:r>
            <a:r>
              <a:rPr lang="en-US" sz="3200" dirty="0" smtClean="0"/>
              <a:t>air </a:t>
            </a:r>
            <a:r>
              <a:rPr lang="en-US" sz="3200" dirty="0"/>
              <a:t>at particular time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Detailed Report where Difference between </a:t>
            </a:r>
            <a:r>
              <a:rPr lang="en-US" sz="3200" dirty="0" err="1"/>
              <a:t>geo_altitude</a:t>
            </a:r>
            <a:r>
              <a:rPr lang="en-US" sz="3200" dirty="0"/>
              <a:t> and </a:t>
            </a:r>
            <a:r>
              <a:rPr lang="en-US" sz="3200" dirty="0" err="1"/>
              <a:t>baro_altitude</a:t>
            </a:r>
            <a:r>
              <a:rPr lang="en-US" sz="3200" dirty="0"/>
              <a:t> readings is more than 1000 </a:t>
            </a:r>
            <a:r>
              <a:rPr lang="en-US" sz="3200" dirty="0" smtClean="0"/>
              <a:t>meters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066800" y="231784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Insights from Data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5026EC0-6D01-4548-AFC5-A7184811ECCA}"/>
              </a:ext>
            </a:extLst>
          </p:cNvPr>
          <p:cNvCxnSpPr/>
          <p:nvPr/>
        </p:nvCxnSpPr>
        <p:spPr>
          <a:xfrm>
            <a:off x="619760" y="1022141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71" y="1124342"/>
            <a:ext cx="9894649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9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107440" y="2280399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Thank You !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5026EC0-6D01-4548-AFC5-A7184811ECCA}"/>
              </a:ext>
            </a:extLst>
          </p:cNvPr>
          <p:cNvCxnSpPr/>
          <p:nvPr/>
        </p:nvCxnSpPr>
        <p:spPr>
          <a:xfrm>
            <a:off x="660400" y="3070756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3C850-9F98-4408-B6D0-4480E99A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A9771B-1EB2-48DA-BC64-79D4FFB1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3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OpenSky</a:t>
            </a:r>
            <a:r>
              <a:rPr lang="en-US" dirty="0" smtClean="0"/>
              <a:t> State </a:t>
            </a:r>
            <a:r>
              <a:rPr lang="en-US" dirty="0" smtClean="0"/>
              <a:t>API Overview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Scope of 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Tools and Technology Used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Data Flow Diagram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Code Walkthrough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Data Pipeline Demonstration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Data Insights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066800" y="626963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/>
              <a:t>OpenSky</a:t>
            </a:r>
            <a:r>
              <a:rPr lang="en-US" sz="4000" b="1" dirty="0" smtClean="0"/>
              <a:t> States API Overview</a:t>
            </a:r>
            <a:endParaRPr lang="en-US" sz="4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27AB7F5-997B-499A-89AD-6317602BDE5B}"/>
              </a:ext>
            </a:extLst>
          </p:cNvPr>
          <p:cNvSpPr txBox="1">
            <a:spLocks/>
          </p:cNvSpPr>
          <p:nvPr/>
        </p:nvSpPr>
        <p:spPr>
          <a:xfrm>
            <a:off x="1066800" y="1513840"/>
            <a:ext cx="10058400" cy="392684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The </a:t>
            </a:r>
            <a:r>
              <a:rPr lang="en-US" sz="3200" dirty="0" err="1" smtClean="0"/>
              <a:t>OpenSky</a:t>
            </a:r>
            <a:r>
              <a:rPr lang="en-US" sz="3200" dirty="0" smtClean="0"/>
              <a:t> network provides live API to access real world air traffic control data to the public.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 This API helps you to retrieve state of an aircraft at certain point of time mainly position, velocity, heading etc.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9BD532A-E8D2-4CD1-846E-2484BB77B268}"/>
              </a:ext>
            </a:extLst>
          </p:cNvPr>
          <p:cNvCxnSpPr/>
          <p:nvPr/>
        </p:nvCxnSpPr>
        <p:spPr>
          <a:xfrm>
            <a:off x="619760" y="1417320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066800" y="626963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Scope of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27AB7F5-997B-499A-89AD-6317602BDE5B}"/>
              </a:ext>
            </a:extLst>
          </p:cNvPr>
          <p:cNvSpPr txBox="1">
            <a:spLocks/>
          </p:cNvSpPr>
          <p:nvPr/>
        </p:nvSpPr>
        <p:spPr>
          <a:xfrm>
            <a:off x="1066800" y="1513840"/>
            <a:ext cx="10058400" cy="40944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Design and </a:t>
            </a:r>
            <a:r>
              <a:rPr lang="en-GB" sz="2800" dirty="0" smtClean="0"/>
              <a:t>Develop data engineering solution to access the data from API and process it and make it available for analysis.</a:t>
            </a: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Create a data pipeline </a:t>
            </a:r>
            <a:r>
              <a:rPr lang="en-GB" sz="2800" dirty="0" smtClean="0"/>
              <a:t>which should do following tasks –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Connect to </a:t>
            </a:r>
            <a:r>
              <a:rPr lang="en-GB" sz="2200" dirty="0" smtClean="0"/>
              <a:t>API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Fetch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Data Cleaning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Audit every pipeline run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Error Handling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Prepare Analytics ready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200" dirty="0" smtClean="0"/>
              <a:t>Get insights from data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GB" sz="22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GB" sz="22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GB" sz="2800" dirty="0"/>
              <a:t>Data mart will be built consisting of facts and dimension which allows the business users to slice and dice the data and built models on top of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Creation of Dashboards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5026EC0-6D01-4548-AFC5-A7184811ECCA}"/>
              </a:ext>
            </a:extLst>
          </p:cNvPr>
          <p:cNvCxnSpPr/>
          <p:nvPr/>
        </p:nvCxnSpPr>
        <p:spPr>
          <a:xfrm>
            <a:off x="619760" y="1417320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066800" y="626963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Tools &amp; Technologies used</a:t>
            </a:r>
            <a:endParaRPr lang="en-US" sz="4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27AB7F5-997B-499A-89AD-6317602BDE5B}"/>
              </a:ext>
            </a:extLst>
          </p:cNvPr>
          <p:cNvSpPr txBox="1">
            <a:spLocks/>
          </p:cNvSpPr>
          <p:nvPr/>
        </p:nvSpPr>
        <p:spPr>
          <a:xfrm>
            <a:off x="1066800" y="1513840"/>
            <a:ext cx="10058400" cy="40944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Python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2200" dirty="0" smtClean="0"/>
              <a:t>Programming Language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2200" dirty="0" smtClean="0"/>
              <a:t>Used to Orchestrate the data pipeline flow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GB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 Snowflake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2200" dirty="0" smtClean="0"/>
              <a:t>Cloud Database Solution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2200" dirty="0" smtClean="0"/>
              <a:t>Store data collected from </a:t>
            </a:r>
            <a:r>
              <a:rPr lang="en-GB" sz="2200" dirty="0" err="1" smtClean="0"/>
              <a:t>OpenSky</a:t>
            </a:r>
            <a:r>
              <a:rPr lang="en-GB" sz="2200" dirty="0" smtClean="0"/>
              <a:t> API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GB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 Power BI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2200" dirty="0"/>
              <a:t> </a:t>
            </a:r>
            <a:r>
              <a:rPr lang="en-GB" sz="2200" dirty="0" smtClean="0"/>
              <a:t>Visualization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5026EC0-6D01-4548-AFC5-A7184811ECCA}"/>
              </a:ext>
            </a:extLst>
          </p:cNvPr>
          <p:cNvCxnSpPr/>
          <p:nvPr/>
        </p:nvCxnSpPr>
        <p:spPr>
          <a:xfrm>
            <a:off x="619760" y="1417320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066800" y="626963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Flow Diagram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7C43812-00D5-4F1C-A7C0-882913AFDDE9}"/>
              </a:ext>
            </a:extLst>
          </p:cNvPr>
          <p:cNvCxnSpPr/>
          <p:nvPr/>
        </p:nvCxnSpPr>
        <p:spPr>
          <a:xfrm>
            <a:off x="619760" y="1417320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10627"/>
            <a:ext cx="9668005" cy="468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4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066800" y="626963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Pipeline Auditing</a:t>
            </a:r>
            <a:endParaRPr lang="en-US" sz="4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A7C43812-00D5-4F1C-A7C0-882913AFDDE9}"/>
              </a:ext>
            </a:extLst>
          </p:cNvPr>
          <p:cNvCxnSpPr/>
          <p:nvPr/>
        </p:nvCxnSpPr>
        <p:spPr>
          <a:xfrm>
            <a:off x="619760" y="1417320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48" y="1542581"/>
            <a:ext cx="4601489" cy="464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4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066800" y="626963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Code Walkthrough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5026EC0-6D01-4548-AFC5-A7184811ECCA}"/>
              </a:ext>
            </a:extLst>
          </p:cNvPr>
          <p:cNvCxnSpPr/>
          <p:nvPr/>
        </p:nvCxnSpPr>
        <p:spPr>
          <a:xfrm>
            <a:off x="619760" y="1417320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27AB7F5-997B-499A-89AD-6317602BDE5B}"/>
              </a:ext>
            </a:extLst>
          </p:cNvPr>
          <p:cNvSpPr txBox="1">
            <a:spLocks/>
          </p:cNvSpPr>
          <p:nvPr/>
        </p:nvSpPr>
        <p:spPr>
          <a:xfrm>
            <a:off x="619760" y="1513840"/>
            <a:ext cx="10058400" cy="40944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 How source data looks like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 Python</a:t>
            </a:r>
            <a:endParaRPr lang="en-GB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 Snowflake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Final Data</a:t>
            </a:r>
          </a:p>
        </p:txBody>
      </p:sp>
    </p:spTree>
    <p:extLst>
      <p:ext uri="{BB962C8B-B14F-4D97-AF65-F5344CB8AC3E}">
        <p14:creationId xmlns:p14="http://schemas.microsoft.com/office/powerpoint/2010/main" val="18955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4D941-D803-4961-945F-1DD5C099D8C4}"/>
              </a:ext>
            </a:extLst>
          </p:cNvPr>
          <p:cNvSpPr txBox="1">
            <a:spLocks/>
          </p:cNvSpPr>
          <p:nvPr/>
        </p:nvSpPr>
        <p:spPr>
          <a:xfrm>
            <a:off x="1066800" y="626963"/>
            <a:ext cx="10058400" cy="790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Data Pipeline Demonstration</a:t>
            </a:r>
            <a:endParaRPr lang="en-US" sz="4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5026EC0-6D01-4548-AFC5-A7184811ECCA}"/>
              </a:ext>
            </a:extLst>
          </p:cNvPr>
          <p:cNvCxnSpPr/>
          <p:nvPr/>
        </p:nvCxnSpPr>
        <p:spPr>
          <a:xfrm>
            <a:off x="619760" y="1417320"/>
            <a:ext cx="1103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599</TotalTime>
  <Words>302</Words>
  <Application>Microsoft Office PowerPoint</Application>
  <PresentationFormat>Custom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Naman</dc:creator>
  <cp:lastModifiedBy>Windows User</cp:lastModifiedBy>
  <cp:revision>13</cp:revision>
  <dcterms:created xsi:type="dcterms:W3CDTF">2019-11-06T08:00:25Z</dcterms:created>
  <dcterms:modified xsi:type="dcterms:W3CDTF">2020-02-10T11:34:03Z</dcterms:modified>
</cp:coreProperties>
</file>