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1" r:id="rId3"/>
    <p:sldId id="263" r:id="rId4"/>
    <p:sldId id="265" r:id="rId5"/>
    <p:sldId id="267" r:id="rId6"/>
    <p:sldId id="257" r:id="rId7"/>
    <p:sldId id="258" r:id="rId8"/>
    <p:sldId id="260" r:id="rId9"/>
    <p:sldId id="264" r:id="rId10"/>
    <p:sldId id="266" r:id="rId11"/>
    <p:sldId id="274" r:id="rId12"/>
    <p:sldId id="273" r:id="rId13"/>
    <p:sldId id="277" r:id="rId14"/>
    <p:sldId id="275" r:id="rId15"/>
    <p:sldId id="293" r:id="rId16"/>
    <p:sldId id="297" r:id="rId17"/>
    <p:sldId id="298" r:id="rId18"/>
    <p:sldId id="291" r:id="rId19"/>
    <p:sldId id="290" r:id="rId20"/>
    <p:sldId id="276" r:id="rId21"/>
    <p:sldId id="292" r:id="rId22"/>
    <p:sldId id="287" r:id="rId23"/>
    <p:sldId id="271" r:id="rId24"/>
    <p:sldId id="286" r:id="rId25"/>
    <p:sldId id="268" r:id="rId26"/>
    <p:sldId id="281" r:id="rId27"/>
    <p:sldId id="294" r:id="rId28"/>
    <p:sldId id="284" r:id="rId29"/>
    <p:sldId id="283" r:id="rId30"/>
    <p:sldId id="295" r:id="rId31"/>
    <p:sldId id="296" r:id="rId32"/>
    <p:sldId id="288" r:id="rId33"/>
    <p:sldId id="289" r:id="rId34"/>
    <p:sldId id="285" r:id="rId35"/>
    <p:sldId id="282" r:id="rId36"/>
    <p:sldId id="278" r:id="rId37"/>
    <p:sldId id="259" r:id="rId38"/>
    <p:sldId id="262" r:id="rId39"/>
    <p:sldId id="270" r:id="rId40"/>
    <p:sldId id="272" r:id="rId41"/>
    <p:sldId id="279" r:id="rId4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78328"/>
  </p:normalViewPr>
  <p:slideViewPr>
    <p:cSldViewPr snapToGrid="0">
      <p:cViewPr varScale="1">
        <p:scale>
          <a:sx n="120" d="100"/>
          <a:sy n="120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3A979-ECF9-F648-8BAB-067716F26A22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A7A9D-8BBA-6843-8652-1AB4725F4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241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he model will interact with the tensor through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7A9D-8BBA-6843-8652-1AB4725F4BAC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31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7A9D-8BBA-6843-8652-1AB4725F4BAC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077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What the word means and where it is positioned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7A9D-8BBA-6843-8652-1AB4725F4BAC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132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7A9D-8BBA-6843-8652-1AB4725F4BAC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949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7A9D-8BBA-6843-8652-1AB4725F4BAC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729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273C1-A693-0481-C43C-B998994F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9AA4E-E0D8-C741-5011-3C3E6854E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4552D-19E1-EB46-E041-88C38DC79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680E-BCEA-1F14-26AF-91460E094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7A9D-8BBA-6843-8652-1AB4725F4BAC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811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FE81C-1B0D-7328-89E1-3D59A8BD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28A247-C320-18D9-6E1E-72F6C9B9A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61FC4-7D76-3E64-8710-EFFE339D9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8EA53-80B3-72FC-5ACE-21FA3B83B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7A9D-8BBA-6843-8652-1AB4725F4BAC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806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7434A-D6C5-381B-2759-2DB953D64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1E07F-55F2-65F9-7B2C-6C5CF0E2F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3C0982-4C39-B9A8-16C6-4B2C8E370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5EA1-EDA3-B556-109D-83981B284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7A9D-8BBA-6843-8652-1AB4725F4BAC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484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7A9D-8BBA-6843-8652-1AB4725F4BAC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563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6710-E462-9E35-C3EA-10C750522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A5326-AD21-86FE-D405-6EC3FE594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0781-456E-E6EA-3B5E-04209750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C10E-FC8F-55A1-315D-6313F5ED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5326-6F3F-8B6B-D954-C0562759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5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62D4-842F-F2A6-CE1B-903FF032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DF053-A72F-88FD-8A56-F4010372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9CD3-6028-4933-B71B-E99DECB7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5BDD-E648-2003-0789-145B30B3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C59E-70D8-6B83-B4F0-9C4EBAE6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500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4B404-026C-27BA-4836-99FC51E9B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8B962-EB73-92B2-77AC-294163B2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C286-62DD-6DC8-A8F0-9D364072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CA39-C9DF-3D3D-D6C3-C370FC6A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A8EB-BA7E-C36F-575C-DE64DF64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383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0B63-A9D5-92C5-D3F7-B6DC931F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7F1B-9E6E-840E-3402-7A5D41A8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BE7D-4A78-2504-3688-A25408DF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7388-7813-DBEA-E6EB-1E9090FA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6D81-09BD-D513-DA90-DD22EAF8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46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F8A6-F4C4-66D5-7445-86989122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9AAD-7A90-FBD3-D129-37E6A7BFC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9543-0A0E-EEA3-BAFF-B2E634F7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674D-C9F6-DD3E-F055-FC342670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69DE-AD67-240F-9329-37A17471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981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BAAD-E87E-F086-4B72-504BAB94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7F97-5EF7-3537-16FF-1A163C897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F56F3-69B6-D1BD-E8ED-C060DAC9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75F15-F0D0-4DD6-1D40-5CDDEFF4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58E82-A1D4-DD36-31A2-E2A52849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1CD1E-60EF-B71D-9898-384F0762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281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4D18-2130-6626-821B-5B0679AB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DE404-B1A3-4DE5-B726-4CDEB0A0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E503D-8C5C-08DE-F80F-A1139380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C9B5A-118F-883E-954E-CAC4AEAC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13B73-826D-FF6C-99E8-8C68E777C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68A38-042C-CE24-2E44-50B9F03F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D6518-ED32-C029-4465-C5B85971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6443F-324E-8AEF-11A2-4F7101FF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0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F06D-2BA1-9DCB-B862-F45FBC03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0FF4A-36AC-08A1-25FF-B3204F6D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A8346-6F8E-2587-1AFD-3EB0E5C3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7EEF7-0462-DBB4-27AB-890F0850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878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85A47-6CE0-E361-3AA6-1E99625C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3F730-3175-876A-5042-A7604991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8B71-6656-670D-4A27-816C82FE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885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930A-BC56-49F8-2F7A-C0B2432A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78E4-EDE8-A660-371B-28722EEC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A7772-5078-1259-705A-F8841681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A345E-6151-7358-EBAD-D4B0E3ED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88204-EB68-4644-B396-E7C7ADAF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D6B58-EFC3-399E-5314-693C3E5C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013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7014-59E2-8BC1-4B5B-E6831703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E768B-5F59-90FC-B854-66553A399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8E1C4-32BC-A067-E14B-46C0E405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CEBF0-6FB1-08CB-0E7A-790857DF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013C-68D8-8CC1-8F9C-52FFF195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45B74-3C41-698D-3CD6-39BB557F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647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32D4E-DFD7-A9AA-E5AB-46C19BC6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5CE72-9F73-9A5B-D59F-336A39D8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E66A-57A5-4989-69A3-C6E3CEA49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17259-9529-2D47-BD4F-E45E1EC78460}" type="datetimeFigureOut">
              <a:rPr lang="en-CH" smtClean="0"/>
              <a:t>01.12.2024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C191-A096-1B59-DAC2-C9A1429AD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33FB-511D-6BCF-4A94-C18D1D3E4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006CC-C53E-E548-ABE1-B038DA6714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0AC5-1404-F6D1-0CBF-817AB14DE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Encoding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EEAB1-59BC-C6AD-350D-278FAE2B4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118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DD8DD-F6FE-D496-CC8D-2369D2EB1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D36-67A5-092D-F252-F37FAB3C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Vector space</a:t>
            </a:r>
          </a:p>
        </p:txBody>
      </p:sp>
      <p:pic>
        <p:nvPicPr>
          <p:cNvPr id="5122" name="Picture 2" descr="Word embeddings: the (very) basics – Around the word">
            <a:extLst>
              <a:ext uri="{FF2B5EF4-FFF2-40B4-BE49-F238E27FC236}">
                <a16:creationId xmlns:a16="http://schemas.microsoft.com/office/drawing/2014/main" id="{81C46750-30C8-CBC4-A645-889C979A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16" y="1690688"/>
            <a:ext cx="6054367" cy="45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60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053E2-EC35-40F4-0BC3-6AF23490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5EEB-D057-75D5-6814-A18D4823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Word embeddings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8C1FF-2F44-06DC-7960-A62197BFF787}"/>
              </a:ext>
            </a:extLst>
          </p:cNvPr>
          <p:cNvSpPr txBox="1"/>
          <p:nvPr/>
        </p:nvSpPr>
        <p:spPr>
          <a:xfrm>
            <a:off x="1895761" y="3013501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The goal of our model is to 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5DE43A-DECE-B40E-5F9B-328A4BFC0E36}"/>
              </a:ext>
            </a:extLst>
          </p:cNvPr>
          <p:cNvCxnSpPr/>
          <p:nvPr/>
        </p:nvCxnSpPr>
        <p:spPr>
          <a:xfrm>
            <a:off x="3361386" y="3013501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3A7A59-ADEF-6807-3523-F564ACE69AEC}"/>
              </a:ext>
            </a:extLst>
          </p:cNvPr>
          <p:cNvCxnSpPr/>
          <p:nvPr/>
        </p:nvCxnSpPr>
        <p:spPr>
          <a:xfrm>
            <a:off x="4621369" y="3026380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FE6564-1C5C-8114-D2EA-208E7EEE4AB1}"/>
              </a:ext>
            </a:extLst>
          </p:cNvPr>
          <p:cNvCxnSpPr/>
          <p:nvPr/>
        </p:nvCxnSpPr>
        <p:spPr>
          <a:xfrm>
            <a:off x="5288924" y="3027452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A6D50E-325C-EF0A-9836-54B8271A6A62}"/>
              </a:ext>
            </a:extLst>
          </p:cNvPr>
          <p:cNvCxnSpPr/>
          <p:nvPr/>
        </p:nvCxnSpPr>
        <p:spPr>
          <a:xfrm>
            <a:off x="6265572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4C5C6D-962C-B93C-C0A4-E7652599B79B}"/>
              </a:ext>
            </a:extLst>
          </p:cNvPr>
          <p:cNvCxnSpPr/>
          <p:nvPr/>
        </p:nvCxnSpPr>
        <p:spPr>
          <a:xfrm>
            <a:off x="8040710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E91BA-D151-9EA3-8938-B3B40EED10AC}"/>
              </a:ext>
            </a:extLst>
          </p:cNvPr>
          <p:cNvCxnSpPr/>
          <p:nvPr/>
        </p:nvCxnSpPr>
        <p:spPr>
          <a:xfrm>
            <a:off x="8618113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0BD34-79D3-050F-E1C8-F5E1A125CFC0}"/>
              </a:ext>
            </a:extLst>
          </p:cNvPr>
          <p:cNvCxnSpPr/>
          <p:nvPr/>
        </p:nvCxnSpPr>
        <p:spPr>
          <a:xfrm>
            <a:off x="9272789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 Bracket 3">
            <a:extLst>
              <a:ext uri="{FF2B5EF4-FFF2-40B4-BE49-F238E27FC236}">
                <a16:creationId xmlns:a16="http://schemas.microsoft.com/office/drawing/2014/main" id="{0721A697-3E2A-D985-B4C0-B0D74DD0303B}"/>
              </a:ext>
            </a:extLst>
          </p:cNvPr>
          <p:cNvSpPr/>
          <p:nvPr/>
        </p:nvSpPr>
        <p:spPr>
          <a:xfrm>
            <a:off x="2446987" y="4250030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739FD12A-00CE-0CDC-0A62-DEE17C3ECBAB}"/>
              </a:ext>
            </a:extLst>
          </p:cNvPr>
          <p:cNvSpPr/>
          <p:nvPr/>
        </p:nvSpPr>
        <p:spPr>
          <a:xfrm flipH="1">
            <a:off x="2964708" y="4250030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DF3CA-30BB-3A7B-80EE-0B0D5476263E}"/>
              </a:ext>
            </a:extLst>
          </p:cNvPr>
          <p:cNvSpPr txBox="1"/>
          <p:nvPr/>
        </p:nvSpPr>
        <p:spPr>
          <a:xfrm>
            <a:off x="2408349" y="429154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8D2C2-7046-B04F-7765-90929FFCD40C}"/>
              </a:ext>
            </a:extLst>
          </p:cNvPr>
          <p:cNvSpPr txBox="1"/>
          <p:nvPr/>
        </p:nvSpPr>
        <p:spPr>
          <a:xfrm>
            <a:off x="2408348" y="469708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121FA-E4E7-BC5A-F81E-7DF71FBDCC68}"/>
              </a:ext>
            </a:extLst>
          </p:cNvPr>
          <p:cNvSpPr txBox="1"/>
          <p:nvPr/>
        </p:nvSpPr>
        <p:spPr>
          <a:xfrm>
            <a:off x="2408348" y="507545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7AAE7-1934-F70F-940F-421AB75C5CC4}"/>
              </a:ext>
            </a:extLst>
          </p:cNvPr>
          <p:cNvSpPr txBox="1"/>
          <p:nvPr/>
        </p:nvSpPr>
        <p:spPr>
          <a:xfrm>
            <a:off x="2616981" y="5480990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8B992-E784-A9C2-CC82-5011366C44DF}"/>
              </a:ext>
            </a:extLst>
          </p:cNvPr>
          <p:cNvSpPr txBox="1"/>
          <p:nvPr/>
        </p:nvSpPr>
        <p:spPr>
          <a:xfrm>
            <a:off x="2408347" y="599283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ACF9EC50-9CAF-6A8F-FECA-71D57F572F38}"/>
              </a:ext>
            </a:extLst>
          </p:cNvPr>
          <p:cNvSpPr/>
          <p:nvPr/>
        </p:nvSpPr>
        <p:spPr>
          <a:xfrm>
            <a:off x="3629696" y="427364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9833D6F-E199-B2A9-4918-59F808FFE6DB}"/>
              </a:ext>
            </a:extLst>
          </p:cNvPr>
          <p:cNvSpPr/>
          <p:nvPr/>
        </p:nvSpPr>
        <p:spPr>
          <a:xfrm flipH="1">
            <a:off x="4147417" y="427364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7F806A-3708-8820-A204-1D36AD2F672D}"/>
              </a:ext>
            </a:extLst>
          </p:cNvPr>
          <p:cNvSpPr txBox="1"/>
          <p:nvPr/>
        </p:nvSpPr>
        <p:spPr>
          <a:xfrm>
            <a:off x="3591058" y="431516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8A899-718A-1725-3699-1FFF30878ED5}"/>
              </a:ext>
            </a:extLst>
          </p:cNvPr>
          <p:cNvSpPr txBox="1"/>
          <p:nvPr/>
        </p:nvSpPr>
        <p:spPr>
          <a:xfrm>
            <a:off x="3591057" y="472069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708E0-8181-4E12-EE07-ED1FE224E53F}"/>
              </a:ext>
            </a:extLst>
          </p:cNvPr>
          <p:cNvSpPr txBox="1"/>
          <p:nvPr/>
        </p:nvSpPr>
        <p:spPr>
          <a:xfrm>
            <a:off x="3591057" y="509906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C494D7-A792-B071-AC21-09C960B6FF41}"/>
              </a:ext>
            </a:extLst>
          </p:cNvPr>
          <p:cNvSpPr txBox="1"/>
          <p:nvPr/>
        </p:nvSpPr>
        <p:spPr>
          <a:xfrm>
            <a:off x="3799690" y="5504601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FCDA3-CEF8-D702-A1F6-3E6784DE48A0}"/>
              </a:ext>
            </a:extLst>
          </p:cNvPr>
          <p:cNvSpPr txBox="1"/>
          <p:nvPr/>
        </p:nvSpPr>
        <p:spPr>
          <a:xfrm>
            <a:off x="3591056" y="601644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291B6CB2-2A40-F7AC-3694-EA2B161A2FBA}"/>
              </a:ext>
            </a:extLst>
          </p:cNvPr>
          <p:cNvSpPr/>
          <p:nvPr/>
        </p:nvSpPr>
        <p:spPr>
          <a:xfrm>
            <a:off x="4606343" y="4284372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43A21EB7-3681-29E9-5A83-5599CC4FE104}"/>
              </a:ext>
            </a:extLst>
          </p:cNvPr>
          <p:cNvSpPr/>
          <p:nvPr/>
        </p:nvSpPr>
        <p:spPr>
          <a:xfrm flipH="1">
            <a:off x="5124064" y="4284372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7EFFF5-6C22-29E0-937C-91F7614C4A78}"/>
              </a:ext>
            </a:extLst>
          </p:cNvPr>
          <p:cNvSpPr txBox="1"/>
          <p:nvPr/>
        </p:nvSpPr>
        <p:spPr>
          <a:xfrm>
            <a:off x="4567705" y="432589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769D3-76BD-486D-9735-00484EC43967}"/>
              </a:ext>
            </a:extLst>
          </p:cNvPr>
          <p:cNvSpPr txBox="1"/>
          <p:nvPr/>
        </p:nvSpPr>
        <p:spPr>
          <a:xfrm>
            <a:off x="4567704" y="473142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F478D-8C9A-8F2D-E7E9-D8E098015E08}"/>
              </a:ext>
            </a:extLst>
          </p:cNvPr>
          <p:cNvSpPr txBox="1"/>
          <p:nvPr/>
        </p:nvSpPr>
        <p:spPr>
          <a:xfrm>
            <a:off x="4567704" y="510980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4CED3C-6898-2BEE-0F51-16A105358A20}"/>
              </a:ext>
            </a:extLst>
          </p:cNvPr>
          <p:cNvSpPr txBox="1"/>
          <p:nvPr/>
        </p:nvSpPr>
        <p:spPr>
          <a:xfrm>
            <a:off x="4776337" y="5515332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7D4CD-8479-7D61-89FF-FA327A9F762F}"/>
              </a:ext>
            </a:extLst>
          </p:cNvPr>
          <p:cNvSpPr txBox="1"/>
          <p:nvPr/>
        </p:nvSpPr>
        <p:spPr>
          <a:xfrm>
            <a:off x="4567703" y="602717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D6CB8B7D-964C-B6E4-A7E3-606F0C404EFD}"/>
              </a:ext>
            </a:extLst>
          </p:cNvPr>
          <p:cNvSpPr/>
          <p:nvPr/>
        </p:nvSpPr>
        <p:spPr>
          <a:xfrm>
            <a:off x="5492840" y="4282224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AFADA42B-D850-1D57-280F-50B56E6D321F}"/>
              </a:ext>
            </a:extLst>
          </p:cNvPr>
          <p:cNvSpPr/>
          <p:nvPr/>
        </p:nvSpPr>
        <p:spPr>
          <a:xfrm flipH="1">
            <a:off x="6010561" y="4282224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0C418F-22DF-8ED4-B8EF-0B9587B48C2F}"/>
              </a:ext>
            </a:extLst>
          </p:cNvPr>
          <p:cNvSpPr txBox="1"/>
          <p:nvPr/>
        </p:nvSpPr>
        <p:spPr>
          <a:xfrm>
            <a:off x="5454202" y="432374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9C0B38-9AC3-13CA-1BA2-CCD93737E261}"/>
              </a:ext>
            </a:extLst>
          </p:cNvPr>
          <p:cNvSpPr txBox="1"/>
          <p:nvPr/>
        </p:nvSpPr>
        <p:spPr>
          <a:xfrm>
            <a:off x="5454201" y="472927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2CDF0D-AEF5-D220-4AD2-19F8DF891C36}"/>
              </a:ext>
            </a:extLst>
          </p:cNvPr>
          <p:cNvSpPr txBox="1"/>
          <p:nvPr/>
        </p:nvSpPr>
        <p:spPr>
          <a:xfrm>
            <a:off x="5454201" y="510765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B4C3D9-19A9-D010-35B0-B4AE682F3C5A}"/>
              </a:ext>
            </a:extLst>
          </p:cNvPr>
          <p:cNvSpPr txBox="1"/>
          <p:nvPr/>
        </p:nvSpPr>
        <p:spPr>
          <a:xfrm>
            <a:off x="5662834" y="5513184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587893-62F1-51A0-29C1-F462FFCBBE8E}"/>
              </a:ext>
            </a:extLst>
          </p:cNvPr>
          <p:cNvSpPr txBox="1"/>
          <p:nvPr/>
        </p:nvSpPr>
        <p:spPr>
          <a:xfrm>
            <a:off x="5454200" y="6025027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90CFE47D-B0AE-6A20-1A64-80057044FB89}"/>
              </a:ext>
            </a:extLst>
          </p:cNvPr>
          <p:cNvSpPr/>
          <p:nvPr/>
        </p:nvSpPr>
        <p:spPr>
          <a:xfrm>
            <a:off x="6804339" y="428007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541A8347-4F69-CC64-4C42-13224639965A}"/>
              </a:ext>
            </a:extLst>
          </p:cNvPr>
          <p:cNvSpPr/>
          <p:nvPr/>
        </p:nvSpPr>
        <p:spPr>
          <a:xfrm flipH="1">
            <a:off x="7322060" y="428007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E3A581-D019-09D4-EC52-E3579F6170AB}"/>
              </a:ext>
            </a:extLst>
          </p:cNvPr>
          <p:cNvSpPr txBox="1"/>
          <p:nvPr/>
        </p:nvSpPr>
        <p:spPr>
          <a:xfrm>
            <a:off x="6765701" y="432159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EF0AED-A854-82A2-564E-D84E8497C292}"/>
              </a:ext>
            </a:extLst>
          </p:cNvPr>
          <p:cNvSpPr txBox="1"/>
          <p:nvPr/>
        </p:nvSpPr>
        <p:spPr>
          <a:xfrm>
            <a:off x="6765700" y="472712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9FCEF1-25DC-DDFF-3E6E-F6C49C7F4529}"/>
              </a:ext>
            </a:extLst>
          </p:cNvPr>
          <p:cNvSpPr txBox="1"/>
          <p:nvPr/>
        </p:nvSpPr>
        <p:spPr>
          <a:xfrm>
            <a:off x="6765700" y="510550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331A76-9EA9-7F78-DD4D-DAFBF09D892F}"/>
              </a:ext>
            </a:extLst>
          </p:cNvPr>
          <p:cNvSpPr txBox="1"/>
          <p:nvPr/>
        </p:nvSpPr>
        <p:spPr>
          <a:xfrm>
            <a:off x="6974333" y="5511037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1EA365-94C5-A90B-080C-AFB093F037F8}"/>
              </a:ext>
            </a:extLst>
          </p:cNvPr>
          <p:cNvSpPr txBox="1"/>
          <p:nvPr/>
        </p:nvSpPr>
        <p:spPr>
          <a:xfrm>
            <a:off x="6765699" y="60228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CBFD8A02-1130-172E-358B-569141DE4D1C}"/>
              </a:ext>
            </a:extLst>
          </p:cNvPr>
          <p:cNvSpPr/>
          <p:nvPr/>
        </p:nvSpPr>
        <p:spPr>
          <a:xfrm>
            <a:off x="8038564" y="4290809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164F7517-D980-AC36-010F-8B6D484E605D}"/>
              </a:ext>
            </a:extLst>
          </p:cNvPr>
          <p:cNvSpPr/>
          <p:nvPr/>
        </p:nvSpPr>
        <p:spPr>
          <a:xfrm flipH="1">
            <a:off x="8556285" y="4290809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5D8B7F-E337-6BCE-FD63-51931F481BE2}"/>
              </a:ext>
            </a:extLst>
          </p:cNvPr>
          <p:cNvSpPr txBox="1"/>
          <p:nvPr/>
        </p:nvSpPr>
        <p:spPr>
          <a:xfrm>
            <a:off x="7999926" y="433232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9F2BD4-C890-58C0-0D74-3D6A40DB4F16}"/>
              </a:ext>
            </a:extLst>
          </p:cNvPr>
          <p:cNvSpPr txBox="1"/>
          <p:nvPr/>
        </p:nvSpPr>
        <p:spPr>
          <a:xfrm>
            <a:off x="7999925" y="473786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394F5B-18C9-27FE-EFD5-445200E18DD9}"/>
              </a:ext>
            </a:extLst>
          </p:cNvPr>
          <p:cNvSpPr txBox="1"/>
          <p:nvPr/>
        </p:nvSpPr>
        <p:spPr>
          <a:xfrm>
            <a:off x="7999925" y="5116237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DF52EB-B734-804F-7E18-C2E73FC46104}"/>
              </a:ext>
            </a:extLst>
          </p:cNvPr>
          <p:cNvSpPr txBox="1"/>
          <p:nvPr/>
        </p:nvSpPr>
        <p:spPr>
          <a:xfrm>
            <a:off x="8208558" y="552176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479006-933A-C3C0-AFAD-F85CE746A982}"/>
              </a:ext>
            </a:extLst>
          </p:cNvPr>
          <p:cNvSpPr txBox="1"/>
          <p:nvPr/>
        </p:nvSpPr>
        <p:spPr>
          <a:xfrm>
            <a:off x="7999924" y="603361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7ADD29C4-3B77-D627-B0B7-167A6C8306FE}"/>
              </a:ext>
            </a:extLst>
          </p:cNvPr>
          <p:cNvSpPr/>
          <p:nvPr/>
        </p:nvSpPr>
        <p:spPr>
          <a:xfrm>
            <a:off x="8706119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526C6925-8675-4007-15F3-A3C1A361134F}"/>
              </a:ext>
            </a:extLst>
          </p:cNvPr>
          <p:cNvSpPr/>
          <p:nvPr/>
        </p:nvSpPr>
        <p:spPr>
          <a:xfrm flipH="1">
            <a:off x="9223840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D9D74-6400-4052-22E5-7C017C7ACC0A}"/>
              </a:ext>
            </a:extLst>
          </p:cNvPr>
          <p:cNvSpPr txBox="1"/>
          <p:nvPr/>
        </p:nvSpPr>
        <p:spPr>
          <a:xfrm>
            <a:off x="8667481" y="43301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45C17-E7E7-250D-5865-BC0F6E925611}"/>
              </a:ext>
            </a:extLst>
          </p:cNvPr>
          <p:cNvSpPr txBox="1"/>
          <p:nvPr/>
        </p:nvSpPr>
        <p:spPr>
          <a:xfrm>
            <a:off x="8667480" y="473571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7DD271-9E38-439A-7867-2CEBEBC9547E}"/>
              </a:ext>
            </a:extLst>
          </p:cNvPr>
          <p:cNvSpPr txBox="1"/>
          <p:nvPr/>
        </p:nvSpPr>
        <p:spPr>
          <a:xfrm>
            <a:off x="8667480" y="511408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960943-534F-DEE4-2654-B96AF34C18A7}"/>
              </a:ext>
            </a:extLst>
          </p:cNvPr>
          <p:cNvSpPr txBox="1"/>
          <p:nvPr/>
        </p:nvSpPr>
        <p:spPr>
          <a:xfrm>
            <a:off x="8876113" y="5519621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7AC6E7-0228-3884-819D-2034A1F1C8A6}"/>
              </a:ext>
            </a:extLst>
          </p:cNvPr>
          <p:cNvSpPr txBox="1"/>
          <p:nvPr/>
        </p:nvSpPr>
        <p:spPr>
          <a:xfrm>
            <a:off x="8667479" y="603146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41DDC-19BD-01E6-ECCB-593ADBF2C7AB}"/>
              </a:ext>
            </a:extLst>
          </p:cNvPr>
          <p:cNvSpPr txBox="1"/>
          <p:nvPr/>
        </p:nvSpPr>
        <p:spPr>
          <a:xfrm>
            <a:off x="2444421" y="2674761"/>
            <a:ext cx="6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C6519-0B4B-07F5-9301-6BFB0114217D}"/>
              </a:ext>
            </a:extLst>
          </p:cNvPr>
          <p:cNvSpPr txBox="1"/>
          <p:nvPr/>
        </p:nvSpPr>
        <p:spPr>
          <a:xfrm>
            <a:off x="3658258" y="2674761"/>
            <a:ext cx="6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1852F3-AB3A-416C-8D60-B9F2995FC4FE}"/>
              </a:ext>
            </a:extLst>
          </p:cNvPr>
          <p:cNvSpPr txBox="1"/>
          <p:nvPr/>
        </p:nvSpPr>
        <p:spPr>
          <a:xfrm>
            <a:off x="4620959" y="2674761"/>
            <a:ext cx="6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5B8BD0-4B92-2E80-B62C-960DF2362CD8}"/>
              </a:ext>
            </a:extLst>
          </p:cNvPr>
          <p:cNvSpPr txBox="1"/>
          <p:nvPr/>
        </p:nvSpPr>
        <p:spPr>
          <a:xfrm>
            <a:off x="5430567" y="2674761"/>
            <a:ext cx="6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294562-66E9-0C93-E09B-A47E068B6BC9}"/>
              </a:ext>
            </a:extLst>
          </p:cNvPr>
          <p:cNvSpPr txBox="1"/>
          <p:nvPr/>
        </p:nvSpPr>
        <p:spPr>
          <a:xfrm>
            <a:off x="6789703" y="2674761"/>
            <a:ext cx="6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E3EEE-4DEE-1D00-085F-52D1D8EEC877}"/>
              </a:ext>
            </a:extLst>
          </p:cNvPr>
          <p:cNvSpPr txBox="1"/>
          <p:nvPr/>
        </p:nvSpPr>
        <p:spPr>
          <a:xfrm>
            <a:off x="8011854" y="2674761"/>
            <a:ext cx="6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49B1B6-B130-5F05-6702-5EEC1FB1305B}"/>
              </a:ext>
            </a:extLst>
          </p:cNvPr>
          <p:cNvSpPr txBox="1"/>
          <p:nvPr/>
        </p:nvSpPr>
        <p:spPr>
          <a:xfrm>
            <a:off x="8680366" y="2674761"/>
            <a:ext cx="6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7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BE20620-B667-60D3-D36C-EF34D7EAC9A2}"/>
              </a:ext>
            </a:extLst>
          </p:cNvPr>
          <p:cNvCxnSpPr/>
          <p:nvPr/>
        </p:nvCxnSpPr>
        <p:spPr>
          <a:xfrm rot="10800000">
            <a:off x="687876" y="4810138"/>
            <a:ext cx="1651992" cy="1269303"/>
          </a:xfrm>
          <a:prstGeom prst="curvedConnector3">
            <a:avLst>
              <a:gd name="adj1" fmla="val 122435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3F05BC-FA3E-0C98-BE85-8E6ED76D5335}"/>
              </a:ext>
            </a:extLst>
          </p:cNvPr>
          <p:cNvSpPr txBox="1"/>
          <p:nvPr/>
        </p:nvSpPr>
        <p:spPr>
          <a:xfrm>
            <a:off x="687875" y="4580526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embedding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C08639-2E96-FAE1-8629-CB305B68ECBC}"/>
              </a:ext>
            </a:extLst>
          </p:cNvPr>
          <p:cNvSpPr txBox="1"/>
          <p:nvPr/>
        </p:nvSpPr>
        <p:spPr>
          <a:xfrm>
            <a:off x="986973" y="2675718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53043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352B1A8-FA89-1C12-DE26-1B6CB0A34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9EA0A-748E-F24D-A1FA-07EA89A62FB7}"/>
              </a:ext>
            </a:extLst>
          </p:cNvPr>
          <p:cNvSpPr txBox="1"/>
          <p:nvPr/>
        </p:nvSpPr>
        <p:spPr>
          <a:xfrm>
            <a:off x="1895761" y="3013501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The goal of our model is to …</a:t>
            </a: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7B231DEE-F74B-69DD-B44A-B9004879D2FC}"/>
              </a:ext>
            </a:extLst>
          </p:cNvPr>
          <p:cNvSpPr/>
          <p:nvPr/>
        </p:nvSpPr>
        <p:spPr>
          <a:xfrm>
            <a:off x="8706119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85E7501B-53C4-DD1A-24F1-A99E113B1A4F}"/>
              </a:ext>
            </a:extLst>
          </p:cNvPr>
          <p:cNvSpPr/>
          <p:nvPr/>
        </p:nvSpPr>
        <p:spPr>
          <a:xfrm flipH="1">
            <a:off x="9223840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CCA5D7-0A23-56DE-9CC5-A03871360A4D}"/>
              </a:ext>
            </a:extLst>
          </p:cNvPr>
          <p:cNvSpPr txBox="1"/>
          <p:nvPr/>
        </p:nvSpPr>
        <p:spPr>
          <a:xfrm>
            <a:off x="8667481" y="43301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E47DE6-0895-0B54-BAE8-EAF94693C1D6}"/>
              </a:ext>
            </a:extLst>
          </p:cNvPr>
          <p:cNvSpPr txBox="1"/>
          <p:nvPr/>
        </p:nvSpPr>
        <p:spPr>
          <a:xfrm>
            <a:off x="8667480" y="473571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73E7D3-9788-205E-AE54-52171D30BD20}"/>
              </a:ext>
            </a:extLst>
          </p:cNvPr>
          <p:cNvSpPr txBox="1"/>
          <p:nvPr/>
        </p:nvSpPr>
        <p:spPr>
          <a:xfrm>
            <a:off x="8667480" y="511408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882A59-A4F3-4920-E606-54E46326FEA8}"/>
              </a:ext>
            </a:extLst>
          </p:cNvPr>
          <p:cNvSpPr txBox="1"/>
          <p:nvPr/>
        </p:nvSpPr>
        <p:spPr>
          <a:xfrm>
            <a:off x="8876113" y="5519621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FEC24D-A454-0BEB-945C-A87617E8A381}"/>
              </a:ext>
            </a:extLst>
          </p:cNvPr>
          <p:cNvSpPr txBox="1"/>
          <p:nvPr/>
        </p:nvSpPr>
        <p:spPr>
          <a:xfrm>
            <a:off x="8667479" y="603146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2D38D2B-096D-190A-E16D-954256C7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Query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C135777-5EC2-8CF4-431B-7DEF21EDCB75}"/>
              </a:ext>
            </a:extLst>
          </p:cNvPr>
          <p:cNvSpPr/>
          <p:nvPr/>
        </p:nvSpPr>
        <p:spPr>
          <a:xfrm>
            <a:off x="8567018" y="3022640"/>
            <a:ext cx="734095" cy="9403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B1403-5ADE-4B4A-2B04-2B49FE4B7F9B}"/>
              </a:ext>
            </a:extLst>
          </p:cNvPr>
          <p:cNvSpPr txBox="1"/>
          <p:nvPr/>
        </p:nvSpPr>
        <p:spPr>
          <a:xfrm>
            <a:off x="7301455" y="1168180"/>
            <a:ext cx="4200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dirty="0"/>
              <a:t>Is there any verb before me?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A17A769-107D-A7B2-F223-A7B516E60423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H="1" flipV="1">
            <a:off x="9401574" y="2122287"/>
            <a:ext cx="894664" cy="1306713"/>
          </a:xfrm>
          <a:prstGeom prst="curvedConnector4">
            <a:avLst>
              <a:gd name="adj1" fmla="val -25551"/>
              <a:gd name="adj2" fmla="val 65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7758EB06-12B3-D233-8869-4162C5C308EE}"/>
              </a:ext>
            </a:extLst>
          </p:cNvPr>
          <p:cNvSpPr/>
          <p:nvPr/>
        </p:nvSpPr>
        <p:spPr>
          <a:xfrm flipH="1">
            <a:off x="9685505" y="4330180"/>
            <a:ext cx="399247" cy="1967248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7B3BE-DAE2-76E3-DDAA-C586D0453955}"/>
              </a:ext>
            </a:extLst>
          </p:cNvPr>
          <p:cNvSpPr txBox="1"/>
          <p:nvPr/>
        </p:nvSpPr>
        <p:spPr>
          <a:xfrm>
            <a:off x="10391870" y="4750180"/>
            <a:ext cx="1340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dirty="0"/>
              <a:t>Query vector</a:t>
            </a:r>
          </a:p>
        </p:txBody>
      </p:sp>
    </p:spTree>
    <p:extLst>
      <p:ext uri="{BB962C8B-B14F-4D97-AF65-F5344CB8AC3E}">
        <p14:creationId xmlns:p14="http://schemas.microsoft.com/office/powerpoint/2010/main" val="292250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87BC3-F189-4EEE-41B0-13EE9D2D0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6231825-92DA-E50F-B8ED-C5953046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BF2DC-3D3A-E68D-B8C1-891F52885227}"/>
              </a:ext>
            </a:extLst>
          </p:cNvPr>
          <p:cNvSpPr txBox="1"/>
          <p:nvPr/>
        </p:nvSpPr>
        <p:spPr>
          <a:xfrm>
            <a:off x="838199" y="5391244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Value matrix </a:t>
            </a:r>
            <a:r>
              <a:rPr lang="en-CH" sz="4800" dirty="0">
                <a:sym typeface="Wingdings" pitchFamily="2" charset="2"/>
              </a:rPr>
              <a:t> value weights</a:t>
            </a:r>
            <a:endParaRPr lang="en-CH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75F81-2C63-54A5-6323-C15C9FFA2FC9}"/>
              </a:ext>
            </a:extLst>
          </p:cNvPr>
          <p:cNvSpPr txBox="1"/>
          <p:nvPr/>
        </p:nvSpPr>
        <p:spPr>
          <a:xfrm>
            <a:off x="838198" y="3672506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Key matrix </a:t>
            </a:r>
            <a:r>
              <a:rPr lang="en-CH" sz="4800" dirty="0">
                <a:sym typeface="Wingdings" pitchFamily="2" charset="2"/>
              </a:rPr>
              <a:t> key weights </a:t>
            </a:r>
            <a:endParaRPr lang="en-CH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C20C-ABD3-E2CB-45D5-EFE3721ECDDB}"/>
              </a:ext>
            </a:extLst>
          </p:cNvPr>
          <p:cNvSpPr txBox="1"/>
          <p:nvPr/>
        </p:nvSpPr>
        <p:spPr>
          <a:xfrm>
            <a:off x="838200" y="1953768"/>
            <a:ext cx="9604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Query matrix </a:t>
            </a:r>
            <a:r>
              <a:rPr lang="en-CH" sz="4800" dirty="0">
                <a:sym typeface="Wingdings" pitchFamily="2" charset="2"/>
              </a:rPr>
              <a:t> query weights</a:t>
            </a:r>
            <a:endParaRPr lang="en-CH" sz="4800" dirty="0"/>
          </a:p>
        </p:txBody>
      </p:sp>
    </p:spTree>
    <p:extLst>
      <p:ext uri="{BB962C8B-B14F-4D97-AF65-F5344CB8AC3E}">
        <p14:creationId xmlns:p14="http://schemas.microsoft.com/office/powerpoint/2010/main" val="271115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EC90-12B2-1880-583D-112C00125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9315BE-C5E5-9C3F-9327-95254684B64E}"/>
              </a:ext>
            </a:extLst>
          </p:cNvPr>
          <p:cNvSpPr txBox="1"/>
          <p:nvPr/>
        </p:nvSpPr>
        <p:spPr>
          <a:xfrm>
            <a:off x="1895761" y="3013501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A fluffy blue creature</a:t>
            </a: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61DA3D1B-47B2-0E84-19B6-083AA4571119}"/>
              </a:ext>
            </a:extLst>
          </p:cNvPr>
          <p:cNvSpPr/>
          <p:nvPr/>
        </p:nvSpPr>
        <p:spPr>
          <a:xfrm>
            <a:off x="7405354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1B1D9A8B-F6CA-3975-03A9-253FCFF36C41}"/>
              </a:ext>
            </a:extLst>
          </p:cNvPr>
          <p:cNvSpPr/>
          <p:nvPr/>
        </p:nvSpPr>
        <p:spPr>
          <a:xfrm flipH="1">
            <a:off x="7923075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B3C682-B372-4C8F-FE26-92A290E73CE0}"/>
              </a:ext>
            </a:extLst>
          </p:cNvPr>
          <p:cNvSpPr txBox="1"/>
          <p:nvPr/>
        </p:nvSpPr>
        <p:spPr>
          <a:xfrm>
            <a:off x="7366716" y="43301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540B41-4936-F404-A1F1-BC565BA3124C}"/>
              </a:ext>
            </a:extLst>
          </p:cNvPr>
          <p:cNvSpPr txBox="1"/>
          <p:nvPr/>
        </p:nvSpPr>
        <p:spPr>
          <a:xfrm>
            <a:off x="7366715" y="473571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55FFE2-6FDF-1D89-452A-00AE6290DA20}"/>
              </a:ext>
            </a:extLst>
          </p:cNvPr>
          <p:cNvSpPr txBox="1"/>
          <p:nvPr/>
        </p:nvSpPr>
        <p:spPr>
          <a:xfrm>
            <a:off x="7366715" y="511408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503FF4-FCD4-37A0-837B-F46DC6BDF590}"/>
              </a:ext>
            </a:extLst>
          </p:cNvPr>
          <p:cNvSpPr txBox="1"/>
          <p:nvPr/>
        </p:nvSpPr>
        <p:spPr>
          <a:xfrm>
            <a:off x="7575348" y="5519621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508A-00C5-402D-EA7C-6CABFC494283}"/>
              </a:ext>
            </a:extLst>
          </p:cNvPr>
          <p:cNvSpPr txBox="1"/>
          <p:nvPr/>
        </p:nvSpPr>
        <p:spPr>
          <a:xfrm>
            <a:off x="7366714" y="603146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776312D-6A32-F996-52D3-B483BAA7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Query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EF79AB-05EF-FCB2-1BB2-699083F804DA}"/>
              </a:ext>
            </a:extLst>
          </p:cNvPr>
          <p:cNvSpPr/>
          <p:nvPr/>
        </p:nvSpPr>
        <p:spPr>
          <a:xfrm>
            <a:off x="6490952" y="3022640"/>
            <a:ext cx="2732888" cy="9403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49C60-7EBC-2101-7027-33EA2D4EC6A1}"/>
              </a:ext>
            </a:extLst>
          </p:cNvPr>
          <p:cNvSpPr txBox="1"/>
          <p:nvPr/>
        </p:nvSpPr>
        <p:spPr>
          <a:xfrm>
            <a:off x="7301455" y="1168180"/>
            <a:ext cx="4200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dirty="0"/>
              <a:t>Are there any adjectives before me?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C5C1AD2-ECEC-C396-97AC-A3C64D1F3B87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8707617" y="2816245"/>
            <a:ext cx="2627893" cy="12399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58FB69BF-7036-7CEC-5019-FC5B5EB7068A}"/>
              </a:ext>
            </a:extLst>
          </p:cNvPr>
          <p:cNvSpPr/>
          <p:nvPr/>
        </p:nvSpPr>
        <p:spPr>
          <a:xfrm flipH="1">
            <a:off x="8384740" y="4330180"/>
            <a:ext cx="399247" cy="1967248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C4A80-80D3-6276-2DFA-DD48DBF4CC5C}"/>
              </a:ext>
            </a:extLst>
          </p:cNvPr>
          <p:cNvSpPr txBox="1"/>
          <p:nvPr/>
        </p:nvSpPr>
        <p:spPr>
          <a:xfrm>
            <a:off x="9091104" y="4750180"/>
            <a:ext cx="3100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dirty="0"/>
              <a:t>Query vector</a:t>
            </a:r>
          </a:p>
          <a:p>
            <a:pPr algn="ctr"/>
            <a:r>
              <a:rPr lang="en-CH" sz="2800" dirty="0"/>
              <a:t>=</a:t>
            </a:r>
            <a:br>
              <a:rPr lang="en-CH" sz="2800" dirty="0"/>
            </a:br>
            <a:r>
              <a:rPr lang="en-CH" sz="2800" dirty="0"/>
              <a:t>Embedding * Query matrix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E3CEC82-5E73-D5BB-E518-5877FF8AD7ED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rot="16200000" flipV="1">
            <a:off x="6890723" y="2055966"/>
            <a:ext cx="1377406" cy="555941"/>
          </a:xfrm>
          <a:prstGeom prst="curvedConnector4">
            <a:avLst>
              <a:gd name="adj1" fmla="val 32683"/>
              <a:gd name="adj2" fmla="val 2869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2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8614A-4E10-8415-3A12-FF36612B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B3F70876-1381-1DD0-BC2F-C30E4125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Matrices – Query + Key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61EF7A88-A2FB-50B0-5D2B-DBE676679B1F}"/>
              </a:ext>
            </a:extLst>
          </p:cNvPr>
          <p:cNvSpPr/>
          <p:nvPr/>
        </p:nvSpPr>
        <p:spPr>
          <a:xfrm>
            <a:off x="1033162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196A4-C0EF-FE28-B94F-FBEC910CE661}"/>
              </a:ext>
            </a:extLst>
          </p:cNvPr>
          <p:cNvSpPr txBox="1"/>
          <p:nvPr/>
        </p:nvSpPr>
        <p:spPr>
          <a:xfrm>
            <a:off x="1187709" y="28590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F4282-D82B-BD1A-5BB9-6F3B940A50E5}"/>
              </a:ext>
            </a:extLst>
          </p:cNvPr>
          <p:cNvSpPr txBox="1"/>
          <p:nvPr/>
        </p:nvSpPr>
        <p:spPr>
          <a:xfrm rot="16200000">
            <a:off x="2557822" y="2873847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6655-918D-0BCB-8DDB-A3827AFE8DD0}"/>
              </a:ext>
            </a:extLst>
          </p:cNvPr>
          <p:cNvSpPr txBox="1"/>
          <p:nvPr/>
        </p:nvSpPr>
        <p:spPr>
          <a:xfrm>
            <a:off x="3857531" y="28590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1919-2927-63EA-E502-1360A0E17738}"/>
              </a:ext>
            </a:extLst>
          </p:cNvPr>
          <p:cNvSpPr txBox="1"/>
          <p:nvPr/>
        </p:nvSpPr>
        <p:spPr>
          <a:xfrm>
            <a:off x="1335230" y="36211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1F93E-57C8-1A20-4CBF-FB65E13A5171}"/>
              </a:ext>
            </a:extLst>
          </p:cNvPr>
          <p:cNvSpPr txBox="1"/>
          <p:nvPr/>
        </p:nvSpPr>
        <p:spPr>
          <a:xfrm>
            <a:off x="2603988" y="361778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DEA46-BEC6-6D79-6C8A-45172A85E333}"/>
              </a:ext>
            </a:extLst>
          </p:cNvPr>
          <p:cNvSpPr txBox="1"/>
          <p:nvPr/>
        </p:nvSpPr>
        <p:spPr>
          <a:xfrm>
            <a:off x="4097995" y="36211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AD3B4-B80D-E737-FE6F-B3A8906C0D16}"/>
              </a:ext>
            </a:extLst>
          </p:cNvPr>
          <p:cNvSpPr txBox="1"/>
          <p:nvPr/>
        </p:nvSpPr>
        <p:spPr>
          <a:xfrm>
            <a:off x="1161753" y="436638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EF8CC-9B6F-9C2A-2D24-8355B4A8D98F}"/>
              </a:ext>
            </a:extLst>
          </p:cNvPr>
          <p:cNvSpPr txBox="1"/>
          <p:nvPr/>
        </p:nvSpPr>
        <p:spPr>
          <a:xfrm>
            <a:off x="2421606" y="437115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B932-F4FF-C599-32C5-161235BAA70F}"/>
              </a:ext>
            </a:extLst>
          </p:cNvPr>
          <p:cNvSpPr txBox="1"/>
          <p:nvPr/>
        </p:nvSpPr>
        <p:spPr>
          <a:xfrm>
            <a:off x="3864621" y="43833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F73BE408-445D-5D17-5AB0-1DC8992D15E1}"/>
              </a:ext>
            </a:extLst>
          </p:cNvPr>
          <p:cNvSpPr/>
          <p:nvPr/>
        </p:nvSpPr>
        <p:spPr>
          <a:xfrm flipH="1">
            <a:off x="4787547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C5CC1D0-A272-67B7-0922-B562050B8286}"/>
              </a:ext>
            </a:extLst>
          </p:cNvPr>
          <p:cNvSpPr/>
          <p:nvPr/>
        </p:nvSpPr>
        <p:spPr>
          <a:xfrm>
            <a:off x="7242526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3C5B3-1930-2115-FBD8-9103197AE867}"/>
              </a:ext>
            </a:extLst>
          </p:cNvPr>
          <p:cNvSpPr txBox="1"/>
          <p:nvPr/>
        </p:nvSpPr>
        <p:spPr>
          <a:xfrm>
            <a:off x="7397073" y="28590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FC4F8-8924-19AC-3812-0BEB2364B987}"/>
              </a:ext>
            </a:extLst>
          </p:cNvPr>
          <p:cNvSpPr txBox="1"/>
          <p:nvPr/>
        </p:nvSpPr>
        <p:spPr>
          <a:xfrm rot="16200000">
            <a:off x="8767186" y="2873847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DD35F-719D-D516-F13D-8D43E321C783}"/>
              </a:ext>
            </a:extLst>
          </p:cNvPr>
          <p:cNvSpPr txBox="1"/>
          <p:nvPr/>
        </p:nvSpPr>
        <p:spPr>
          <a:xfrm>
            <a:off x="10066895" y="28590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53FAF8-357D-6B26-E917-BE242D17F99B}"/>
              </a:ext>
            </a:extLst>
          </p:cNvPr>
          <p:cNvSpPr txBox="1"/>
          <p:nvPr/>
        </p:nvSpPr>
        <p:spPr>
          <a:xfrm>
            <a:off x="7544594" y="36211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4AF8F-3EFE-06B9-E431-47AAB5C5CAFE}"/>
              </a:ext>
            </a:extLst>
          </p:cNvPr>
          <p:cNvSpPr txBox="1"/>
          <p:nvPr/>
        </p:nvSpPr>
        <p:spPr>
          <a:xfrm>
            <a:off x="8813352" y="361778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73818-62BB-FF43-C034-CD0F6FAFF28F}"/>
              </a:ext>
            </a:extLst>
          </p:cNvPr>
          <p:cNvSpPr txBox="1"/>
          <p:nvPr/>
        </p:nvSpPr>
        <p:spPr>
          <a:xfrm>
            <a:off x="10307359" y="36211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9D1DDA-F161-4328-CB04-8B6BB55F47B6}"/>
              </a:ext>
            </a:extLst>
          </p:cNvPr>
          <p:cNvSpPr txBox="1"/>
          <p:nvPr/>
        </p:nvSpPr>
        <p:spPr>
          <a:xfrm>
            <a:off x="7371117" y="436638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DDC97C-09DB-260A-9063-064D2C32E00A}"/>
              </a:ext>
            </a:extLst>
          </p:cNvPr>
          <p:cNvSpPr txBox="1"/>
          <p:nvPr/>
        </p:nvSpPr>
        <p:spPr>
          <a:xfrm>
            <a:off x="8630970" y="437115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210715-94EA-8116-6374-57F0835FC47F}"/>
              </a:ext>
            </a:extLst>
          </p:cNvPr>
          <p:cNvSpPr txBox="1"/>
          <p:nvPr/>
        </p:nvSpPr>
        <p:spPr>
          <a:xfrm>
            <a:off x="10073985" y="43833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F930932-E278-4AEC-D5EF-3CCA8F536188}"/>
              </a:ext>
            </a:extLst>
          </p:cNvPr>
          <p:cNvSpPr/>
          <p:nvPr/>
        </p:nvSpPr>
        <p:spPr>
          <a:xfrm flipH="1">
            <a:off x="10996911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B2059-5A8D-0824-31A3-EF4613EA3858}"/>
              </a:ext>
            </a:extLst>
          </p:cNvPr>
          <p:cNvSpPr txBox="1"/>
          <p:nvPr/>
        </p:nvSpPr>
        <p:spPr>
          <a:xfrm>
            <a:off x="3687725" y="5969610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Smaller dimensions for both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FF316-2D54-9AEB-50A6-1DB41ED4F15A}"/>
              </a:ext>
            </a:extLst>
          </p:cNvPr>
          <p:cNvSpPr txBox="1"/>
          <p:nvPr/>
        </p:nvSpPr>
        <p:spPr>
          <a:xfrm>
            <a:off x="565046" y="2113001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Query = Question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58C2AF-4BEB-E45D-6941-5C39210FC200}"/>
              </a:ext>
            </a:extLst>
          </p:cNvPr>
          <p:cNvSpPr txBox="1"/>
          <p:nvPr/>
        </p:nvSpPr>
        <p:spPr>
          <a:xfrm>
            <a:off x="6956790" y="2127201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Key = Answer</a:t>
            </a:r>
          </a:p>
        </p:txBody>
      </p:sp>
    </p:spTree>
    <p:extLst>
      <p:ext uri="{BB962C8B-B14F-4D97-AF65-F5344CB8AC3E}">
        <p14:creationId xmlns:p14="http://schemas.microsoft.com/office/powerpoint/2010/main" val="150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5494-663A-71DC-69A9-457A15C99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0B293C6A-1C89-CF5D-5EB5-DEF9D1BA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Matrices – Query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2FD05721-6D80-14A0-7937-28291CF8C3D9}"/>
              </a:ext>
            </a:extLst>
          </p:cNvPr>
          <p:cNvSpPr/>
          <p:nvPr/>
        </p:nvSpPr>
        <p:spPr>
          <a:xfrm>
            <a:off x="1033162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F92AD-392A-388A-48F0-17B02D583842}"/>
              </a:ext>
            </a:extLst>
          </p:cNvPr>
          <p:cNvSpPr txBox="1"/>
          <p:nvPr/>
        </p:nvSpPr>
        <p:spPr>
          <a:xfrm>
            <a:off x="1187709" y="28590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9EC65-1598-4AD0-DE0B-91BCA03C4D38}"/>
              </a:ext>
            </a:extLst>
          </p:cNvPr>
          <p:cNvSpPr txBox="1"/>
          <p:nvPr/>
        </p:nvSpPr>
        <p:spPr>
          <a:xfrm rot="16200000">
            <a:off x="2557822" y="2873847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B744F-C52C-1E3C-EE59-C3C55295A43D}"/>
              </a:ext>
            </a:extLst>
          </p:cNvPr>
          <p:cNvSpPr txBox="1"/>
          <p:nvPr/>
        </p:nvSpPr>
        <p:spPr>
          <a:xfrm>
            <a:off x="3857531" y="28590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A0EEB-801C-76F7-51D7-99FF9121E8BA}"/>
              </a:ext>
            </a:extLst>
          </p:cNvPr>
          <p:cNvSpPr txBox="1"/>
          <p:nvPr/>
        </p:nvSpPr>
        <p:spPr>
          <a:xfrm>
            <a:off x="1335230" y="36211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CCB20-20A4-9AF5-2EA4-EA0AE06B515C}"/>
              </a:ext>
            </a:extLst>
          </p:cNvPr>
          <p:cNvSpPr txBox="1"/>
          <p:nvPr/>
        </p:nvSpPr>
        <p:spPr>
          <a:xfrm>
            <a:off x="2603988" y="361778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37146-2C43-2D87-873C-106A04A6B94B}"/>
              </a:ext>
            </a:extLst>
          </p:cNvPr>
          <p:cNvSpPr txBox="1"/>
          <p:nvPr/>
        </p:nvSpPr>
        <p:spPr>
          <a:xfrm>
            <a:off x="4097995" y="36211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6A406-D195-CC59-1BC3-612DD2673996}"/>
              </a:ext>
            </a:extLst>
          </p:cNvPr>
          <p:cNvSpPr txBox="1"/>
          <p:nvPr/>
        </p:nvSpPr>
        <p:spPr>
          <a:xfrm>
            <a:off x="1161753" y="436638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3BC69-9961-846F-FEC0-C7CD293FC94E}"/>
              </a:ext>
            </a:extLst>
          </p:cNvPr>
          <p:cNvSpPr txBox="1"/>
          <p:nvPr/>
        </p:nvSpPr>
        <p:spPr>
          <a:xfrm>
            <a:off x="2421606" y="437115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9DE50-1A8B-95C6-5225-ED2A31B51EA0}"/>
              </a:ext>
            </a:extLst>
          </p:cNvPr>
          <p:cNvSpPr txBox="1"/>
          <p:nvPr/>
        </p:nvSpPr>
        <p:spPr>
          <a:xfrm>
            <a:off x="3864621" y="43833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703A0D1F-8577-615C-C998-14370150B3D2}"/>
              </a:ext>
            </a:extLst>
          </p:cNvPr>
          <p:cNvSpPr/>
          <p:nvPr/>
        </p:nvSpPr>
        <p:spPr>
          <a:xfrm flipH="1">
            <a:off x="4787547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04002C-32C0-F656-897F-67FDBFFFFC09}"/>
              </a:ext>
            </a:extLst>
          </p:cNvPr>
          <p:cNvSpPr txBox="1"/>
          <p:nvPr/>
        </p:nvSpPr>
        <p:spPr>
          <a:xfrm>
            <a:off x="565046" y="2113001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Query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DD517-5152-B032-4FCE-EC5FD11A1811}"/>
              </a:ext>
            </a:extLst>
          </p:cNvPr>
          <p:cNvSpPr txBox="1"/>
          <p:nvPr/>
        </p:nvSpPr>
        <p:spPr>
          <a:xfrm>
            <a:off x="5742567" y="279128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70173-7866-F13C-B3B9-2BCA554CE88A}"/>
              </a:ext>
            </a:extLst>
          </p:cNvPr>
          <p:cNvSpPr txBox="1"/>
          <p:nvPr/>
        </p:nvSpPr>
        <p:spPr>
          <a:xfrm>
            <a:off x="5742566" y="31968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1905E-722A-3AD8-7EAE-ECB9EEFF8094}"/>
              </a:ext>
            </a:extLst>
          </p:cNvPr>
          <p:cNvSpPr txBox="1"/>
          <p:nvPr/>
        </p:nvSpPr>
        <p:spPr>
          <a:xfrm>
            <a:off x="5742566" y="357519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9590F2-A6DB-294A-9194-A1CE62547178}"/>
              </a:ext>
            </a:extLst>
          </p:cNvPr>
          <p:cNvSpPr txBox="1"/>
          <p:nvPr/>
        </p:nvSpPr>
        <p:spPr>
          <a:xfrm>
            <a:off x="5951199" y="3980727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0D374E-6030-B7D7-BEFD-8DCD50C483B5}"/>
              </a:ext>
            </a:extLst>
          </p:cNvPr>
          <p:cNvSpPr txBox="1"/>
          <p:nvPr/>
        </p:nvSpPr>
        <p:spPr>
          <a:xfrm>
            <a:off x="5742565" y="449257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C76DAE50-AFCB-5943-F4D0-A2D436E7F8EF}"/>
              </a:ext>
            </a:extLst>
          </p:cNvPr>
          <p:cNvSpPr/>
          <p:nvPr/>
        </p:nvSpPr>
        <p:spPr>
          <a:xfrm flipH="1">
            <a:off x="6419393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C6E416D6-439A-FA70-87E0-2E0976B1D82D}"/>
              </a:ext>
            </a:extLst>
          </p:cNvPr>
          <p:cNvSpPr/>
          <p:nvPr/>
        </p:nvSpPr>
        <p:spPr>
          <a:xfrm>
            <a:off x="5607821" y="2749767"/>
            <a:ext cx="143139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43DD1A80-9553-F6B8-5C9F-388B44A88481}"/>
              </a:ext>
            </a:extLst>
          </p:cNvPr>
          <p:cNvSpPr/>
          <p:nvPr/>
        </p:nvSpPr>
        <p:spPr>
          <a:xfrm>
            <a:off x="5124474" y="3617789"/>
            <a:ext cx="257121" cy="32673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3FFB4-8094-4978-BC4A-D66D0A46FA80}"/>
              </a:ext>
            </a:extLst>
          </p:cNvPr>
          <p:cNvSpPr txBox="1"/>
          <p:nvPr/>
        </p:nvSpPr>
        <p:spPr>
          <a:xfrm>
            <a:off x="3773756" y="2147933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Embedding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0673C9AA-EFF7-AA24-3808-A2AFB382A99D}"/>
              </a:ext>
            </a:extLst>
          </p:cNvPr>
          <p:cNvSpPr/>
          <p:nvPr/>
        </p:nvSpPr>
        <p:spPr>
          <a:xfrm>
            <a:off x="7242373" y="3530881"/>
            <a:ext cx="818707" cy="54314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1AF310-F681-FB09-31BE-45140907A1C2}"/>
              </a:ext>
            </a:extLst>
          </p:cNvPr>
          <p:cNvSpPr txBox="1"/>
          <p:nvPr/>
        </p:nvSpPr>
        <p:spPr>
          <a:xfrm>
            <a:off x="8389010" y="3611395"/>
            <a:ext cx="27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8840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5F94-F8E8-3303-DA85-CAADEFE66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D8E357D-05C0-A97B-83E5-9B83B1DA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Matrices – Key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872C0895-21B8-5A8E-F704-B6443E8C48EE}"/>
              </a:ext>
            </a:extLst>
          </p:cNvPr>
          <p:cNvSpPr/>
          <p:nvPr/>
        </p:nvSpPr>
        <p:spPr>
          <a:xfrm>
            <a:off x="1033162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00913-5DBB-B3D6-E263-9F9D0B2D694B}"/>
              </a:ext>
            </a:extLst>
          </p:cNvPr>
          <p:cNvSpPr txBox="1"/>
          <p:nvPr/>
        </p:nvSpPr>
        <p:spPr>
          <a:xfrm>
            <a:off x="1187709" y="28590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2CEC5-6110-7BD9-DAC4-C3E6FAC542DE}"/>
              </a:ext>
            </a:extLst>
          </p:cNvPr>
          <p:cNvSpPr txBox="1"/>
          <p:nvPr/>
        </p:nvSpPr>
        <p:spPr>
          <a:xfrm rot="16200000">
            <a:off x="2557822" y="2873847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600F3-06F5-CBB5-5C84-F931B7A156C1}"/>
              </a:ext>
            </a:extLst>
          </p:cNvPr>
          <p:cNvSpPr txBox="1"/>
          <p:nvPr/>
        </p:nvSpPr>
        <p:spPr>
          <a:xfrm>
            <a:off x="3857531" y="28590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FA3A6-22D1-AE7E-92B6-B5247A235D0C}"/>
              </a:ext>
            </a:extLst>
          </p:cNvPr>
          <p:cNvSpPr txBox="1"/>
          <p:nvPr/>
        </p:nvSpPr>
        <p:spPr>
          <a:xfrm>
            <a:off x="1335230" y="36211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7AB42-D120-6727-4357-D477211A2D2B}"/>
              </a:ext>
            </a:extLst>
          </p:cNvPr>
          <p:cNvSpPr txBox="1"/>
          <p:nvPr/>
        </p:nvSpPr>
        <p:spPr>
          <a:xfrm>
            <a:off x="2603988" y="361778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641F7-3107-0BB8-2112-E31E16216D84}"/>
              </a:ext>
            </a:extLst>
          </p:cNvPr>
          <p:cNvSpPr txBox="1"/>
          <p:nvPr/>
        </p:nvSpPr>
        <p:spPr>
          <a:xfrm>
            <a:off x="4097995" y="36211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6153E-A993-BD07-BADD-8BCBC9B8948E}"/>
              </a:ext>
            </a:extLst>
          </p:cNvPr>
          <p:cNvSpPr txBox="1"/>
          <p:nvPr/>
        </p:nvSpPr>
        <p:spPr>
          <a:xfrm>
            <a:off x="1161753" y="436638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9CDD2-774A-3EF6-FB01-CBE0C9245988}"/>
              </a:ext>
            </a:extLst>
          </p:cNvPr>
          <p:cNvSpPr txBox="1"/>
          <p:nvPr/>
        </p:nvSpPr>
        <p:spPr>
          <a:xfrm>
            <a:off x="2421606" y="437115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1133F-75C8-55BC-29C8-8862F224A009}"/>
              </a:ext>
            </a:extLst>
          </p:cNvPr>
          <p:cNvSpPr txBox="1"/>
          <p:nvPr/>
        </p:nvSpPr>
        <p:spPr>
          <a:xfrm>
            <a:off x="3864621" y="43833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C4FBCE77-5D6C-54E6-E36B-22B27FB16D5C}"/>
              </a:ext>
            </a:extLst>
          </p:cNvPr>
          <p:cNvSpPr/>
          <p:nvPr/>
        </p:nvSpPr>
        <p:spPr>
          <a:xfrm flipH="1">
            <a:off x="4787547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FD33AE-C7A3-B841-CA41-9EEF19AC2D01}"/>
              </a:ext>
            </a:extLst>
          </p:cNvPr>
          <p:cNvSpPr txBox="1"/>
          <p:nvPr/>
        </p:nvSpPr>
        <p:spPr>
          <a:xfrm>
            <a:off x="565046" y="2113001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Key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947AC-5CD3-9982-A847-09509CBD2321}"/>
              </a:ext>
            </a:extLst>
          </p:cNvPr>
          <p:cNvSpPr txBox="1"/>
          <p:nvPr/>
        </p:nvSpPr>
        <p:spPr>
          <a:xfrm>
            <a:off x="5742567" y="279128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4A7C6-880D-64DF-ABE8-BB72F6901765}"/>
              </a:ext>
            </a:extLst>
          </p:cNvPr>
          <p:cNvSpPr txBox="1"/>
          <p:nvPr/>
        </p:nvSpPr>
        <p:spPr>
          <a:xfrm>
            <a:off x="5742566" y="319681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C1C4D-E904-ED11-5BFC-7AD12FBE85FE}"/>
              </a:ext>
            </a:extLst>
          </p:cNvPr>
          <p:cNvSpPr txBox="1"/>
          <p:nvPr/>
        </p:nvSpPr>
        <p:spPr>
          <a:xfrm>
            <a:off x="5742566" y="357519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AE316B-720F-EAB1-23C1-8D24BC84D933}"/>
              </a:ext>
            </a:extLst>
          </p:cNvPr>
          <p:cNvSpPr txBox="1"/>
          <p:nvPr/>
        </p:nvSpPr>
        <p:spPr>
          <a:xfrm>
            <a:off x="5951199" y="3980727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02FEFF-0ED1-C85D-91CC-143EE5A66816}"/>
              </a:ext>
            </a:extLst>
          </p:cNvPr>
          <p:cNvSpPr txBox="1"/>
          <p:nvPr/>
        </p:nvSpPr>
        <p:spPr>
          <a:xfrm>
            <a:off x="5742565" y="449257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5400AE54-ABBC-F7BE-AACB-5312BA0FA51C}"/>
              </a:ext>
            </a:extLst>
          </p:cNvPr>
          <p:cNvSpPr/>
          <p:nvPr/>
        </p:nvSpPr>
        <p:spPr>
          <a:xfrm flipH="1">
            <a:off x="6419393" y="274976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67F7216F-C34F-1F6B-E913-A08FFFF8773D}"/>
              </a:ext>
            </a:extLst>
          </p:cNvPr>
          <p:cNvSpPr/>
          <p:nvPr/>
        </p:nvSpPr>
        <p:spPr>
          <a:xfrm>
            <a:off x="5607821" y="2749767"/>
            <a:ext cx="143139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A0D3B638-F143-AF12-740B-10E8CE528262}"/>
              </a:ext>
            </a:extLst>
          </p:cNvPr>
          <p:cNvSpPr/>
          <p:nvPr/>
        </p:nvSpPr>
        <p:spPr>
          <a:xfrm>
            <a:off x="5124474" y="3617789"/>
            <a:ext cx="257121" cy="32673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4C4E2-3D05-A396-C4C1-91A66A33D7E5}"/>
              </a:ext>
            </a:extLst>
          </p:cNvPr>
          <p:cNvSpPr txBox="1"/>
          <p:nvPr/>
        </p:nvSpPr>
        <p:spPr>
          <a:xfrm>
            <a:off x="3773756" y="2147933"/>
            <a:ext cx="48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Embedding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1902921B-6701-2EE4-6DD7-EAF8525A3987}"/>
              </a:ext>
            </a:extLst>
          </p:cNvPr>
          <p:cNvSpPr/>
          <p:nvPr/>
        </p:nvSpPr>
        <p:spPr>
          <a:xfrm>
            <a:off x="7242373" y="3530881"/>
            <a:ext cx="818707" cy="54314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8B7895-7DEB-3F32-CE0B-F68F981D6900}"/>
              </a:ext>
            </a:extLst>
          </p:cNvPr>
          <p:cNvSpPr txBox="1"/>
          <p:nvPr/>
        </p:nvSpPr>
        <p:spPr>
          <a:xfrm>
            <a:off x="8389010" y="3611395"/>
            <a:ext cx="277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77497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1EA71-23B2-6E98-2589-2BC68CB9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1B8D31-D81A-CD20-9309-E483A1BFB158}"/>
              </a:ext>
            </a:extLst>
          </p:cNvPr>
          <p:cNvSpPr txBox="1"/>
          <p:nvPr/>
        </p:nvSpPr>
        <p:spPr>
          <a:xfrm>
            <a:off x="2784403" y="1275189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E86E3834-2366-6332-D8D8-59C3381F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65"/>
            <a:ext cx="10515600" cy="1325563"/>
          </a:xfrm>
        </p:spPr>
        <p:txBody>
          <a:bodyPr/>
          <a:lstStyle/>
          <a:p>
            <a:r>
              <a:rPr lang="en-CH" dirty="0"/>
              <a:t>Attention pattern – Are there any adjectives?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9A6B6-8F0E-16F2-24D4-06C4D10EBF0C}"/>
              </a:ext>
            </a:extLst>
          </p:cNvPr>
          <p:cNvSpPr txBox="1"/>
          <p:nvPr/>
        </p:nvSpPr>
        <p:spPr>
          <a:xfrm>
            <a:off x="4366358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F0EF5-1E1E-F5D8-0DD5-0BE685C7CD61}"/>
              </a:ext>
            </a:extLst>
          </p:cNvPr>
          <p:cNvSpPr txBox="1"/>
          <p:nvPr/>
        </p:nvSpPr>
        <p:spPr>
          <a:xfrm>
            <a:off x="6308922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437D19-5D94-C755-8D6F-60A33A498DA3}"/>
              </a:ext>
            </a:extLst>
          </p:cNvPr>
          <p:cNvSpPr txBox="1"/>
          <p:nvPr/>
        </p:nvSpPr>
        <p:spPr>
          <a:xfrm>
            <a:off x="8343364" y="1275188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62526-739E-F166-B708-8515D39EB0DD}"/>
              </a:ext>
            </a:extLst>
          </p:cNvPr>
          <p:cNvSpPr txBox="1"/>
          <p:nvPr/>
        </p:nvSpPr>
        <p:spPr>
          <a:xfrm>
            <a:off x="856865" y="2007138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5A3C1-8A8D-0712-0F9B-53E3A2729515}"/>
              </a:ext>
            </a:extLst>
          </p:cNvPr>
          <p:cNvSpPr txBox="1"/>
          <p:nvPr/>
        </p:nvSpPr>
        <p:spPr>
          <a:xfrm>
            <a:off x="450107" y="3188869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A8E3A-BE76-4BBB-2BA4-9FDCE046EC16}"/>
              </a:ext>
            </a:extLst>
          </p:cNvPr>
          <p:cNvSpPr txBox="1"/>
          <p:nvPr/>
        </p:nvSpPr>
        <p:spPr>
          <a:xfrm>
            <a:off x="450107" y="4370600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5A34B-EDAF-5495-F184-5AABB9D9E73C}"/>
              </a:ext>
            </a:extLst>
          </p:cNvPr>
          <p:cNvSpPr txBox="1"/>
          <p:nvPr/>
        </p:nvSpPr>
        <p:spPr>
          <a:xfrm>
            <a:off x="245119" y="5518047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156CCB-6829-E61A-F5D2-E1A06077498B}"/>
              </a:ext>
            </a:extLst>
          </p:cNvPr>
          <p:cNvCxnSpPr/>
          <p:nvPr/>
        </p:nvCxnSpPr>
        <p:spPr>
          <a:xfrm>
            <a:off x="2784403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52F61-89A7-6666-99E8-712B1FE045AF}"/>
              </a:ext>
            </a:extLst>
          </p:cNvPr>
          <p:cNvCxnSpPr/>
          <p:nvPr/>
        </p:nvCxnSpPr>
        <p:spPr>
          <a:xfrm>
            <a:off x="4108781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C0BC10-2E0C-C80D-8E5E-0B8AEBBCB639}"/>
              </a:ext>
            </a:extLst>
          </p:cNvPr>
          <p:cNvCxnSpPr/>
          <p:nvPr/>
        </p:nvCxnSpPr>
        <p:spPr>
          <a:xfrm>
            <a:off x="6411953" y="1275188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9B0F85-BBF6-8E16-77B7-19DCA68076BE}"/>
              </a:ext>
            </a:extLst>
          </p:cNvPr>
          <p:cNvCxnSpPr/>
          <p:nvPr/>
        </p:nvCxnSpPr>
        <p:spPr>
          <a:xfrm>
            <a:off x="8174212" y="1255071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4A346-B8AF-F5D8-74DC-B1AD43C9058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978693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11278-C2F1-694C-776F-C360582F7C09}"/>
              </a:ext>
            </a:extLst>
          </p:cNvPr>
          <p:cNvCxnSpPr>
            <a:cxnSpLocks/>
          </p:cNvCxnSpPr>
          <p:nvPr/>
        </p:nvCxnSpPr>
        <p:spPr>
          <a:xfrm flipH="1" flipV="1">
            <a:off x="786685" y="4230400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BD0AB5-6E87-401F-007B-C22AEF662DAB}"/>
              </a:ext>
            </a:extLst>
          </p:cNvPr>
          <p:cNvCxnSpPr>
            <a:cxnSpLocks/>
          </p:cNvCxnSpPr>
          <p:nvPr/>
        </p:nvCxnSpPr>
        <p:spPr>
          <a:xfrm flipH="1" flipV="1">
            <a:off x="668628" y="5413889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BFBB72-EB72-B65F-F65F-4C504B55D0A9}"/>
              </a:ext>
            </a:extLst>
          </p:cNvPr>
          <p:cNvSpPr txBox="1"/>
          <p:nvPr/>
        </p:nvSpPr>
        <p:spPr>
          <a:xfrm>
            <a:off x="9107393" y="5539051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1</a:t>
            </a:r>
            <a:endParaRPr lang="en-CH" sz="48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0D749A8-9782-5CC9-2755-AB816C81381F}"/>
              </a:ext>
            </a:extLst>
          </p:cNvPr>
          <p:cNvSpPr/>
          <p:nvPr/>
        </p:nvSpPr>
        <p:spPr>
          <a:xfrm>
            <a:off x="327379" y="2007138"/>
            <a:ext cx="2353574" cy="45517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F5B78-BBBC-D487-4EAD-0726C797F124}"/>
              </a:ext>
            </a:extLst>
          </p:cNvPr>
          <p:cNvSpPr txBox="1"/>
          <p:nvPr/>
        </p:nvSpPr>
        <p:spPr>
          <a:xfrm>
            <a:off x="467468" y="6558844"/>
            <a:ext cx="209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Keys = answers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E6F6356-7497-883F-B9C4-040D417E82C5}"/>
              </a:ext>
            </a:extLst>
          </p:cNvPr>
          <p:cNvSpPr/>
          <p:nvPr/>
        </p:nvSpPr>
        <p:spPr>
          <a:xfrm>
            <a:off x="2926195" y="1143793"/>
            <a:ext cx="8136228" cy="109378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C560E6-66A4-CF37-756F-FABC45E5B847}"/>
              </a:ext>
            </a:extLst>
          </p:cNvPr>
          <p:cNvSpPr txBox="1"/>
          <p:nvPr/>
        </p:nvSpPr>
        <p:spPr>
          <a:xfrm>
            <a:off x="11031422" y="1228027"/>
            <a:ext cx="118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Queries = Question</a:t>
            </a:r>
          </a:p>
        </p:txBody>
      </p:sp>
    </p:spTree>
    <p:extLst>
      <p:ext uri="{BB962C8B-B14F-4D97-AF65-F5344CB8AC3E}">
        <p14:creationId xmlns:p14="http://schemas.microsoft.com/office/powerpoint/2010/main" val="279124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EF1BF85-FD24-09E6-159E-DAC6B3D2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798010C-BDE1-5F4F-1F44-6FED1530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Vector space - query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FE962D-B2DB-C731-286B-B6D39C9F2C79}"/>
              </a:ext>
            </a:extLst>
          </p:cNvPr>
          <p:cNvCxnSpPr/>
          <p:nvPr/>
        </p:nvCxnSpPr>
        <p:spPr>
          <a:xfrm>
            <a:off x="2889954" y="2555522"/>
            <a:ext cx="0" cy="2777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1A97F6-D20B-9BD4-BA10-DA17B8DDD225}"/>
              </a:ext>
            </a:extLst>
          </p:cNvPr>
          <p:cNvCxnSpPr>
            <a:cxnSpLocks/>
          </p:cNvCxnSpPr>
          <p:nvPr/>
        </p:nvCxnSpPr>
        <p:spPr>
          <a:xfrm flipH="1">
            <a:off x="1670755" y="3922624"/>
            <a:ext cx="2438400" cy="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1EF96E-8F15-7DA3-34E4-00BECC41449E}"/>
              </a:ext>
            </a:extLst>
          </p:cNvPr>
          <p:cNvCxnSpPr>
            <a:cxnSpLocks/>
          </p:cNvCxnSpPr>
          <p:nvPr/>
        </p:nvCxnSpPr>
        <p:spPr>
          <a:xfrm flipH="1">
            <a:off x="1670755" y="3931267"/>
            <a:ext cx="1258713" cy="4967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1BF868-F729-D45A-206F-148AB135EEBF}"/>
              </a:ext>
            </a:extLst>
          </p:cNvPr>
          <p:cNvSpPr txBox="1"/>
          <p:nvPr/>
        </p:nvSpPr>
        <p:spPr>
          <a:xfrm>
            <a:off x="2215445" y="1525411"/>
            <a:ext cx="201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Are there any adjectives before position 4?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48DCA3-C1A4-4E47-AD11-97B142C4AE27}"/>
              </a:ext>
            </a:extLst>
          </p:cNvPr>
          <p:cNvCxnSpPr/>
          <p:nvPr/>
        </p:nvCxnSpPr>
        <p:spPr>
          <a:xfrm>
            <a:off x="9206087" y="2559469"/>
            <a:ext cx="0" cy="2777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8448C-B7A4-F398-BB09-7D45EFE9DF0F}"/>
              </a:ext>
            </a:extLst>
          </p:cNvPr>
          <p:cNvCxnSpPr>
            <a:cxnSpLocks/>
          </p:cNvCxnSpPr>
          <p:nvPr/>
        </p:nvCxnSpPr>
        <p:spPr>
          <a:xfrm flipH="1">
            <a:off x="7986888" y="3926571"/>
            <a:ext cx="2438400" cy="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A0F8F8-F40F-AF62-9232-74C58DBAF1B0}"/>
              </a:ext>
            </a:extLst>
          </p:cNvPr>
          <p:cNvCxnSpPr>
            <a:cxnSpLocks/>
          </p:cNvCxnSpPr>
          <p:nvPr/>
        </p:nvCxnSpPr>
        <p:spPr>
          <a:xfrm flipH="1">
            <a:off x="7986888" y="3935214"/>
            <a:ext cx="1258713" cy="49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C556A0-3F14-ED53-38CD-F9DF68052EA8}"/>
              </a:ext>
            </a:extLst>
          </p:cNvPr>
          <p:cNvSpPr txBox="1"/>
          <p:nvPr/>
        </p:nvSpPr>
        <p:spPr>
          <a:xfrm>
            <a:off x="7682088" y="4531433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Adjective at position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90ACF-69AC-3CBD-5459-14242E8403CF}"/>
              </a:ext>
            </a:extLst>
          </p:cNvPr>
          <p:cNvCxnSpPr>
            <a:cxnSpLocks/>
          </p:cNvCxnSpPr>
          <p:nvPr/>
        </p:nvCxnSpPr>
        <p:spPr>
          <a:xfrm flipH="1">
            <a:off x="1841503" y="3981429"/>
            <a:ext cx="1035756" cy="446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9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660D4-0CDD-1410-6FA5-3F8A7382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E023-F9D9-68BD-F49B-5BEAA25F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C3DAF-72B9-CBB9-5D2C-F8D3AE544291}"/>
              </a:ext>
            </a:extLst>
          </p:cNvPr>
          <p:cNvSpPr txBox="1"/>
          <p:nvPr/>
        </p:nvSpPr>
        <p:spPr>
          <a:xfrm>
            <a:off x="4755292" y="3013501"/>
            <a:ext cx="23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model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E912A9-CD80-1986-490B-4A8B34509722}"/>
              </a:ext>
            </a:extLst>
          </p:cNvPr>
          <p:cNvSpPr/>
          <p:nvPr/>
        </p:nvSpPr>
        <p:spPr>
          <a:xfrm>
            <a:off x="4262051" y="2205680"/>
            <a:ext cx="3361038" cy="24466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CEC4E-F38E-2E13-1D28-26E5EBAEA45B}"/>
              </a:ext>
            </a:extLst>
          </p:cNvPr>
          <p:cNvSpPr txBox="1"/>
          <p:nvPr/>
        </p:nvSpPr>
        <p:spPr>
          <a:xfrm>
            <a:off x="838200" y="3013501"/>
            <a:ext cx="23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AE6F3-EE72-2FFD-F7C9-888C9A12EE1C}"/>
              </a:ext>
            </a:extLst>
          </p:cNvPr>
          <p:cNvSpPr txBox="1"/>
          <p:nvPr/>
        </p:nvSpPr>
        <p:spPr>
          <a:xfrm>
            <a:off x="8820664" y="3015048"/>
            <a:ext cx="23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921C52-C445-59B2-89CD-9ACBFE20BE55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212757" y="3428999"/>
            <a:ext cx="10492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0D2434-8B46-2AD8-A4E8-861B0D093F2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623089" y="3428999"/>
            <a:ext cx="1197575" cy="1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80755-99F5-14F5-5D98-70327AFF5B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42570" y="4652318"/>
            <a:ext cx="1" cy="1076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7E4A-3366-CF38-64FB-363E31ED6752}"/>
              </a:ext>
            </a:extLst>
          </p:cNvPr>
          <p:cNvSpPr txBox="1"/>
          <p:nvPr/>
        </p:nvSpPr>
        <p:spPr>
          <a:xfrm>
            <a:off x="4755292" y="5728511"/>
            <a:ext cx="237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669755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D648D-D8F6-0F25-E560-3898C6A6F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297C4C-4409-E3DC-0C6E-EE4A8FF278E4}"/>
              </a:ext>
            </a:extLst>
          </p:cNvPr>
          <p:cNvSpPr txBox="1"/>
          <p:nvPr/>
        </p:nvSpPr>
        <p:spPr>
          <a:xfrm>
            <a:off x="2784403" y="1275189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706007B-4C58-15A7-485F-87A3E1C0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65"/>
            <a:ext cx="10515600" cy="1325563"/>
          </a:xfrm>
        </p:spPr>
        <p:txBody>
          <a:bodyPr/>
          <a:lstStyle/>
          <a:p>
            <a:r>
              <a:rPr lang="en-CH" dirty="0"/>
              <a:t>Attention – dot product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1BB79-2E70-8B9D-CA79-0B6B898911D6}"/>
              </a:ext>
            </a:extLst>
          </p:cNvPr>
          <p:cNvSpPr txBox="1"/>
          <p:nvPr/>
        </p:nvSpPr>
        <p:spPr>
          <a:xfrm>
            <a:off x="4366358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CC9F2-EC22-442D-CAB2-7B65F837FACE}"/>
              </a:ext>
            </a:extLst>
          </p:cNvPr>
          <p:cNvSpPr txBox="1"/>
          <p:nvPr/>
        </p:nvSpPr>
        <p:spPr>
          <a:xfrm>
            <a:off x="6308922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B80D7-B51F-2BEB-538B-DB583CE5A72F}"/>
              </a:ext>
            </a:extLst>
          </p:cNvPr>
          <p:cNvSpPr txBox="1"/>
          <p:nvPr/>
        </p:nvSpPr>
        <p:spPr>
          <a:xfrm>
            <a:off x="8343364" y="1275188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DF79C-15E1-A5F5-1B6E-1608654BE449}"/>
              </a:ext>
            </a:extLst>
          </p:cNvPr>
          <p:cNvSpPr txBox="1"/>
          <p:nvPr/>
        </p:nvSpPr>
        <p:spPr>
          <a:xfrm>
            <a:off x="856865" y="2007138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C0404-1D31-14C9-A12A-B316EFE579AE}"/>
              </a:ext>
            </a:extLst>
          </p:cNvPr>
          <p:cNvSpPr txBox="1"/>
          <p:nvPr/>
        </p:nvSpPr>
        <p:spPr>
          <a:xfrm>
            <a:off x="450107" y="3188869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D66E6-36CE-3FAB-E3E3-A96B4CE9A889}"/>
              </a:ext>
            </a:extLst>
          </p:cNvPr>
          <p:cNvSpPr txBox="1"/>
          <p:nvPr/>
        </p:nvSpPr>
        <p:spPr>
          <a:xfrm>
            <a:off x="450107" y="4370600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273C-2DD1-968F-469E-3B73952D3530}"/>
              </a:ext>
            </a:extLst>
          </p:cNvPr>
          <p:cNvSpPr txBox="1"/>
          <p:nvPr/>
        </p:nvSpPr>
        <p:spPr>
          <a:xfrm>
            <a:off x="245119" y="5518047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8905AC-D8FC-5BCC-0992-7DDF8A7549E3}"/>
              </a:ext>
            </a:extLst>
          </p:cNvPr>
          <p:cNvCxnSpPr/>
          <p:nvPr/>
        </p:nvCxnSpPr>
        <p:spPr>
          <a:xfrm>
            <a:off x="2784403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E37A6B-1766-A9B9-891A-C563CC4682F7}"/>
              </a:ext>
            </a:extLst>
          </p:cNvPr>
          <p:cNvCxnSpPr/>
          <p:nvPr/>
        </p:nvCxnSpPr>
        <p:spPr>
          <a:xfrm>
            <a:off x="4108781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CCD080-A95B-9969-7BF1-F981C5359F60}"/>
              </a:ext>
            </a:extLst>
          </p:cNvPr>
          <p:cNvCxnSpPr/>
          <p:nvPr/>
        </p:nvCxnSpPr>
        <p:spPr>
          <a:xfrm>
            <a:off x="6411953" y="1275188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AE6FFB-0121-737B-3307-0562299E096D}"/>
              </a:ext>
            </a:extLst>
          </p:cNvPr>
          <p:cNvCxnSpPr/>
          <p:nvPr/>
        </p:nvCxnSpPr>
        <p:spPr>
          <a:xfrm>
            <a:off x="8174212" y="1255071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9CA619-5D61-6801-D982-C40E9191A48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978693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A4F607-DB08-9447-EE17-DFDD7F1606A6}"/>
              </a:ext>
            </a:extLst>
          </p:cNvPr>
          <p:cNvCxnSpPr>
            <a:cxnSpLocks/>
          </p:cNvCxnSpPr>
          <p:nvPr/>
        </p:nvCxnSpPr>
        <p:spPr>
          <a:xfrm flipH="1" flipV="1">
            <a:off x="786685" y="4230400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0BE482-2E2C-C16D-3330-128BF4238AD3}"/>
              </a:ext>
            </a:extLst>
          </p:cNvPr>
          <p:cNvCxnSpPr>
            <a:cxnSpLocks/>
          </p:cNvCxnSpPr>
          <p:nvPr/>
        </p:nvCxnSpPr>
        <p:spPr>
          <a:xfrm flipH="1" flipV="1">
            <a:off x="668628" y="5413889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AE38C3-8C9D-EB57-0FF8-D9FB28F44D28}"/>
              </a:ext>
            </a:extLst>
          </p:cNvPr>
          <p:cNvSpPr txBox="1"/>
          <p:nvPr/>
        </p:nvSpPr>
        <p:spPr>
          <a:xfrm>
            <a:off x="9107393" y="5539051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E95E3B-B69D-EA43-BDC7-8131A742E286}"/>
              </a:ext>
            </a:extLst>
          </p:cNvPr>
          <p:cNvSpPr txBox="1"/>
          <p:nvPr/>
        </p:nvSpPr>
        <p:spPr>
          <a:xfrm>
            <a:off x="9107392" y="4470161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34A961-6644-C21F-F15A-8E0D873FE24A}"/>
              </a:ext>
            </a:extLst>
          </p:cNvPr>
          <p:cNvSpPr txBox="1"/>
          <p:nvPr/>
        </p:nvSpPr>
        <p:spPr>
          <a:xfrm>
            <a:off x="9107392" y="3338428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06723C-887A-6000-38D9-6C54CD9DEBB6}"/>
              </a:ext>
            </a:extLst>
          </p:cNvPr>
          <p:cNvSpPr txBox="1"/>
          <p:nvPr/>
        </p:nvSpPr>
        <p:spPr>
          <a:xfrm>
            <a:off x="9107391" y="2150604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3405DC-DE6D-CB50-7016-3FC37AC963D8}"/>
              </a:ext>
            </a:extLst>
          </p:cNvPr>
          <p:cNvSpPr txBox="1"/>
          <p:nvPr/>
        </p:nvSpPr>
        <p:spPr>
          <a:xfrm>
            <a:off x="6677043" y="2150604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B50FCD-10A7-F99C-0920-208D39CC29BE}"/>
              </a:ext>
            </a:extLst>
          </p:cNvPr>
          <p:cNvSpPr txBox="1"/>
          <p:nvPr/>
        </p:nvSpPr>
        <p:spPr>
          <a:xfrm>
            <a:off x="6659843" y="3272008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A00AF-A00F-3E9E-9211-2490932E918F}"/>
              </a:ext>
            </a:extLst>
          </p:cNvPr>
          <p:cNvSpPr txBox="1"/>
          <p:nvPr/>
        </p:nvSpPr>
        <p:spPr>
          <a:xfrm>
            <a:off x="4724437" y="2144998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13817A-7A85-3247-485E-E7BA526430E7}"/>
              </a:ext>
            </a:extLst>
          </p:cNvPr>
          <p:cNvSpPr txBox="1"/>
          <p:nvPr/>
        </p:nvSpPr>
        <p:spPr>
          <a:xfrm>
            <a:off x="2836129" y="2080236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431BB-57BB-97F4-5552-88862E835958}"/>
              </a:ext>
            </a:extLst>
          </p:cNvPr>
          <p:cNvSpPr txBox="1"/>
          <p:nvPr/>
        </p:nvSpPr>
        <p:spPr>
          <a:xfrm>
            <a:off x="4677164" y="3287067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DC40AB-0A2B-1D25-B0CC-378D114E528D}"/>
              </a:ext>
            </a:extLst>
          </p:cNvPr>
          <p:cNvSpPr txBox="1"/>
          <p:nvPr/>
        </p:nvSpPr>
        <p:spPr>
          <a:xfrm>
            <a:off x="6688196" y="4437831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FE3D88-E490-B46A-9827-34688F016FB0}"/>
              </a:ext>
            </a:extLst>
          </p:cNvPr>
          <p:cNvCxnSpPr>
            <a:cxnSpLocks/>
          </p:cNvCxnSpPr>
          <p:nvPr/>
        </p:nvCxnSpPr>
        <p:spPr>
          <a:xfrm flipH="1" flipV="1">
            <a:off x="786685" y="2058506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242C90-E48F-455B-9041-01D442FB2055}"/>
              </a:ext>
            </a:extLst>
          </p:cNvPr>
          <p:cNvSpPr txBox="1"/>
          <p:nvPr/>
        </p:nvSpPr>
        <p:spPr>
          <a:xfrm>
            <a:off x="2797520" y="3283524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E742AB-45DB-ADC1-A0A6-DACA6DA986DB}"/>
              </a:ext>
            </a:extLst>
          </p:cNvPr>
          <p:cNvSpPr txBox="1"/>
          <p:nvPr/>
        </p:nvSpPr>
        <p:spPr>
          <a:xfrm>
            <a:off x="2827657" y="4467794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85B10-851D-2309-4C5D-C35D35A2E0B1}"/>
              </a:ext>
            </a:extLst>
          </p:cNvPr>
          <p:cNvSpPr txBox="1"/>
          <p:nvPr/>
        </p:nvSpPr>
        <p:spPr>
          <a:xfrm>
            <a:off x="4724437" y="4456328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4AF872-E232-313B-7AC4-E71B3297A138}"/>
              </a:ext>
            </a:extLst>
          </p:cNvPr>
          <p:cNvSpPr txBox="1"/>
          <p:nvPr/>
        </p:nvSpPr>
        <p:spPr>
          <a:xfrm>
            <a:off x="6734670" y="5539051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B5998B-15D8-6075-3F41-C61332F51871}"/>
              </a:ext>
            </a:extLst>
          </p:cNvPr>
          <p:cNvSpPr txBox="1"/>
          <p:nvPr/>
        </p:nvSpPr>
        <p:spPr>
          <a:xfrm>
            <a:off x="4690947" y="5539051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144884-79ED-A3F0-6D8E-6730D9164381}"/>
              </a:ext>
            </a:extLst>
          </p:cNvPr>
          <p:cNvSpPr txBox="1"/>
          <p:nvPr/>
        </p:nvSpPr>
        <p:spPr>
          <a:xfrm>
            <a:off x="2818839" y="5542281"/>
            <a:ext cx="1220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Dot </a:t>
            </a:r>
            <a:r>
              <a:rPr lang="fr-CH" sz="1400" dirty="0" err="1"/>
              <a:t>product</a:t>
            </a:r>
            <a:r>
              <a:rPr lang="fr-CH" sz="1400" dirty="0"/>
              <a:t> =</a:t>
            </a:r>
          </a:p>
          <a:p>
            <a:pPr algn="ctr"/>
            <a:r>
              <a:rPr lang="fr-CH" sz="1400" dirty="0"/>
              <a:t>K * Q</a:t>
            </a:r>
            <a:endParaRPr lang="en-CH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86B249-BA60-E969-AFFA-B3DDBF841116}"/>
              </a:ext>
            </a:extLst>
          </p:cNvPr>
          <p:cNvSpPr txBox="1"/>
          <p:nvPr/>
        </p:nvSpPr>
        <p:spPr>
          <a:xfrm>
            <a:off x="1860698" y="2615609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31A62B-9CAA-89F3-ACAD-C12101543F14}"/>
              </a:ext>
            </a:extLst>
          </p:cNvPr>
          <p:cNvSpPr txBox="1"/>
          <p:nvPr/>
        </p:nvSpPr>
        <p:spPr>
          <a:xfrm>
            <a:off x="1950872" y="3904208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582E1-321D-E5C2-A845-745DBD85E911}"/>
              </a:ext>
            </a:extLst>
          </p:cNvPr>
          <p:cNvSpPr txBox="1"/>
          <p:nvPr/>
        </p:nvSpPr>
        <p:spPr>
          <a:xfrm>
            <a:off x="1943120" y="5103423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1F127A-8276-77D2-8D0D-AFDD9B66177A}"/>
              </a:ext>
            </a:extLst>
          </p:cNvPr>
          <p:cNvSpPr txBox="1"/>
          <p:nvPr/>
        </p:nvSpPr>
        <p:spPr>
          <a:xfrm>
            <a:off x="1932277" y="6250870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E631A0-F6D3-001C-D15B-876859945E97}"/>
              </a:ext>
            </a:extLst>
          </p:cNvPr>
          <p:cNvSpPr txBox="1"/>
          <p:nvPr/>
        </p:nvSpPr>
        <p:spPr>
          <a:xfrm>
            <a:off x="3646539" y="1681330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81FE75-18BE-473A-3578-CD815FE8A935}"/>
              </a:ext>
            </a:extLst>
          </p:cNvPr>
          <p:cNvSpPr txBox="1"/>
          <p:nvPr/>
        </p:nvSpPr>
        <p:spPr>
          <a:xfrm>
            <a:off x="6068377" y="1717389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0CE59A-D5E2-7F2B-3645-FF15BCCAED62}"/>
              </a:ext>
            </a:extLst>
          </p:cNvPr>
          <p:cNvSpPr txBox="1"/>
          <p:nvPr/>
        </p:nvSpPr>
        <p:spPr>
          <a:xfrm>
            <a:off x="7822626" y="1727524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CC245A-8C9D-B34F-A483-0E68FB4006CF}"/>
              </a:ext>
            </a:extLst>
          </p:cNvPr>
          <p:cNvSpPr txBox="1"/>
          <p:nvPr/>
        </p:nvSpPr>
        <p:spPr>
          <a:xfrm>
            <a:off x="10694027" y="1689687"/>
            <a:ext cx="7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02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673AC-609F-B0A7-B129-4C7CB232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B2AD2-9264-AA31-12B9-CA51D7DF75F7}"/>
              </a:ext>
            </a:extLst>
          </p:cNvPr>
          <p:cNvSpPr txBox="1"/>
          <p:nvPr/>
        </p:nvSpPr>
        <p:spPr>
          <a:xfrm>
            <a:off x="2784403" y="1275189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C895BE6-101F-F26A-F157-EAFFD28A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65"/>
            <a:ext cx="10515600" cy="1325563"/>
          </a:xfrm>
        </p:spPr>
        <p:txBody>
          <a:bodyPr/>
          <a:lstStyle/>
          <a:p>
            <a:r>
              <a:rPr lang="en-CH" dirty="0"/>
              <a:t>Attention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77394-73C7-4C0E-AB82-647BCC42CBCD}"/>
              </a:ext>
            </a:extLst>
          </p:cNvPr>
          <p:cNvSpPr txBox="1"/>
          <p:nvPr/>
        </p:nvSpPr>
        <p:spPr>
          <a:xfrm>
            <a:off x="4366358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05818-29C4-EFE1-2E87-5F7F2BB3C38E}"/>
              </a:ext>
            </a:extLst>
          </p:cNvPr>
          <p:cNvSpPr txBox="1"/>
          <p:nvPr/>
        </p:nvSpPr>
        <p:spPr>
          <a:xfrm>
            <a:off x="6308922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49D42-5B5D-05F5-808C-DB40FBA51ECE}"/>
              </a:ext>
            </a:extLst>
          </p:cNvPr>
          <p:cNvSpPr txBox="1"/>
          <p:nvPr/>
        </p:nvSpPr>
        <p:spPr>
          <a:xfrm>
            <a:off x="8343364" y="1275188"/>
            <a:ext cx="253928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E705F-4257-5AC3-4591-164ADF77CF12}"/>
              </a:ext>
            </a:extLst>
          </p:cNvPr>
          <p:cNvSpPr txBox="1"/>
          <p:nvPr/>
        </p:nvSpPr>
        <p:spPr>
          <a:xfrm>
            <a:off x="856865" y="2007138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05071-2823-7AB7-D513-463FFA53CAA5}"/>
              </a:ext>
            </a:extLst>
          </p:cNvPr>
          <p:cNvSpPr txBox="1"/>
          <p:nvPr/>
        </p:nvSpPr>
        <p:spPr>
          <a:xfrm>
            <a:off x="450107" y="3188869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719E7-5A6F-191C-75EE-9C7E84E0ECDC}"/>
              </a:ext>
            </a:extLst>
          </p:cNvPr>
          <p:cNvSpPr txBox="1"/>
          <p:nvPr/>
        </p:nvSpPr>
        <p:spPr>
          <a:xfrm>
            <a:off x="450107" y="4370600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5321A-8AA3-2043-83CF-5293FE11C90E}"/>
              </a:ext>
            </a:extLst>
          </p:cNvPr>
          <p:cNvSpPr txBox="1"/>
          <p:nvPr/>
        </p:nvSpPr>
        <p:spPr>
          <a:xfrm>
            <a:off x="245119" y="5518047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B05D1-B6F4-BA80-3702-366AAE0F605D}"/>
              </a:ext>
            </a:extLst>
          </p:cNvPr>
          <p:cNvCxnSpPr/>
          <p:nvPr/>
        </p:nvCxnSpPr>
        <p:spPr>
          <a:xfrm>
            <a:off x="2784403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0591F7-4E3D-A6C3-B6F1-65ABF868A105}"/>
              </a:ext>
            </a:extLst>
          </p:cNvPr>
          <p:cNvCxnSpPr/>
          <p:nvPr/>
        </p:nvCxnSpPr>
        <p:spPr>
          <a:xfrm>
            <a:off x="4108781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68B687-C29E-27C3-CE7B-0E415003DF76}"/>
              </a:ext>
            </a:extLst>
          </p:cNvPr>
          <p:cNvCxnSpPr/>
          <p:nvPr/>
        </p:nvCxnSpPr>
        <p:spPr>
          <a:xfrm>
            <a:off x="6411953" y="1275188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2703A1-41E0-A89F-0F50-A96A1B7A6D7B}"/>
              </a:ext>
            </a:extLst>
          </p:cNvPr>
          <p:cNvCxnSpPr/>
          <p:nvPr/>
        </p:nvCxnSpPr>
        <p:spPr>
          <a:xfrm>
            <a:off x="8174212" y="1255071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8B73E0-4052-C3B5-C36C-997A655BE62C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978693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8863E-CCD2-F9C1-7C42-94E2462E178D}"/>
              </a:ext>
            </a:extLst>
          </p:cNvPr>
          <p:cNvCxnSpPr>
            <a:cxnSpLocks/>
          </p:cNvCxnSpPr>
          <p:nvPr/>
        </p:nvCxnSpPr>
        <p:spPr>
          <a:xfrm flipH="1" flipV="1">
            <a:off x="786685" y="4230400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CE1FF1-677E-0BCE-97E8-15BED122F1C8}"/>
              </a:ext>
            </a:extLst>
          </p:cNvPr>
          <p:cNvCxnSpPr>
            <a:cxnSpLocks/>
          </p:cNvCxnSpPr>
          <p:nvPr/>
        </p:nvCxnSpPr>
        <p:spPr>
          <a:xfrm flipH="1" flipV="1">
            <a:off x="668628" y="5413889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6748018-9630-0734-5D3A-295FAE7E447C}"/>
              </a:ext>
            </a:extLst>
          </p:cNvPr>
          <p:cNvSpPr/>
          <p:nvPr/>
        </p:nvSpPr>
        <p:spPr>
          <a:xfrm>
            <a:off x="9327945" y="3326536"/>
            <a:ext cx="792471" cy="64190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A1D68A-F411-6FB1-84E3-972AAA1886B0}"/>
              </a:ext>
            </a:extLst>
          </p:cNvPr>
          <p:cNvSpPr/>
          <p:nvPr/>
        </p:nvSpPr>
        <p:spPr>
          <a:xfrm>
            <a:off x="9327944" y="4567069"/>
            <a:ext cx="792471" cy="64190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CD2A68-5FC1-39D1-ACE7-FF9601C9B067}"/>
              </a:ext>
            </a:extLst>
          </p:cNvPr>
          <p:cNvSpPr/>
          <p:nvPr/>
        </p:nvSpPr>
        <p:spPr>
          <a:xfrm>
            <a:off x="9583492" y="2477278"/>
            <a:ext cx="268730" cy="2242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D4FF44-F5D1-1C04-2714-40B79665EEB4}"/>
              </a:ext>
            </a:extLst>
          </p:cNvPr>
          <p:cNvSpPr txBox="1"/>
          <p:nvPr/>
        </p:nvSpPr>
        <p:spPr>
          <a:xfrm>
            <a:off x="9107393" y="5539051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1</a:t>
            </a:r>
            <a:endParaRPr lang="en-CH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D3FE2-698D-BA5C-E1AF-AF36266B848C}"/>
              </a:ext>
            </a:extLst>
          </p:cNvPr>
          <p:cNvSpPr txBox="1"/>
          <p:nvPr/>
        </p:nvSpPr>
        <p:spPr>
          <a:xfrm>
            <a:off x="7752103" y="661716"/>
            <a:ext cx="42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Are there any adjectives before 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F5A59-079B-6754-25E5-EDB596E67556}"/>
              </a:ext>
            </a:extLst>
          </p:cNvPr>
          <p:cNvSpPr txBox="1"/>
          <p:nvPr/>
        </p:nvSpPr>
        <p:spPr>
          <a:xfrm>
            <a:off x="1844805" y="3036543"/>
            <a:ext cx="10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YES!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B9AEB-CB2F-235C-BAAA-9158FD26B22F}"/>
              </a:ext>
            </a:extLst>
          </p:cNvPr>
          <p:cNvSpPr txBox="1"/>
          <p:nvPr/>
        </p:nvSpPr>
        <p:spPr>
          <a:xfrm>
            <a:off x="1844805" y="4334558"/>
            <a:ext cx="10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YES!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9C2F22-1432-BB53-9D29-A89DB6FCD1E1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V="1">
            <a:off x="9613006" y="1031048"/>
            <a:ext cx="239216" cy="24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2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43AE4-6E1D-ADE3-46B2-BED95E21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EFCBE2-0399-2CC9-877A-247275A6EA54}"/>
              </a:ext>
            </a:extLst>
          </p:cNvPr>
          <p:cNvSpPr txBox="1"/>
          <p:nvPr/>
        </p:nvSpPr>
        <p:spPr>
          <a:xfrm>
            <a:off x="2784403" y="1275189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96E5A69C-6393-FE63-3664-AB5A558F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65"/>
            <a:ext cx="10515600" cy="1325563"/>
          </a:xfrm>
        </p:spPr>
        <p:txBody>
          <a:bodyPr/>
          <a:lstStyle/>
          <a:p>
            <a:r>
              <a:rPr lang="en-CH" dirty="0"/>
              <a:t>Attention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CE795-646F-8DEC-8474-982366CF769A}"/>
              </a:ext>
            </a:extLst>
          </p:cNvPr>
          <p:cNvSpPr txBox="1"/>
          <p:nvPr/>
        </p:nvSpPr>
        <p:spPr>
          <a:xfrm>
            <a:off x="4366358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F9D70-172D-C75F-AF2B-EC8C925AE825}"/>
              </a:ext>
            </a:extLst>
          </p:cNvPr>
          <p:cNvSpPr txBox="1"/>
          <p:nvPr/>
        </p:nvSpPr>
        <p:spPr>
          <a:xfrm>
            <a:off x="6308922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606B2-AE4D-14E5-9A73-EC0F4B10CCEB}"/>
              </a:ext>
            </a:extLst>
          </p:cNvPr>
          <p:cNvSpPr txBox="1"/>
          <p:nvPr/>
        </p:nvSpPr>
        <p:spPr>
          <a:xfrm>
            <a:off x="8343364" y="1275188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FAF21-F41A-DF75-FFFC-2251B9082536}"/>
              </a:ext>
            </a:extLst>
          </p:cNvPr>
          <p:cNvSpPr txBox="1"/>
          <p:nvPr/>
        </p:nvSpPr>
        <p:spPr>
          <a:xfrm>
            <a:off x="856865" y="2007138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65742-9ABB-8BAA-5A53-71F942BABF70}"/>
              </a:ext>
            </a:extLst>
          </p:cNvPr>
          <p:cNvSpPr txBox="1"/>
          <p:nvPr/>
        </p:nvSpPr>
        <p:spPr>
          <a:xfrm>
            <a:off x="450107" y="3188869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119B8-0ECA-0ADA-FBBB-C034368ED486}"/>
              </a:ext>
            </a:extLst>
          </p:cNvPr>
          <p:cNvSpPr txBox="1"/>
          <p:nvPr/>
        </p:nvSpPr>
        <p:spPr>
          <a:xfrm>
            <a:off x="450107" y="4370600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36B3F-3B8D-DEA1-3EF6-78C6BED60AF9}"/>
              </a:ext>
            </a:extLst>
          </p:cNvPr>
          <p:cNvSpPr txBox="1"/>
          <p:nvPr/>
        </p:nvSpPr>
        <p:spPr>
          <a:xfrm>
            <a:off x="245119" y="5518047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902666-CF5C-03D6-6F88-5AD39A27040F}"/>
              </a:ext>
            </a:extLst>
          </p:cNvPr>
          <p:cNvCxnSpPr/>
          <p:nvPr/>
        </p:nvCxnSpPr>
        <p:spPr>
          <a:xfrm>
            <a:off x="2784403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4D0354-E41B-4E40-0378-41179E2B459A}"/>
              </a:ext>
            </a:extLst>
          </p:cNvPr>
          <p:cNvCxnSpPr/>
          <p:nvPr/>
        </p:nvCxnSpPr>
        <p:spPr>
          <a:xfrm>
            <a:off x="4108781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2BD8B-5F93-C2AA-0CF1-870E461A4D76}"/>
              </a:ext>
            </a:extLst>
          </p:cNvPr>
          <p:cNvCxnSpPr/>
          <p:nvPr/>
        </p:nvCxnSpPr>
        <p:spPr>
          <a:xfrm>
            <a:off x="6411953" y="1275188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77544D-4F7D-2988-D548-BD9BD4BD2D96}"/>
              </a:ext>
            </a:extLst>
          </p:cNvPr>
          <p:cNvCxnSpPr/>
          <p:nvPr/>
        </p:nvCxnSpPr>
        <p:spPr>
          <a:xfrm>
            <a:off x="8174212" y="1255071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E54DE2-0E55-1388-6698-60FC56B0374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978693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70D9CE-15C4-E406-CC9E-62AC2291598F}"/>
              </a:ext>
            </a:extLst>
          </p:cNvPr>
          <p:cNvCxnSpPr>
            <a:cxnSpLocks/>
          </p:cNvCxnSpPr>
          <p:nvPr/>
        </p:nvCxnSpPr>
        <p:spPr>
          <a:xfrm flipH="1" flipV="1">
            <a:off x="786685" y="4230400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0A6158-1B22-27A5-90A1-901F80AAA202}"/>
              </a:ext>
            </a:extLst>
          </p:cNvPr>
          <p:cNvCxnSpPr>
            <a:cxnSpLocks/>
          </p:cNvCxnSpPr>
          <p:nvPr/>
        </p:nvCxnSpPr>
        <p:spPr>
          <a:xfrm flipH="1" flipV="1">
            <a:off x="668628" y="5413889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CACCC1-FA9C-5B0C-587B-AABD525B6EB7}"/>
              </a:ext>
            </a:extLst>
          </p:cNvPr>
          <p:cNvSpPr txBox="1"/>
          <p:nvPr/>
        </p:nvSpPr>
        <p:spPr>
          <a:xfrm>
            <a:off x="9324622" y="2370947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F6CAC-2C06-8F8C-F5ED-25D191AAD401}"/>
              </a:ext>
            </a:extLst>
          </p:cNvPr>
          <p:cNvSpPr txBox="1"/>
          <p:nvPr/>
        </p:nvSpPr>
        <p:spPr>
          <a:xfrm>
            <a:off x="9341482" y="3499630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9.8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681DE-3364-5BE7-3D4E-6628C4877437}"/>
              </a:ext>
            </a:extLst>
          </p:cNvPr>
          <p:cNvSpPr txBox="1"/>
          <p:nvPr/>
        </p:nvSpPr>
        <p:spPr>
          <a:xfrm>
            <a:off x="9341482" y="4786098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4.7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2D87F-CBCE-1EEB-FD10-B44C1854D571}"/>
              </a:ext>
            </a:extLst>
          </p:cNvPr>
          <p:cNvSpPr txBox="1"/>
          <p:nvPr/>
        </p:nvSpPr>
        <p:spPr>
          <a:xfrm>
            <a:off x="9318905" y="5792993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462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1F36-D3D3-88A6-D011-EF3120D00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Bracket 59">
            <a:extLst>
              <a:ext uri="{FF2B5EF4-FFF2-40B4-BE49-F238E27FC236}">
                <a16:creationId xmlns:a16="http://schemas.microsoft.com/office/drawing/2014/main" id="{4D01B2DF-1AD2-94A2-3824-B8EB951FFA21}"/>
              </a:ext>
            </a:extLst>
          </p:cNvPr>
          <p:cNvSpPr/>
          <p:nvPr/>
        </p:nvSpPr>
        <p:spPr>
          <a:xfrm>
            <a:off x="2807592" y="2112133"/>
            <a:ext cx="227756" cy="37324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E58D102D-E630-19C4-CE30-D7806BAC2DE1}"/>
              </a:ext>
            </a:extLst>
          </p:cNvPr>
          <p:cNvSpPr/>
          <p:nvPr/>
        </p:nvSpPr>
        <p:spPr>
          <a:xfrm flipH="1">
            <a:off x="3325312" y="2112133"/>
            <a:ext cx="227756" cy="37324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8A889E-9794-8E9A-7C3F-4DD998F09036}"/>
              </a:ext>
            </a:extLst>
          </p:cNvPr>
          <p:cNvSpPr txBox="1"/>
          <p:nvPr/>
        </p:nvSpPr>
        <p:spPr>
          <a:xfrm>
            <a:off x="2768951" y="2258393"/>
            <a:ext cx="7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B76DA7-FCA8-6137-E481-29CF2E85BB8F}"/>
              </a:ext>
            </a:extLst>
          </p:cNvPr>
          <p:cNvSpPr txBox="1"/>
          <p:nvPr/>
        </p:nvSpPr>
        <p:spPr>
          <a:xfrm>
            <a:off x="2768952" y="2801282"/>
            <a:ext cx="7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C0ACD-818E-A616-7256-96859EDBE6F4}"/>
              </a:ext>
            </a:extLst>
          </p:cNvPr>
          <p:cNvSpPr txBox="1"/>
          <p:nvPr/>
        </p:nvSpPr>
        <p:spPr>
          <a:xfrm>
            <a:off x="2768952" y="3349961"/>
            <a:ext cx="7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3CDCC3-7225-8E56-C62F-F6273BE6D3F6}"/>
              </a:ext>
            </a:extLst>
          </p:cNvPr>
          <p:cNvSpPr txBox="1"/>
          <p:nvPr/>
        </p:nvSpPr>
        <p:spPr>
          <a:xfrm>
            <a:off x="2988900" y="3883426"/>
            <a:ext cx="461665" cy="65267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D2BD30-0704-AED2-2D94-3EBAE863F1D0}"/>
              </a:ext>
            </a:extLst>
          </p:cNvPr>
          <p:cNvSpPr txBox="1"/>
          <p:nvPr/>
        </p:nvSpPr>
        <p:spPr>
          <a:xfrm>
            <a:off x="2807592" y="5042057"/>
            <a:ext cx="7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F8A704A9-D5B4-448E-F8AC-8BA75AFC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Softmax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9FA60E-90A6-D17F-CBCA-A07E899E254F}"/>
              </a:ext>
            </a:extLst>
          </p:cNvPr>
          <p:cNvSpPr/>
          <p:nvPr/>
        </p:nvSpPr>
        <p:spPr>
          <a:xfrm>
            <a:off x="2472747" y="1803042"/>
            <a:ext cx="1403797" cy="4507606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918F8-6D66-DED4-5F78-2B9DDE8417A3}"/>
              </a:ext>
            </a:extLst>
          </p:cNvPr>
          <p:cNvSpPr txBox="1"/>
          <p:nvPr/>
        </p:nvSpPr>
        <p:spPr>
          <a:xfrm>
            <a:off x="2215169" y="1339403"/>
            <a:ext cx="19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Logits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669201-80AC-B168-0E89-FDA303AAD008}"/>
              </a:ext>
            </a:extLst>
          </p:cNvPr>
          <p:cNvSpPr/>
          <p:nvPr/>
        </p:nvSpPr>
        <p:spPr>
          <a:xfrm>
            <a:off x="4082606" y="3429000"/>
            <a:ext cx="1043189" cy="627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D98231-AAAE-33C5-229C-E5D96ADA1A40}"/>
              </a:ext>
            </a:extLst>
          </p:cNvPr>
          <p:cNvSpPr/>
          <p:nvPr/>
        </p:nvSpPr>
        <p:spPr>
          <a:xfrm>
            <a:off x="5546506" y="1803042"/>
            <a:ext cx="1403797" cy="450760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DF364A7-4F33-B7F5-3C47-8FBF3D46B367}"/>
              </a:ext>
            </a:extLst>
          </p:cNvPr>
          <p:cNvSpPr/>
          <p:nvPr/>
        </p:nvSpPr>
        <p:spPr>
          <a:xfrm>
            <a:off x="7371014" y="3429000"/>
            <a:ext cx="1043189" cy="627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52F94F5D-25E1-C586-EACE-D602B0B4826C}"/>
              </a:ext>
            </a:extLst>
          </p:cNvPr>
          <p:cNvSpPr/>
          <p:nvPr/>
        </p:nvSpPr>
        <p:spPr>
          <a:xfrm>
            <a:off x="9201533" y="2017182"/>
            <a:ext cx="227756" cy="37324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6A967C1A-D555-2DC5-050A-0A0608E79AA3}"/>
              </a:ext>
            </a:extLst>
          </p:cNvPr>
          <p:cNvSpPr/>
          <p:nvPr/>
        </p:nvSpPr>
        <p:spPr>
          <a:xfrm flipH="1">
            <a:off x="9719253" y="2017182"/>
            <a:ext cx="227756" cy="37324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8B08B-CF46-A6C6-E436-BBAD9BAF3753}"/>
              </a:ext>
            </a:extLst>
          </p:cNvPr>
          <p:cNvSpPr txBox="1"/>
          <p:nvPr/>
        </p:nvSpPr>
        <p:spPr>
          <a:xfrm>
            <a:off x="9162892" y="2163442"/>
            <a:ext cx="7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C1C92-327D-5BAD-9198-313B0BFACF64}"/>
              </a:ext>
            </a:extLst>
          </p:cNvPr>
          <p:cNvSpPr txBox="1"/>
          <p:nvPr/>
        </p:nvSpPr>
        <p:spPr>
          <a:xfrm>
            <a:off x="9162893" y="2706331"/>
            <a:ext cx="7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CA62D-2405-B902-B141-96F7439E0EAF}"/>
              </a:ext>
            </a:extLst>
          </p:cNvPr>
          <p:cNvSpPr txBox="1"/>
          <p:nvPr/>
        </p:nvSpPr>
        <p:spPr>
          <a:xfrm>
            <a:off x="9162893" y="3255010"/>
            <a:ext cx="7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B016C-8DFB-A51F-28F6-912C4CF5A782}"/>
              </a:ext>
            </a:extLst>
          </p:cNvPr>
          <p:cNvSpPr txBox="1"/>
          <p:nvPr/>
        </p:nvSpPr>
        <p:spPr>
          <a:xfrm>
            <a:off x="9382841" y="3788475"/>
            <a:ext cx="461665" cy="65267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2A685-CEF8-1C33-FFC4-6102747C449F}"/>
              </a:ext>
            </a:extLst>
          </p:cNvPr>
          <p:cNvSpPr txBox="1"/>
          <p:nvPr/>
        </p:nvSpPr>
        <p:spPr>
          <a:xfrm>
            <a:off x="9201533" y="4947106"/>
            <a:ext cx="7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6C378-1AE7-9DA0-F254-3ECF24E83A66}"/>
              </a:ext>
            </a:extLst>
          </p:cNvPr>
          <p:cNvSpPr txBox="1"/>
          <p:nvPr/>
        </p:nvSpPr>
        <p:spPr>
          <a:xfrm>
            <a:off x="5250291" y="1339403"/>
            <a:ext cx="19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Softmax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7538B-F559-0391-55B6-5C6CA5F638CB}"/>
              </a:ext>
            </a:extLst>
          </p:cNvPr>
          <p:cNvSpPr txBox="1"/>
          <p:nvPr/>
        </p:nvSpPr>
        <p:spPr>
          <a:xfrm>
            <a:off x="8556836" y="1393226"/>
            <a:ext cx="19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153101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C2037-E5B5-E3B1-2C9E-759F9DA6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82AFE-CE12-58C2-26F4-093903F985F0}"/>
              </a:ext>
            </a:extLst>
          </p:cNvPr>
          <p:cNvSpPr txBox="1"/>
          <p:nvPr/>
        </p:nvSpPr>
        <p:spPr>
          <a:xfrm>
            <a:off x="2784403" y="1275189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F90A881-7277-6A54-EBBB-DCB7612F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65"/>
            <a:ext cx="10515600" cy="1325563"/>
          </a:xfrm>
        </p:spPr>
        <p:txBody>
          <a:bodyPr/>
          <a:lstStyle/>
          <a:p>
            <a:r>
              <a:rPr lang="en-CH" dirty="0"/>
              <a:t>Attention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38F23-3C2E-991B-7D3A-E71D0EE28B48}"/>
              </a:ext>
            </a:extLst>
          </p:cNvPr>
          <p:cNvSpPr txBox="1"/>
          <p:nvPr/>
        </p:nvSpPr>
        <p:spPr>
          <a:xfrm>
            <a:off x="4366358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33481-FC24-52CB-7E8C-54A97531B5E7}"/>
              </a:ext>
            </a:extLst>
          </p:cNvPr>
          <p:cNvSpPr txBox="1"/>
          <p:nvPr/>
        </p:nvSpPr>
        <p:spPr>
          <a:xfrm>
            <a:off x="6308922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77AB8-8622-46D4-6073-A829513737C1}"/>
              </a:ext>
            </a:extLst>
          </p:cNvPr>
          <p:cNvSpPr txBox="1"/>
          <p:nvPr/>
        </p:nvSpPr>
        <p:spPr>
          <a:xfrm>
            <a:off x="8343364" y="1275188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96F805-89B4-7015-5537-9DB5785282AA}"/>
              </a:ext>
            </a:extLst>
          </p:cNvPr>
          <p:cNvSpPr txBox="1"/>
          <p:nvPr/>
        </p:nvSpPr>
        <p:spPr>
          <a:xfrm>
            <a:off x="856865" y="2007138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B872A-3821-74F7-7615-1D57C7C3CBB1}"/>
              </a:ext>
            </a:extLst>
          </p:cNvPr>
          <p:cNvSpPr txBox="1"/>
          <p:nvPr/>
        </p:nvSpPr>
        <p:spPr>
          <a:xfrm>
            <a:off x="450107" y="3188869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20AAF-7BBB-5823-39BD-693E26E7AC48}"/>
              </a:ext>
            </a:extLst>
          </p:cNvPr>
          <p:cNvSpPr txBox="1"/>
          <p:nvPr/>
        </p:nvSpPr>
        <p:spPr>
          <a:xfrm>
            <a:off x="450107" y="4370600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19D9E-5C8C-8410-4858-3EF51EDB81E7}"/>
              </a:ext>
            </a:extLst>
          </p:cNvPr>
          <p:cNvSpPr txBox="1"/>
          <p:nvPr/>
        </p:nvSpPr>
        <p:spPr>
          <a:xfrm>
            <a:off x="245119" y="5518047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954C60-D725-E323-8A80-59764781957A}"/>
              </a:ext>
            </a:extLst>
          </p:cNvPr>
          <p:cNvCxnSpPr/>
          <p:nvPr/>
        </p:nvCxnSpPr>
        <p:spPr>
          <a:xfrm>
            <a:off x="2784403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6D4A2-FBE1-1329-5A2A-51A413BD2AA1}"/>
              </a:ext>
            </a:extLst>
          </p:cNvPr>
          <p:cNvCxnSpPr/>
          <p:nvPr/>
        </p:nvCxnSpPr>
        <p:spPr>
          <a:xfrm>
            <a:off x="4108781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8E70E2-78E8-8235-95B0-A1AF3EB110A9}"/>
              </a:ext>
            </a:extLst>
          </p:cNvPr>
          <p:cNvCxnSpPr/>
          <p:nvPr/>
        </p:nvCxnSpPr>
        <p:spPr>
          <a:xfrm>
            <a:off x="6411953" y="1275188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D1BAEB-F389-8EB3-BCEB-536B81FFEC0B}"/>
              </a:ext>
            </a:extLst>
          </p:cNvPr>
          <p:cNvCxnSpPr/>
          <p:nvPr/>
        </p:nvCxnSpPr>
        <p:spPr>
          <a:xfrm>
            <a:off x="8174212" y="1255071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2561C1-0656-081E-8293-0B58D2698BFC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978693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C151C4-5DC0-D979-B029-6C48A9E5151B}"/>
              </a:ext>
            </a:extLst>
          </p:cNvPr>
          <p:cNvCxnSpPr>
            <a:cxnSpLocks/>
          </p:cNvCxnSpPr>
          <p:nvPr/>
        </p:nvCxnSpPr>
        <p:spPr>
          <a:xfrm flipH="1" flipV="1">
            <a:off x="786685" y="4230400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4117F6-97C1-1205-5983-8C9DE1752982}"/>
              </a:ext>
            </a:extLst>
          </p:cNvPr>
          <p:cNvCxnSpPr>
            <a:cxnSpLocks/>
          </p:cNvCxnSpPr>
          <p:nvPr/>
        </p:nvCxnSpPr>
        <p:spPr>
          <a:xfrm flipH="1" flipV="1">
            <a:off x="668628" y="5413889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9895D4-E01A-88F9-58E2-CB675F6F7708}"/>
              </a:ext>
            </a:extLst>
          </p:cNvPr>
          <p:cNvSpPr txBox="1"/>
          <p:nvPr/>
        </p:nvSpPr>
        <p:spPr>
          <a:xfrm>
            <a:off x="9324622" y="2370947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0.01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97CE0-E72D-699E-2BB3-5A18D99F9571}"/>
              </a:ext>
            </a:extLst>
          </p:cNvPr>
          <p:cNvSpPr txBox="1"/>
          <p:nvPr/>
        </p:nvSpPr>
        <p:spPr>
          <a:xfrm>
            <a:off x="9341482" y="3499630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69ACA-9782-0429-F3E6-36F4FB798F0C}"/>
              </a:ext>
            </a:extLst>
          </p:cNvPr>
          <p:cNvSpPr txBox="1"/>
          <p:nvPr/>
        </p:nvSpPr>
        <p:spPr>
          <a:xfrm>
            <a:off x="9341482" y="4786098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0.42</a:t>
            </a:r>
          </a:p>
        </p:txBody>
      </p:sp>
    </p:spTree>
    <p:extLst>
      <p:ext uri="{BB962C8B-B14F-4D97-AF65-F5344CB8AC3E}">
        <p14:creationId xmlns:p14="http://schemas.microsoft.com/office/powerpoint/2010/main" val="3875958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9F4AF-78EA-940C-E91F-A82FEE16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45A7-0A5B-7DF7-90A5-365FA723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D7364-C836-5F4B-7E9A-CB630592D505}"/>
              </a:ext>
            </a:extLst>
          </p:cNvPr>
          <p:cNvSpPr txBox="1"/>
          <p:nvPr/>
        </p:nvSpPr>
        <p:spPr>
          <a:xfrm>
            <a:off x="1895761" y="3013501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The goal of our model is to 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491C5-EBF0-F912-489B-E1EE739E63BF}"/>
              </a:ext>
            </a:extLst>
          </p:cNvPr>
          <p:cNvCxnSpPr/>
          <p:nvPr/>
        </p:nvCxnSpPr>
        <p:spPr>
          <a:xfrm>
            <a:off x="3361386" y="3013501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64F7F8-D429-D680-31BD-29A282193CA9}"/>
              </a:ext>
            </a:extLst>
          </p:cNvPr>
          <p:cNvCxnSpPr/>
          <p:nvPr/>
        </p:nvCxnSpPr>
        <p:spPr>
          <a:xfrm>
            <a:off x="4621369" y="3026380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A4DD4D-8DE6-6DD0-7ED1-EF13E85AA57E}"/>
              </a:ext>
            </a:extLst>
          </p:cNvPr>
          <p:cNvCxnSpPr/>
          <p:nvPr/>
        </p:nvCxnSpPr>
        <p:spPr>
          <a:xfrm>
            <a:off x="5288924" y="3027452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F825C-FA42-A44D-DE0B-1E13DD625003}"/>
              </a:ext>
            </a:extLst>
          </p:cNvPr>
          <p:cNvCxnSpPr/>
          <p:nvPr/>
        </p:nvCxnSpPr>
        <p:spPr>
          <a:xfrm>
            <a:off x="6265572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526B0-7515-2F2F-4B16-B44203541012}"/>
              </a:ext>
            </a:extLst>
          </p:cNvPr>
          <p:cNvCxnSpPr/>
          <p:nvPr/>
        </p:nvCxnSpPr>
        <p:spPr>
          <a:xfrm>
            <a:off x="8040710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BEE02-E64A-961E-BEA3-34D96D94B11D}"/>
              </a:ext>
            </a:extLst>
          </p:cNvPr>
          <p:cNvCxnSpPr/>
          <p:nvPr/>
        </p:nvCxnSpPr>
        <p:spPr>
          <a:xfrm>
            <a:off x="8618113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C0FEC8-A1E6-4D0C-67E9-CF0B80C6AACB}"/>
              </a:ext>
            </a:extLst>
          </p:cNvPr>
          <p:cNvCxnSpPr/>
          <p:nvPr/>
        </p:nvCxnSpPr>
        <p:spPr>
          <a:xfrm>
            <a:off x="9272789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 Bracket 3">
            <a:extLst>
              <a:ext uri="{FF2B5EF4-FFF2-40B4-BE49-F238E27FC236}">
                <a16:creationId xmlns:a16="http://schemas.microsoft.com/office/drawing/2014/main" id="{35C64D9A-DA02-4602-1CD1-721E46B59ED9}"/>
              </a:ext>
            </a:extLst>
          </p:cNvPr>
          <p:cNvSpPr/>
          <p:nvPr/>
        </p:nvSpPr>
        <p:spPr>
          <a:xfrm>
            <a:off x="2446987" y="4250030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A2D63903-4616-85D1-B2F3-FC9D5299D3C7}"/>
              </a:ext>
            </a:extLst>
          </p:cNvPr>
          <p:cNvSpPr/>
          <p:nvPr/>
        </p:nvSpPr>
        <p:spPr>
          <a:xfrm flipH="1">
            <a:off x="2964708" y="4250030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67F83-60B1-2618-24B7-78EBD16DA4D4}"/>
              </a:ext>
            </a:extLst>
          </p:cNvPr>
          <p:cNvSpPr txBox="1"/>
          <p:nvPr/>
        </p:nvSpPr>
        <p:spPr>
          <a:xfrm>
            <a:off x="2408349" y="429154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0E6A3-96F3-4263-4058-B6A8E4261EEF}"/>
              </a:ext>
            </a:extLst>
          </p:cNvPr>
          <p:cNvSpPr txBox="1"/>
          <p:nvPr/>
        </p:nvSpPr>
        <p:spPr>
          <a:xfrm>
            <a:off x="2408348" y="469708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AA462-3C33-052F-E224-93484BD2EF49}"/>
              </a:ext>
            </a:extLst>
          </p:cNvPr>
          <p:cNvSpPr txBox="1"/>
          <p:nvPr/>
        </p:nvSpPr>
        <p:spPr>
          <a:xfrm>
            <a:off x="2408348" y="507545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EB062-6F21-B626-00BB-306A509CAD56}"/>
              </a:ext>
            </a:extLst>
          </p:cNvPr>
          <p:cNvSpPr txBox="1"/>
          <p:nvPr/>
        </p:nvSpPr>
        <p:spPr>
          <a:xfrm>
            <a:off x="2616981" y="5480990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95393-57D2-9EC0-91C2-EB7ACE6FE966}"/>
              </a:ext>
            </a:extLst>
          </p:cNvPr>
          <p:cNvSpPr txBox="1"/>
          <p:nvPr/>
        </p:nvSpPr>
        <p:spPr>
          <a:xfrm>
            <a:off x="2408347" y="599283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79B9197-8724-D8B1-16E1-B3705222F58C}"/>
              </a:ext>
            </a:extLst>
          </p:cNvPr>
          <p:cNvSpPr/>
          <p:nvPr/>
        </p:nvSpPr>
        <p:spPr>
          <a:xfrm>
            <a:off x="3629696" y="427364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66E2C125-9AF1-1B3A-C359-3638C8597296}"/>
              </a:ext>
            </a:extLst>
          </p:cNvPr>
          <p:cNvSpPr/>
          <p:nvPr/>
        </p:nvSpPr>
        <p:spPr>
          <a:xfrm flipH="1">
            <a:off x="4147417" y="427364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55A7F-CE80-2190-FFEA-C363CE244F4B}"/>
              </a:ext>
            </a:extLst>
          </p:cNvPr>
          <p:cNvSpPr txBox="1"/>
          <p:nvPr/>
        </p:nvSpPr>
        <p:spPr>
          <a:xfrm>
            <a:off x="3591058" y="431516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443552-6396-AD07-ACC1-6B0AF7AA293C}"/>
              </a:ext>
            </a:extLst>
          </p:cNvPr>
          <p:cNvSpPr txBox="1"/>
          <p:nvPr/>
        </p:nvSpPr>
        <p:spPr>
          <a:xfrm>
            <a:off x="3591057" y="472069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77CCB-1CC9-4841-1D90-C6CC7B72E4CB}"/>
              </a:ext>
            </a:extLst>
          </p:cNvPr>
          <p:cNvSpPr txBox="1"/>
          <p:nvPr/>
        </p:nvSpPr>
        <p:spPr>
          <a:xfrm>
            <a:off x="3591057" y="509906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CB9C75-8902-EA31-E419-9004AC5BDDF9}"/>
              </a:ext>
            </a:extLst>
          </p:cNvPr>
          <p:cNvSpPr txBox="1"/>
          <p:nvPr/>
        </p:nvSpPr>
        <p:spPr>
          <a:xfrm>
            <a:off x="3799690" y="5504601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7E4CD-1B7C-1F6D-9244-C674B5C23992}"/>
              </a:ext>
            </a:extLst>
          </p:cNvPr>
          <p:cNvSpPr txBox="1"/>
          <p:nvPr/>
        </p:nvSpPr>
        <p:spPr>
          <a:xfrm>
            <a:off x="3591056" y="601644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B2385498-E729-FDFD-EC75-71C759C9E285}"/>
              </a:ext>
            </a:extLst>
          </p:cNvPr>
          <p:cNvSpPr/>
          <p:nvPr/>
        </p:nvSpPr>
        <p:spPr>
          <a:xfrm>
            <a:off x="4606343" y="4284372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837A07B1-6878-F110-EF40-D2F0A2FD5DB0}"/>
              </a:ext>
            </a:extLst>
          </p:cNvPr>
          <p:cNvSpPr/>
          <p:nvPr/>
        </p:nvSpPr>
        <p:spPr>
          <a:xfrm flipH="1">
            <a:off x="5124064" y="4284372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06F67-B434-8D36-533F-FE783EFCAF8C}"/>
              </a:ext>
            </a:extLst>
          </p:cNvPr>
          <p:cNvSpPr txBox="1"/>
          <p:nvPr/>
        </p:nvSpPr>
        <p:spPr>
          <a:xfrm>
            <a:off x="4567705" y="432589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F9F39-ECE7-7A9E-327B-71FCA19C916B}"/>
              </a:ext>
            </a:extLst>
          </p:cNvPr>
          <p:cNvSpPr txBox="1"/>
          <p:nvPr/>
        </p:nvSpPr>
        <p:spPr>
          <a:xfrm>
            <a:off x="4567704" y="473142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9E88F9-FF71-F5AB-1F9C-9E7BEC242353}"/>
              </a:ext>
            </a:extLst>
          </p:cNvPr>
          <p:cNvSpPr txBox="1"/>
          <p:nvPr/>
        </p:nvSpPr>
        <p:spPr>
          <a:xfrm>
            <a:off x="4567704" y="510980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D7E64-3F7F-3237-DED2-6B4F4AB5D0E0}"/>
              </a:ext>
            </a:extLst>
          </p:cNvPr>
          <p:cNvSpPr txBox="1"/>
          <p:nvPr/>
        </p:nvSpPr>
        <p:spPr>
          <a:xfrm>
            <a:off x="4776337" y="5515332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8D6FC0-EAC4-495F-77A0-F3244E4E7099}"/>
              </a:ext>
            </a:extLst>
          </p:cNvPr>
          <p:cNvSpPr txBox="1"/>
          <p:nvPr/>
        </p:nvSpPr>
        <p:spPr>
          <a:xfrm>
            <a:off x="4567703" y="602717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B55623F4-3FD7-87AC-DA02-B84A31DBF55E}"/>
              </a:ext>
            </a:extLst>
          </p:cNvPr>
          <p:cNvSpPr/>
          <p:nvPr/>
        </p:nvSpPr>
        <p:spPr>
          <a:xfrm>
            <a:off x="5492840" y="4282224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8478DF87-83B9-A79A-9BD4-6D549ACDE138}"/>
              </a:ext>
            </a:extLst>
          </p:cNvPr>
          <p:cNvSpPr/>
          <p:nvPr/>
        </p:nvSpPr>
        <p:spPr>
          <a:xfrm flipH="1">
            <a:off x="6010561" y="4282224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8241D8-FE95-B313-C3DD-E45A8CB5493A}"/>
              </a:ext>
            </a:extLst>
          </p:cNvPr>
          <p:cNvSpPr txBox="1"/>
          <p:nvPr/>
        </p:nvSpPr>
        <p:spPr>
          <a:xfrm>
            <a:off x="5454202" y="432374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38400-8E3D-1830-A17F-0B8B1BB49F80}"/>
              </a:ext>
            </a:extLst>
          </p:cNvPr>
          <p:cNvSpPr txBox="1"/>
          <p:nvPr/>
        </p:nvSpPr>
        <p:spPr>
          <a:xfrm>
            <a:off x="5454201" y="472927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4B81B7-1541-BB32-247C-BC1C43EC1D9F}"/>
              </a:ext>
            </a:extLst>
          </p:cNvPr>
          <p:cNvSpPr txBox="1"/>
          <p:nvPr/>
        </p:nvSpPr>
        <p:spPr>
          <a:xfrm>
            <a:off x="5454201" y="510765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46DD4F-EC58-05CB-3E14-50A7FA17E978}"/>
              </a:ext>
            </a:extLst>
          </p:cNvPr>
          <p:cNvSpPr txBox="1"/>
          <p:nvPr/>
        </p:nvSpPr>
        <p:spPr>
          <a:xfrm>
            <a:off x="5662834" y="5513184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F846C5-3A1D-C750-D685-176C8C5E96AA}"/>
              </a:ext>
            </a:extLst>
          </p:cNvPr>
          <p:cNvSpPr txBox="1"/>
          <p:nvPr/>
        </p:nvSpPr>
        <p:spPr>
          <a:xfrm>
            <a:off x="5454200" y="6025027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6E2777F3-E233-6F0D-D24B-BDD1AD94DED8}"/>
              </a:ext>
            </a:extLst>
          </p:cNvPr>
          <p:cNvSpPr/>
          <p:nvPr/>
        </p:nvSpPr>
        <p:spPr>
          <a:xfrm>
            <a:off x="6804339" y="428007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F4004E62-2F62-7F30-3989-BA6E6071DAAA}"/>
              </a:ext>
            </a:extLst>
          </p:cNvPr>
          <p:cNvSpPr/>
          <p:nvPr/>
        </p:nvSpPr>
        <p:spPr>
          <a:xfrm flipH="1">
            <a:off x="7322060" y="428007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B14962-E445-C4AF-38ED-8D3E8D1C5C47}"/>
              </a:ext>
            </a:extLst>
          </p:cNvPr>
          <p:cNvSpPr txBox="1"/>
          <p:nvPr/>
        </p:nvSpPr>
        <p:spPr>
          <a:xfrm>
            <a:off x="6765701" y="432159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110C7B-36F1-E531-C1F6-E942A1704342}"/>
              </a:ext>
            </a:extLst>
          </p:cNvPr>
          <p:cNvSpPr txBox="1"/>
          <p:nvPr/>
        </p:nvSpPr>
        <p:spPr>
          <a:xfrm>
            <a:off x="6765700" y="472712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E662DA-B676-9963-DA47-A5987E562429}"/>
              </a:ext>
            </a:extLst>
          </p:cNvPr>
          <p:cNvSpPr txBox="1"/>
          <p:nvPr/>
        </p:nvSpPr>
        <p:spPr>
          <a:xfrm>
            <a:off x="6765700" y="510550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AF71AC-5D4E-1C0D-3B13-87B508D040DE}"/>
              </a:ext>
            </a:extLst>
          </p:cNvPr>
          <p:cNvSpPr txBox="1"/>
          <p:nvPr/>
        </p:nvSpPr>
        <p:spPr>
          <a:xfrm>
            <a:off x="6974333" y="5511037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85211E-2B92-6763-0F8B-5A0A59DF18F4}"/>
              </a:ext>
            </a:extLst>
          </p:cNvPr>
          <p:cNvSpPr txBox="1"/>
          <p:nvPr/>
        </p:nvSpPr>
        <p:spPr>
          <a:xfrm>
            <a:off x="6765699" y="60228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4ADD5593-A747-D972-5971-6445837ADAC3}"/>
              </a:ext>
            </a:extLst>
          </p:cNvPr>
          <p:cNvSpPr/>
          <p:nvPr/>
        </p:nvSpPr>
        <p:spPr>
          <a:xfrm>
            <a:off x="8038564" y="4290809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973021E8-2647-44F9-E9BA-5B147CCC8EBC}"/>
              </a:ext>
            </a:extLst>
          </p:cNvPr>
          <p:cNvSpPr/>
          <p:nvPr/>
        </p:nvSpPr>
        <p:spPr>
          <a:xfrm flipH="1">
            <a:off x="8556285" y="4290809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88AA03-4E8F-46E0-C5CC-468C6B9E2C51}"/>
              </a:ext>
            </a:extLst>
          </p:cNvPr>
          <p:cNvSpPr txBox="1"/>
          <p:nvPr/>
        </p:nvSpPr>
        <p:spPr>
          <a:xfrm>
            <a:off x="7999926" y="433232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5CC4BF-FC4A-CF9A-B46E-C18670F9A0E5}"/>
              </a:ext>
            </a:extLst>
          </p:cNvPr>
          <p:cNvSpPr txBox="1"/>
          <p:nvPr/>
        </p:nvSpPr>
        <p:spPr>
          <a:xfrm>
            <a:off x="7999925" y="473786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1CC968-636B-2C6F-8798-DA9C0CF7DE2B}"/>
              </a:ext>
            </a:extLst>
          </p:cNvPr>
          <p:cNvSpPr txBox="1"/>
          <p:nvPr/>
        </p:nvSpPr>
        <p:spPr>
          <a:xfrm>
            <a:off x="7999925" y="5116237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7204F3-FE92-9C74-7A8F-66202714EA2B}"/>
              </a:ext>
            </a:extLst>
          </p:cNvPr>
          <p:cNvSpPr txBox="1"/>
          <p:nvPr/>
        </p:nvSpPr>
        <p:spPr>
          <a:xfrm>
            <a:off x="8208558" y="552176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E065E5-548A-9B40-90BF-7A66D0268FFE}"/>
              </a:ext>
            </a:extLst>
          </p:cNvPr>
          <p:cNvSpPr txBox="1"/>
          <p:nvPr/>
        </p:nvSpPr>
        <p:spPr>
          <a:xfrm>
            <a:off x="7999924" y="603361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33DE4333-D794-8564-97E9-04B72D9E8215}"/>
              </a:ext>
            </a:extLst>
          </p:cNvPr>
          <p:cNvSpPr/>
          <p:nvPr/>
        </p:nvSpPr>
        <p:spPr>
          <a:xfrm>
            <a:off x="8706119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375C6AC3-4707-E9A8-D6DC-AF051090C229}"/>
              </a:ext>
            </a:extLst>
          </p:cNvPr>
          <p:cNvSpPr/>
          <p:nvPr/>
        </p:nvSpPr>
        <p:spPr>
          <a:xfrm flipH="1">
            <a:off x="9223840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4E657C-A73F-CA78-F9D8-FB45FBA956A3}"/>
              </a:ext>
            </a:extLst>
          </p:cNvPr>
          <p:cNvSpPr txBox="1"/>
          <p:nvPr/>
        </p:nvSpPr>
        <p:spPr>
          <a:xfrm>
            <a:off x="8667481" y="43301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48D29C-A313-80B8-4D89-EC110C8A1E3D}"/>
              </a:ext>
            </a:extLst>
          </p:cNvPr>
          <p:cNvSpPr txBox="1"/>
          <p:nvPr/>
        </p:nvSpPr>
        <p:spPr>
          <a:xfrm>
            <a:off x="8667480" y="473571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8DB05D-8B4D-E325-E4F7-9F56B51D006F}"/>
              </a:ext>
            </a:extLst>
          </p:cNvPr>
          <p:cNvSpPr txBox="1"/>
          <p:nvPr/>
        </p:nvSpPr>
        <p:spPr>
          <a:xfrm>
            <a:off x="8667480" y="511408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364865-83F4-D994-EA46-1D55F1C50815}"/>
              </a:ext>
            </a:extLst>
          </p:cNvPr>
          <p:cNvSpPr txBox="1"/>
          <p:nvPr/>
        </p:nvSpPr>
        <p:spPr>
          <a:xfrm>
            <a:off x="8876113" y="5519621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21F049-EE0E-E2D0-F728-E00E0F753E06}"/>
              </a:ext>
            </a:extLst>
          </p:cNvPr>
          <p:cNvSpPr txBox="1"/>
          <p:nvPr/>
        </p:nvSpPr>
        <p:spPr>
          <a:xfrm>
            <a:off x="8667479" y="603146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A35D2BC-795C-426E-8BA4-6F95C9F578A5}"/>
              </a:ext>
            </a:extLst>
          </p:cNvPr>
          <p:cNvSpPr/>
          <p:nvPr/>
        </p:nvSpPr>
        <p:spPr>
          <a:xfrm rot="5400000">
            <a:off x="5172574" y="-1176706"/>
            <a:ext cx="1222645" cy="7776271"/>
          </a:xfrm>
          <a:prstGeom prst="leftBrace">
            <a:avLst>
              <a:gd name="adj1" fmla="val 0"/>
              <a:gd name="adj2" fmla="val 5033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120E6-A3D8-B39E-8D15-538C0B38A602}"/>
              </a:ext>
            </a:extLst>
          </p:cNvPr>
          <p:cNvSpPr txBox="1"/>
          <p:nvPr/>
        </p:nvSpPr>
        <p:spPr>
          <a:xfrm>
            <a:off x="4261355" y="1648533"/>
            <a:ext cx="29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Context size</a:t>
            </a:r>
          </a:p>
        </p:txBody>
      </p:sp>
      <p:sp>
        <p:nvSpPr>
          <p:cNvPr id="77" name="Curved Down Arrow 76">
            <a:extLst>
              <a:ext uri="{FF2B5EF4-FFF2-40B4-BE49-F238E27FC236}">
                <a16:creationId xmlns:a16="http://schemas.microsoft.com/office/drawing/2014/main" id="{7DA46A50-1BA9-E109-21A9-92F8F5CEEC36}"/>
              </a:ext>
            </a:extLst>
          </p:cNvPr>
          <p:cNvSpPr/>
          <p:nvPr/>
        </p:nvSpPr>
        <p:spPr>
          <a:xfrm>
            <a:off x="2877545" y="3897538"/>
            <a:ext cx="1001985" cy="3693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78" name="Curved Down Arrow 77">
            <a:extLst>
              <a:ext uri="{FF2B5EF4-FFF2-40B4-BE49-F238E27FC236}">
                <a16:creationId xmlns:a16="http://schemas.microsoft.com/office/drawing/2014/main" id="{791E7920-CCAA-106D-384D-586323F97805}"/>
              </a:ext>
            </a:extLst>
          </p:cNvPr>
          <p:cNvSpPr/>
          <p:nvPr/>
        </p:nvSpPr>
        <p:spPr>
          <a:xfrm>
            <a:off x="4005184" y="3895437"/>
            <a:ext cx="1001985" cy="3693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79" name="Curved Down Arrow 78">
            <a:extLst>
              <a:ext uri="{FF2B5EF4-FFF2-40B4-BE49-F238E27FC236}">
                <a16:creationId xmlns:a16="http://schemas.microsoft.com/office/drawing/2014/main" id="{16133868-7371-F29C-F01D-C7EDCCE4E1C0}"/>
              </a:ext>
            </a:extLst>
          </p:cNvPr>
          <p:cNvSpPr/>
          <p:nvPr/>
        </p:nvSpPr>
        <p:spPr>
          <a:xfrm>
            <a:off x="5035493" y="3860157"/>
            <a:ext cx="1001985" cy="41728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0" name="Curved Down Arrow 79">
            <a:extLst>
              <a:ext uri="{FF2B5EF4-FFF2-40B4-BE49-F238E27FC236}">
                <a16:creationId xmlns:a16="http://schemas.microsoft.com/office/drawing/2014/main" id="{FC11CA8C-9E3E-CA24-B0E4-82838069ACC3}"/>
              </a:ext>
            </a:extLst>
          </p:cNvPr>
          <p:cNvSpPr/>
          <p:nvPr/>
        </p:nvSpPr>
        <p:spPr>
          <a:xfrm>
            <a:off x="6090865" y="3806535"/>
            <a:ext cx="1001985" cy="41728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1" name="Curved Down Arrow 80">
            <a:extLst>
              <a:ext uri="{FF2B5EF4-FFF2-40B4-BE49-F238E27FC236}">
                <a16:creationId xmlns:a16="http://schemas.microsoft.com/office/drawing/2014/main" id="{64B7B474-E096-EAC8-EFD5-0A3D6F38AE08}"/>
              </a:ext>
            </a:extLst>
          </p:cNvPr>
          <p:cNvSpPr/>
          <p:nvPr/>
        </p:nvSpPr>
        <p:spPr>
          <a:xfrm>
            <a:off x="7289148" y="3778368"/>
            <a:ext cx="1001985" cy="41728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2" name="Curved Down Arrow 81">
            <a:extLst>
              <a:ext uri="{FF2B5EF4-FFF2-40B4-BE49-F238E27FC236}">
                <a16:creationId xmlns:a16="http://schemas.microsoft.com/office/drawing/2014/main" id="{2F2EFAB7-8C02-5C48-F431-D329C32F71EA}"/>
              </a:ext>
            </a:extLst>
          </p:cNvPr>
          <p:cNvSpPr/>
          <p:nvPr/>
        </p:nvSpPr>
        <p:spPr>
          <a:xfrm>
            <a:off x="8381640" y="3817047"/>
            <a:ext cx="800641" cy="41728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93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153F2-8ABB-19D3-E872-A9DE1DDFD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25685F0D-9C38-CADF-79B9-D0A1452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0CA4E-E307-11B9-E9EC-9DDD17E30B16}"/>
              </a:ext>
            </a:extLst>
          </p:cNvPr>
          <p:cNvSpPr txBox="1"/>
          <p:nvPr/>
        </p:nvSpPr>
        <p:spPr>
          <a:xfrm>
            <a:off x="3814078" y="16906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7600D-45A0-619C-E0B2-878909BF9AFC}"/>
              </a:ext>
            </a:extLst>
          </p:cNvPr>
          <p:cNvSpPr txBox="1"/>
          <p:nvPr/>
        </p:nvSpPr>
        <p:spPr>
          <a:xfrm>
            <a:off x="5848520" y="1690688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6DDAF50-AB2C-2BC8-8747-A5BE0D8F44AA}"/>
              </a:ext>
            </a:extLst>
          </p:cNvPr>
          <p:cNvSpPr/>
          <p:nvPr/>
        </p:nvSpPr>
        <p:spPr>
          <a:xfrm>
            <a:off x="6840909" y="2552553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0E67148D-49FC-251E-3FD6-94E17D8245C5}"/>
              </a:ext>
            </a:extLst>
          </p:cNvPr>
          <p:cNvSpPr/>
          <p:nvPr/>
        </p:nvSpPr>
        <p:spPr>
          <a:xfrm flipH="1">
            <a:off x="7358630" y="2552553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98FD7-E7F9-D8B3-6028-00C30EC64432}"/>
              </a:ext>
            </a:extLst>
          </p:cNvPr>
          <p:cNvSpPr txBox="1"/>
          <p:nvPr/>
        </p:nvSpPr>
        <p:spPr>
          <a:xfrm>
            <a:off x="6802271" y="259407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33CD3-60DD-797A-C96B-632325212294}"/>
              </a:ext>
            </a:extLst>
          </p:cNvPr>
          <p:cNvSpPr txBox="1"/>
          <p:nvPr/>
        </p:nvSpPr>
        <p:spPr>
          <a:xfrm>
            <a:off x="6802270" y="299960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2D0A1-92D0-3C3B-3AE7-3E1B005D12EB}"/>
              </a:ext>
            </a:extLst>
          </p:cNvPr>
          <p:cNvSpPr txBox="1"/>
          <p:nvPr/>
        </p:nvSpPr>
        <p:spPr>
          <a:xfrm>
            <a:off x="6802270" y="337798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B172B-A481-0B0C-E8BF-02FD736EAC77}"/>
              </a:ext>
            </a:extLst>
          </p:cNvPr>
          <p:cNvSpPr txBox="1"/>
          <p:nvPr/>
        </p:nvSpPr>
        <p:spPr>
          <a:xfrm>
            <a:off x="7010903" y="3783513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353A0-6068-2C5D-5431-50C28D464475}"/>
              </a:ext>
            </a:extLst>
          </p:cNvPr>
          <p:cNvSpPr txBox="1"/>
          <p:nvPr/>
        </p:nvSpPr>
        <p:spPr>
          <a:xfrm>
            <a:off x="6802269" y="429535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348FAF60-E506-4C1D-8626-297190DBE178}"/>
              </a:ext>
            </a:extLst>
          </p:cNvPr>
          <p:cNvSpPr/>
          <p:nvPr/>
        </p:nvSpPr>
        <p:spPr>
          <a:xfrm>
            <a:off x="4509754" y="2593513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3BE3489-A122-5D9E-F2C6-40660025361A}"/>
              </a:ext>
            </a:extLst>
          </p:cNvPr>
          <p:cNvSpPr/>
          <p:nvPr/>
        </p:nvSpPr>
        <p:spPr>
          <a:xfrm flipH="1">
            <a:off x="5027475" y="2593513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38E9A-6EEB-8CDC-C678-F43F64D71FBD}"/>
              </a:ext>
            </a:extLst>
          </p:cNvPr>
          <p:cNvSpPr txBox="1"/>
          <p:nvPr/>
        </p:nvSpPr>
        <p:spPr>
          <a:xfrm>
            <a:off x="4471116" y="263503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D3EB2-2EEA-CC82-8095-BC43B0F47CED}"/>
              </a:ext>
            </a:extLst>
          </p:cNvPr>
          <p:cNvSpPr txBox="1"/>
          <p:nvPr/>
        </p:nvSpPr>
        <p:spPr>
          <a:xfrm>
            <a:off x="4471115" y="304056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0BB0A-8FA4-BC98-B249-3CE352B2AF34}"/>
              </a:ext>
            </a:extLst>
          </p:cNvPr>
          <p:cNvSpPr txBox="1"/>
          <p:nvPr/>
        </p:nvSpPr>
        <p:spPr>
          <a:xfrm>
            <a:off x="4471115" y="341894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0F5939-F987-ABB5-2700-011A0C816C4F}"/>
              </a:ext>
            </a:extLst>
          </p:cNvPr>
          <p:cNvSpPr txBox="1"/>
          <p:nvPr/>
        </p:nvSpPr>
        <p:spPr>
          <a:xfrm>
            <a:off x="4679748" y="3824473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165EA-20CE-58AD-C3DA-916655FF6CE2}"/>
              </a:ext>
            </a:extLst>
          </p:cNvPr>
          <p:cNvSpPr txBox="1"/>
          <p:nvPr/>
        </p:nvSpPr>
        <p:spPr>
          <a:xfrm>
            <a:off x="4471114" y="433631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0F8029-9568-390C-BCA8-24BB27B8DEC7}"/>
              </a:ext>
            </a:extLst>
          </p:cNvPr>
          <p:cNvSpPr txBox="1"/>
          <p:nvPr/>
        </p:nvSpPr>
        <p:spPr>
          <a:xfrm>
            <a:off x="4509754" y="4848159"/>
            <a:ext cx="72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E</a:t>
            </a:r>
            <a:endParaRPr lang="en-CH" sz="4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09EC08-2A52-9E27-3FF1-520037DC9F2B}"/>
              </a:ext>
            </a:extLst>
          </p:cNvPr>
          <p:cNvCxnSpPr/>
          <p:nvPr/>
        </p:nvCxnSpPr>
        <p:spPr>
          <a:xfrm>
            <a:off x="4752276" y="4956125"/>
            <a:ext cx="2734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5E72CA-6A65-EB8D-C476-3BCAAC76B6C1}"/>
              </a:ext>
            </a:extLst>
          </p:cNvPr>
          <p:cNvSpPr txBox="1"/>
          <p:nvPr/>
        </p:nvSpPr>
        <p:spPr>
          <a:xfrm>
            <a:off x="6792765" y="4848159"/>
            <a:ext cx="72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E</a:t>
            </a:r>
            <a:endParaRPr lang="en-CH" sz="4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B2C682-1C9F-9289-7C1C-1065F6A2EF6E}"/>
              </a:ext>
            </a:extLst>
          </p:cNvPr>
          <p:cNvCxnSpPr/>
          <p:nvPr/>
        </p:nvCxnSpPr>
        <p:spPr>
          <a:xfrm>
            <a:off x="7035287" y="4956125"/>
            <a:ext cx="2734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6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48AA3-4020-260F-940B-E02E60B3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F2D8CB58-4AD2-D282-BA08-7998AD77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Attention</a:t>
            </a:r>
          </a:p>
        </p:txBody>
      </p:sp>
      <p:pic>
        <p:nvPicPr>
          <p:cNvPr id="2" name="Picture 1" descr="A cartoon of a small creature&#10;&#10;Description automatically generated">
            <a:extLst>
              <a:ext uri="{FF2B5EF4-FFF2-40B4-BE49-F238E27FC236}">
                <a16:creationId xmlns:a16="http://schemas.microsoft.com/office/drawing/2014/main" id="{FDE528B4-466D-8FE0-611B-0B877072E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78" y="2026356"/>
            <a:ext cx="2611967" cy="2611967"/>
          </a:xfrm>
          <a:prstGeom prst="rect">
            <a:avLst/>
          </a:prstGeom>
        </p:spPr>
      </p:pic>
      <p:pic>
        <p:nvPicPr>
          <p:cNvPr id="30" name="Picture 29" descr="A cartoon of a blue dragon&#10;&#10;Description automatically generated">
            <a:extLst>
              <a:ext uri="{FF2B5EF4-FFF2-40B4-BE49-F238E27FC236}">
                <a16:creationId xmlns:a16="http://schemas.microsoft.com/office/drawing/2014/main" id="{AC1E8B2A-5161-62BA-5B23-5BB9D9A9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99" y="2026356"/>
            <a:ext cx="2611968" cy="26119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61B4238-35E3-4039-AD68-38AFB6D0E214}"/>
              </a:ext>
            </a:extLst>
          </p:cNvPr>
          <p:cNvSpPr txBox="1"/>
          <p:nvPr/>
        </p:nvSpPr>
        <p:spPr>
          <a:xfrm>
            <a:off x="6677595" y="4638323"/>
            <a:ext cx="320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Blue </a:t>
            </a:r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3A6E42-2F8D-86AD-1D1E-91FDF33D11C0}"/>
              </a:ext>
            </a:extLst>
          </p:cNvPr>
          <p:cNvSpPr txBox="1"/>
          <p:nvPr/>
        </p:nvSpPr>
        <p:spPr>
          <a:xfrm>
            <a:off x="2495561" y="4703412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</p:spTree>
    <p:extLst>
      <p:ext uri="{BB962C8B-B14F-4D97-AF65-F5344CB8AC3E}">
        <p14:creationId xmlns:p14="http://schemas.microsoft.com/office/powerpoint/2010/main" val="326647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59947-73AD-2D43-C921-A074E8F80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F37805CF-12B4-DFD6-8C7B-8388C007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Attention -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7637F-4F74-D123-89BE-852D12944923}"/>
              </a:ext>
            </a:extLst>
          </p:cNvPr>
          <p:cNvSpPr txBox="1"/>
          <p:nvPr/>
        </p:nvSpPr>
        <p:spPr>
          <a:xfrm>
            <a:off x="6096000" y="414040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28F83-2D3F-031C-692E-6ADB3E9ABFE2}"/>
              </a:ext>
            </a:extLst>
          </p:cNvPr>
          <p:cNvSpPr txBox="1"/>
          <p:nvPr/>
        </p:nvSpPr>
        <p:spPr>
          <a:xfrm>
            <a:off x="8130442" y="414040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52645F83-812F-FEC1-3E3F-4A069E5845BB}"/>
              </a:ext>
            </a:extLst>
          </p:cNvPr>
          <p:cNvSpPr/>
          <p:nvPr/>
        </p:nvSpPr>
        <p:spPr>
          <a:xfrm>
            <a:off x="9122831" y="12759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959B013-1B69-FFDC-6A1B-132E8E9348B0}"/>
              </a:ext>
            </a:extLst>
          </p:cNvPr>
          <p:cNvSpPr/>
          <p:nvPr/>
        </p:nvSpPr>
        <p:spPr>
          <a:xfrm flipH="1">
            <a:off x="9640552" y="12759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00B55-FA73-040D-FDA1-F3772C6AC964}"/>
              </a:ext>
            </a:extLst>
          </p:cNvPr>
          <p:cNvSpPr txBox="1"/>
          <p:nvPr/>
        </p:nvSpPr>
        <p:spPr>
          <a:xfrm>
            <a:off x="9084193" y="131742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3F048-4FBB-570E-5237-53E4FA3153F3}"/>
              </a:ext>
            </a:extLst>
          </p:cNvPr>
          <p:cNvSpPr txBox="1"/>
          <p:nvPr/>
        </p:nvSpPr>
        <p:spPr>
          <a:xfrm>
            <a:off x="9084192" y="172295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14401-9FAF-6BF3-A63B-91844F20383C}"/>
              </a:ext>
            </a:extLst>
          </p:cNvPr>
          <p:cNvSpPr txBox="1"/>
          <p:nvPr/>
        </p:nvSpPr>
        <p:spPr>
          <a:xfrm>
            <a:off x="9084192" y="210133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059C0-CDC3-E38B-1D4B-E35D2CAFF574}"/>
              </a:ext>
            </a:extLst>
          </p:cNvPr>
          <p:cNvSpPr txBox="1"/>
          <p:nvPr/>
        </p:nvSpPr>
        <p:spPr>
          <a:xfrm>
            <a:off x="9292825" y="2506865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20EAC9-0480-5B99-7ECC-BC38C2EE4715}"/>
              </a:ext>
            </a:extLst>
          </p:cNvPr>
          <p:cNvSpPr txBox="1"/>
          <p:nvPr/>
        </p:nvSpPr>
        <p:spPr>
          <a:xfrm>
            <a:off x="9084191" y="301870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04460869-61E2-EDDC-879A-1D1C7E3E319C}"/>
              </a:ext>
            </a:extLst>
          </p:cNvPr>
          <p:cNvSpPr/>
          <p:nvPr/>
        </p:nvSpPr>
        <p:spPr>
          <a:xfrm>
            <a:off x="6791676" y="131686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ECB916E-E5A2-C798-CF6E-B3C9B6CF4B55}"/>
              </a:ext>
            </a:extLst>
          </p:cNvPr>
          <p:cNvSpPr/>
          <p:nvPr/>
        </p:nvSpPr>
        <p:spPr>
          <a:xfrm flipH="1">
            <a:off x="7309397" y="131686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F8CDC-8345-1BDA-2141-B3779CF75F67}"/>
              </a:ext>
            </a:extLst>
          </p:cNvPr>
          <p:cNvSpPr txBox="1"/>
          <p:nvPr/>
        </p:nvSpPr>
        <p:spPr>
          <a:xfrm>
            <a:off x="6753038" y="135838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901A9-E55C-8F49-FCFF-08A70B9308CF}"/>
              </a:ext>
            </a:extLst>
          </p:cNvPr>
          <p:cNvSpPr txBox="1"/>
          <p:nvPr/>
        </p:nvSpPr>
        <p:spPr>
          <a:xfrm>
            <a:off x="6753037" y="176391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43D86-7A24-48C1-D9EC-C5047F63E62C}"/>
              </a:ext>
            </a:extLst>
          </p:cNvPr>
          <p:cNvSpPr txBox="1"/>
          <p:nvPr/>
        </p:nvSpPr>
        <p:spPr>
          <a:xfrm>
            <a:off x="6753037" y="214229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A2C06D-27DA-EF61-E3CB-A7ED935D3DAC}"/>
              </a:ext>
            </a:extLst>
          </p:cNvPr>
          <p:cNvSpPr txBox="1"/>
          <p:nvPr/>
        </p:nvSpPr>
        <p:spPr>
          <a:xfrm>
            <a:off x="6961670" y="2547825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0C779-97B6-663B-BE9C-93B7CE1EB01D}"/>
              </a:ext>
            </a:extLst>
          </p:cNvPr>
          <p:cNvSpPr txBox="1"/>
          <p:nvPr/>
        </p:nvSpPr>
        <p:spPr>
          <a:xfrm>
            <a:off x="6753036" y="305966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7C49BE3B-7547-4040-423C-D79E0A7B8F54}"/>
              </a:ext>
            </a:extLst>
          </p:cNvPr>
          <p:cNvSpPr/>
          <p:nvPr/>
        </p:nvSpPr>
        <p:spPr>
          <a:xfrm>
            <a:off x="1288343" y="4291488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21FDA-9DD8-8528-0976-885766F7D767}"/>
              </a:ext>
            </a:extLst>
          </p:cNvPr>
          <p:cNvSpPr txBox="1"/>
          <p:nvPr/>
        </p:nvSpPr>
        <p:spPr>
          <a:xfrm>
            <a:off x="1442890" y="440073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CDF30-2905-27D4-353E-AD40A4853B99}"/>
              </a:ext>
            </a:extLst>
          </p:cNvPr>
          <p:cNvSpPr txBox="1"/>
          <p:nvPr/>
        </p:nvSpPr>
        <p:spPr>
          <a:xfrm rot="16200000">
            <a:off x="2813003" y="44155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B3E98-C72B-8C5F-0F2D-4F1A11A598BC}"/>
              </a:ext>
            </a:extLst>
          </p:cNvPr>
          <p:cNvSpPr txBox="1"/>
          <p:nvPr/>
        </p:nvSpPr>
        <p:spPr>
          <a:xfrm>
            <a:off x="4112712" y="440073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34274-DCDA-294B-05FE-5E2ADE455A65}"/>
              </a:ext>
            </a:extLst>
          </p:cNvPr>
          <p:cNvSpPr txBox="1"/>
          <p:nvPr/>
        </p:nvSpPr>
        <p:spPr>
          <a:xfrm>
            <a:off x="1590411" y="516288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4152D-1FED-41EC-209F-42B895501C44}"/>
              </a:ext>
            </a:extLst>
          </p:cNvPr>
          <p:cNvSpPr txBox="1"/>
          <p:nvPr/>
        </p:nvSpPr>
        <p:spPr>
          <a:xfrm>
            <a:off x="2859169" y="5159510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800E-C52C-4385-91C7-87AA456CA90C}"/>
              </a:ext>
            </a:extLst>
          </p:cNvPr>
          <p:cNvSpPr txBox="1"/>
          <p:nvPr/>
        </p:nvSpPr>
        <p:spPr>
          <a:xfrm>
            <a:off x="4353176" y="516288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9F84F1-A5BA-756C-D47C-2517A496B4E7}"/>
              </a:ext>
            </a:extLst>
          </p:cNvPr>
          <p:cNvSpPr txBox="1"/>
          <p:nvPr/>
        </p:nvSpPr>
        <p:spPr>
          <a:xfrm>
            <a:off x="1416934" y="590810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FDFB-6CD1-5E00-8227-2F67A1EB0E7B}"/>
              </a:ext>
            </a:extLst>
          </p:cNvPr>
          <p:cNvSpPr txBox="1"/>
          <p:nvPr/>
        </p:nvSpPr>
        <p:spPr>
          <a:xfrm>
            <a:off x="2676787" y="59128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1BE09-DB0A-DC97-2D89-3E4DE70EED20}"/>
              </a:ext>
            </a:extLst>
          </p:cNvPr>
          <p:cNvSpPr txBox="1"/>
          <p:nvPr/>
        </p:nvSpPr>
        <p:spPr>
          <a:xfrm>
            <a:off x="4119802" y="592503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0A14D041-A8AE-413E-0AC3-C70618D80F97}"/>
              </a:ext>
            </a:extLst>
          </p:cNvPr>
          <p:cNvSpPr/>
          <p:nvPr/>
        </p:nvSpPr>
        <p:spPr>
          <a:xfrm flipH="1">
            <a:off x="5042728" y="4291488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24759-0911-147D-7482-675BA85279FE}"/>
              </a:ext>
            </a:extLst>
          </p:cNvPr>
          <p:cNvSpPr txBox="1"/>
          <p:nvPr/>
        </p:nvSpPr>
        <p:spPr>
          <a:xfrm>
            <a:off x="5802642" y="431170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5F0736-22FA-A08A-BBFF-0ACB12FC2AEF}"/>
              </a:ext>
            </a:extLst>
          </p:cNvPr>
          <p:cNvSpPr txBox="1"/>
          <p:nvPr/>
        </p:nvSpPr>
        <p:spPr>
          <a:xfrm>
            <a:off x="5802641" y="471723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734F95-79C7-2358-3706-9E431BD41B51}"/>
              </a:ext>
            </a:extLst>
          </p:cNvPr>
          <p:cNvSpPr txBox="1"/>
          <p:nvPr/>
        </p:nvSpPr>
        <p:spPr>
          <a:xfrm>
            <a:off x="5802641" y="509561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80FF6-2BDA-0D0D-1B19-283C656B1B4E}"/>
              </a:ext>
            </a:extLst>
          </p:cNvPr>
          <p:cNvSpPr txBox="1"/>
          <p:nvPr/>
        </p:nvSpPr>
        <p:spPr>
          <a:xfrm>
            <a:off x="6011274" y="5501143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2E388D-6780-8AA4-31A2-73F1A5363B90}"/>
              </a:ext>
            </a:extLst>
          </p:cNvPr>
          <p:cNvSpPr txBox="1"/>
          <p:nvPr/>
        </p:nvSpPr>
        <p:spPr>
          <a:xfrm>
            <a:off x="5802640" y="601298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596719A0-E602-052B-47DF-C9D17FBC4B68}"/>
              </a:ext>
            </a:extLst>
          </p:cNvPr>
          <p:cNvSpPr/>
          <p:nvPr/>
        </p:nvSpPr>
        <p:spPr>
          <a:xfrm>
            <a:off x="5814049" y="4335653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F686C912-0FD5-F694-B97F-7456D9E5D946}"/>
              </a:ext>
            </a:extLst>
          </p:cNvPr>
          <p:cNvSpPr/>
          <p:nvPr/>
        </p:nvSpPr>
        <p:spPr>
          <a:xfrm flipH="1">
            <a:off x="6331770" y="4335653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77CAE133-9573-078C-B28C-68EA0BB60B13}"/>
              </a:ext>
            </a:extLst>
          </p:cNvPr>
          <p:cNvSpPr/>
          <p:nvPr/>
        </p:nvSpPr>
        <p:spPr>
          <a:xfrm>
            <a:off x="6953265" y="4797980"/>
            <a:ext cx="1259682" cy="91737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5C1B6C-167D-4913-5E25-1CD6FFA17585}"/>
              </a:ext>
            </a:extLst>
          </p:cNvPr>
          <p:cNvSpPr txBox="1"/>
          <p:nvPr/>
        </p:nvSpPr>
        <p:spPr>
          <a:xfrm>
            <a:off x="1288343" y="3542347"/>
            <a:ext cx="38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Value matrix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3CF6F3-0C63-AA2C-1468-3DB3F617DB91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flipH="1">
            <a:off x="6169690" y="3429000"/>
            <a:ext cx="950394" cy="882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CBAD09C5-A770-5670-CC81-B7F16892E8F9}"/>
              </a:ext>
            </a:extLst>
          </p:cNvPr>
          <p:cNvSpPr/>
          <p:nvPr/>
        </p:nvSpPr>
        <p:spPr>
          <a:xfrm>
            <a:off x="8948970" y="4291488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D1BA02F8-B05B-D4A8-CB95-881058FC005B}"/>
              </a:ext>
            </a:extLst>
          </p:cNvPr>
          <p:cNvSpPr/>
          <p:nvPr/>
        </p:nvSpPr>
        <p:spPr>
          <a:xfrm flipH="1">
            <a:off x="9466691" y="4291488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FD2CF7-5131-1FEE-AC9C-36701E3EBB9A}"/>
              </a:ext>
            </a:extLst>
          </p:cNvPr>
          <p:cNvSpPr txBox="1"/>
          <p:nvPr/>
        </p:nvSpPr>
        <p:spPr>
          <a:xfrm>
            <a:off x="8910332" y="4333007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D5A51F-9A2C-EEC3-E2FA-81C06D421B35}"/>
              </a:ext>
            </a:extLst>
          </p:cNvPr>
          <p:cNvSpPr txBox="1"/>
          <p:nvPr/>
        </p:nvSpPr>
        <p:spPr>
          <a:xfrm>
            <a:off x="8910331" y="473853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9.8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789486-E17E-B40E-B174-8A8A6C0FE215}"/>
              </a:ext>
            </a:extLst>
          </p:cNvPr>
          <p:cNvSpPr txBox="1"/>
          <p:nvPr/>
        </p:nvSpPr>
        <p:spPr>
          <a:xfrm>
            <a:off x="8910331" y="511691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3.2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9CA5BE-409A-DE4C-79FD-D481D58A733E}"/>
              </a:ext>
            </a:extLst>
          </p:cNvPr>
          <p:cNvSpPr txBox="1"/>
          <p:nvPr/>
        </p:nvSpPr>
        <p:spPr>
          <a:xfrm>
            <a:off x="9118964" y="552244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CB2E08-EF15-FB69-3ED1-86AC5FAAE94C}"/>
              </a:ext>
            </a:extLst>
          </p:cNvPr>
          <p:cNvSpPr txBox="1"/>
          <p:nvPr/>
        </p:nvSpPr>
        <p:spPr>
          <a:xfrm>
            <a:off x="8910330" y="603429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1FC6B-65B9-08E4-3194-0077363A00FD}"/>
              </a:ext>
            </a:extLst>
          </p:cNvPr>
          <p:cNvSpPr txBox="1"/>
          <p:nvPr/>
        </p:nvSpPr>
        <p:spPr>
          <a:xfrm>
            <a:off x="8720251" y="3850901"/>
            <a:ext cx="172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Value vector</a:t>
            </a:r>
          </a:p>
        </p:txBody>
      </p:sp>
    </p:spTree>
    <p:extLst>
      <p:ext uri="{BB962C8B-B14F-4D97-AF65-F5344CB8AC3E}">
        <p14:creationId xmlns:p14="http://schemas.microsoft.com/office/powerpoint/2010/main" val="4093585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2D15B-5FB5-9EFA-D38C-B4783E576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851D94D-EFAC-CE25-B9D0-D672AB29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Attention – value matrix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35AC4E-2F80-8E5B-7497-C5AE47336BDA}"/>
              </a:ext>
            </a:extLst>
          </p:cNvPr>
          <p:cNvCxnSpPr/>
          <p:nvPr/>
        </p:nvCxnSpPr>
        <p:spPr>
          <a:xfrm>
            <a:off x="5136444" y="2111022"/>
            <a:ext cx="0" cy="2777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C3CEB-9AFE-E747-502D-A37B5221463E}"/>
              </a:ext>
            </a:extLst>
          </p:cNvPr>
          <p:cNvCxnSpPr>
            <a:cxnSpLocks/>
          </p:cNvCxnSpPr>
          <p:nvPr/>
        </p:nvCxnSpPr>
        <p:spPr>
          <a:xfrm flipH="1">
            <a:off x="2856089" y="4888089"/>
            <a:ext cx="2280355" cy="85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49CFE5-6A30-4445-8EB6-0019186DF157}"/>
              </a:ext>
            </a:extLst>
          </p:cNvPr>
          <p:cNvCxnSpPr>
            <a:cxnSpLocks/>
          </p:cNvCxnSpPr>
          <p:nvPr/>
        </p:nvCxnSpPr>
        <p:spPr>
          <a:xfrm flipH="1" flipV="1">
            <a:off x="5136444" y="4896732"/>
            <a:ext cx="2077156" cy="849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B9E738-95B1-A4D5-C8D4-718F43931DDA}"/>
              </a:ext>
            </a:extLst>
          </p:cNvPr>
          <p:cNvCxnSpPr>
            <a:cxnSpLocks/>
          </p:cNvCxnSpPr>
          <p:nvPr/>
        </p:nvCxnSpPr>
        <p:spPr>
          <a:xfrm flipH="1" flipV="1">
            <a:off x="3781778" y="3429000"/>
            <a:ext cx="1354666" cy="145908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cartoon of a small creature&#10;&#10;Description automatically generated">
            <a:extLst>
              <a:ext uri="{FF2B5EF4-FFF2-40B4-BE49-F238E27FC236}">
                <a16:creationId xmlns:a16="http://schemas.microsoft.com/office/drawing/2014/main" id="{70F5EDBE-0DEB-4F95-A3BE-9C7C6122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43" y="2201333"/>
            <a:ext cx="1227667" cy="122766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82BB27-11E6-04A7-CDB6-33A45D4CD180}"/>
              </a:ext>
            </a:extLst>
          </p:cNvPr>
          <p:cNvCxnSpPr>
            <a:cxnSpLocks/>
          </p:cNvCxnSpPr>
          <p:nvPr/>
        </p:nvCxnSpPr>
        <p:spPr>
          <a:xfrm flipV="1">
            <a:off x="5136444" y="3553176"/>
            <a:ext cx="2077156" cy="133491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C95891-2319-0D61-8EF1-71DA5A7A0CB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395610" y="2815167"/>
            <a:ext cx="2142068" cy="6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0D345D4-AB54-36EA-24C1-D68ECAC59EEC}"/>
              </a:ext>
            </a:extLst>
          </p:cNvPr>
          <p:cNvSpPr txBox="1"/>
          <p:nvPr/>
        </p:nvSpPr>
        <p:spPr>
          <a:xfrm>
            <a:off x="4843087" y="2401057"/>
            <a:ext cx="19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CH" dirty="0"/>
              <a:t>alue vector</a:t>
            </a:r>
          </a:p>
        </p:txBody>
      </p:sp>
      <p:pic>
        <p:nvPicPr>
          <p:cNvPr id="41" name="Picture 40" descr="A cartoon of a blue dragon&#10;&#10;Description automatically generated">
            <a:extLst>
              <a:ext uri="{FF2B5EF4-FFF2-40B4-BE49-F238E27FC236}">
                <a16:creationId xmlns:a16="http://schemas.microsoft.com/office/drawing/2014/main" id="{EE00EFB5-3E2E-E428-242B-A89C32577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63" y="2287118"/>
            <a:ext cx="1180273" cy="11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04FAA-AEFA-91BB-E155-C988E905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47DE-4576-5468-7BDE-FA09CF1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81CED-FFA2-A5FC-F1D9-A5D2DC1A678C}"/>
              </a:ext>
            </a:extLst>
          </p:cNvPr>
          <p:cNvSpPr txBox="1"/>
          <p:nvPr/>
        </p:nvSpPr>
        <p:spPr>
          <a:xfrm>
            <a:off x="4755292" y="3013501"/>
            <a:ext cx="23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model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3A6737-C2FE-B8E1-A3FA-4B859E05157A}"/>
              </a:ext>
            </a:extLst>
          </p:cNvPr>
          <p:cNvSpPr/>
          <p:nvPr/>
        </p:nvSpPr>
        <p:spPr>
          <a:xfrm>
            <a:off x="4262051" y="2205680"/>
            <a:ext cx="3361038" cy="24466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A2A75-E7E8-650B-B885-EB074872A2D6}"/>
              </a:ext>
            </a:extLst>
          </p:cNvPr>
          <p:cNvSpPr txBox="1"/>
          <p:nvPr/>
        </p:nvSpPr>
        <p:spPr>
          <a:xfrm>
            <a:off x="838200" y="3013501"/>
            <a:ext cx="23745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Tensor</a:t>
            </a:r>
          </a:p>
          <a:p>
            <a:pPr algn="ctr"/>
            <a:r>
              <a:rPr lang="en-GB" dirty="0"/>
              <a:t>A</a:t>
            </a:r>
            <a:r>
              <a:rPr lang="en-CH" dirty="0"/>
              <a:t>rray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B0CBA-6B84-484C-0B7F-D57B7839F63D}"/>
              </a:ext>
            </a:extLst>
          </p:cNvPr>
          <p:cNvSpPr txBox="1"/>
          <p:nvPr/>
        </p:nvSpPr>
        <p:spPr>
          <a:xfrm>
            <a:off x="8820664" y="3015048"/>
            <a:ext cx="23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53B3B9-ABC5-54B3-B18F-E6DF3553E048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212757" y="3428999"/>
            <a:ext cx="1049294" cy="153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64EDE0-EE3D-0997-49C1-3035D1979C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623089" y="3428999"/>
            <a:ext cx="1197575" cy="1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1E6EEE-6261-3932-1F29-90DC0FC1BF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42570" y="4652318"/>
            <a:ext cx="1" cy="1076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8F7169-7717-C023-774D-DA37652E04DD}"/>
              </a:ext>
            </a:extLst>
          </p:cNvPr>
          <p:cNvSpPr txBox="1"/>
          <p:nvPr/>
        </p:nvSpPr>
        <p:spPr>
          <a:xfrm>
            <a:off x="3737404" y="5728511"/>
            <a:ext cx="465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/>
              <a:t>Parameters </a:t>
            </a:r>
            <a:r>
              <a:rPr lang="en-CH" sz="3200" dirty="0">
                <a:sym typeface="Wingdings" pitchFamily="2" charset="2"/>
              </a:rPr>
              <a:t> weights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1807492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3D6F2-73A6-1764-DBA6-CC7F7E4BE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A4EFEB4-0288-9FD4-EF68-E3D694F4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Attention -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F1415-C089-8758-EA95-C5C0F49A7979}"/>
              </a:ext>
            </a:extLst>
          </p:cNvPr>
          <p:cNvSpPr txBox="1"/>
          <p:nvPr/>
        </p:nvSpPr>
        <p:spPr>
          <a:xfrm>
            <a:off x="6102862" y="597852"/>
            <a:ext cx="203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 err="1"/>
              <a:t>fluffy</a:t>
            </a:r>
            <a:endParaRPr lang="en-CH" sz="4800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A9EF9380-5CFD-EEB0-2C7C-324F10E7FF89}"/>
              </a:ext>
            </a:extLst>
          </p:cNvPr>
          <p:cNvSpPr/>
          <p:nvPr/>
        </p:nvSpPr>
        <p:spPr>
          <a:xfrm>
            <a:off x="9122831" y="12759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10390DEB-32C7-24A2-12AF-6775C18CE9B0}"/>
              </a:ext>
            </a:extLst>
          </p:cNvPr>
          <p:cNvSpPr/>
          <p:nvPr/>
        </p:nvSpPr>
        <p:spPr>
          <a:xfrm flipH="1">
            <a:off x="9640552" y="12759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EE62C-B85D-F73A-1209-6A8B6D292118}"/>
              </a:ext>
            </a:extLst>
          </p:cNvPr>
          <p:cNvSpPr txBox="1"/>
          <p:nvPr/>
        </p:nvSpPr>
        <p:spPr>
          <a:xfrm>
            <a:off x="9084193" y="131742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1D5F8A-5F8D-2E08-F9B9-B07A3657A593}"/>
              </a:ext>
            </a:extLst>
          </p:cNvPr>
          <p:cNvSpPr txBox="1"/>
          <p:nvPr/>
        </p:nvSpPr>
        <p:spPr>
          <a:xfrm>
            <a:off x="9084192" y="172295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FE15D-E65B-7C7B-4260-04F573B239A2}"/>
              </a:ext>
            </a:extLst>
          </p:cNvPr>
          <p:cNvSpPr txBox="1"/>
          <p:nvPr/>
        </p:nvSpPr>
        <p:spPr>
          <a:xfrm>
            <a:off x="9084192" y="210133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E5A6B-F9CD-B971-C2C8-9C510D9FFDB3}"/>
              </a:ext>
            </a:extLst>
          </p:cNvPr>
          <p:cNvSpPr txBox="1"/>
          <p:nvPr/>
        </p:nvSpPr>
        <p:spPr>
          <a:xfrm>
            <a:off x="9292825" y="2506865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E9E34-FF70-6F5B-3E86-16B397F98861}"/>
              </a:ext>
            </a:extLst>
          </p:cNvPr>
          <p:cNvSpPr txBox="1"/>
          <p:nvPr/>
        </p:nvSpPr>
        <p:spPr>
          <a:xfrm>
            <a:off x="9084191" y="301870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375F3A37-672C-93FD-F0BA-3691D776A451}"/>
              </a:ext>
            </a:extLst>
          </p:cNvPr>
          <p:cNvSpPr/>
          <p:nvPr/>
        </p:nvSpPr>
        <p:spPr>
          <a:xfrm>
            <a:off x="6791676" y="131686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3F74ABC-2953-2532-B416-D2AFC332EF15}"/>
              </a:ext>
            </a:extLst>
          </p:cNvPr>
          <p:cNvSpPr/>
          <p:nvPr/>
        </p:nvSpPr>
        <p:spPr>
          <a:xfrm flipH="1">
            <a:off x="7309397" y="131686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CB32B-781D-FCC9-26D4-3BEFA665E61F}"/>
              </a:ext>
            </a:extLst>
          </p:cNvPr>
          <p:cNvSpPr txBox="1"/>
          <p:nvPr/>
        </p:nvSpPr>
        <p:spPr>
          <a:xfrm>
            <a:off x="6753038" y="135838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78F53-7905-A03C-F795-F6735DE1671D}"/>
              </a:ext>
            </a:extLst>
          </p:cNvPr>
          <p:cNvSpPr txBox="1"/>
          <p:nvPr/>
        </p:nvSpPr>
        <p:spPr>
          <a:xfrm>
            <a:off x="6753037" y="176391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BCB4CA-A53E-4AB3-3D4F-5C23B38A4E7C}"/>
              </a:ext>
            </a:extLst>
          </p:cNvPr>
          <p:cNvSpPr txBox="1"/>
          <p:nvPr/>
        </p:nvSpPr>
        <p:spPr>
          <a:xfrm>
            <a:off x="6753037" y="214229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DCA77A-0437-46E1-69F6-C353E890A617}"/>
              </a:ext>
            </a:extLst>
          </p:cNvPr>
          <p:cNvSpPr txBox="1"/>
          <p:nvPr/>
        </p:nvSpPr>
        <p:spPr>
          <a:xfrm>
            <a:off x="6961670" y="2547825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80032-17FC-DE37-676B-996871865DDA}"/>
              </a:ext>
            </a:extLst>
          </p:cNvPr>
          <p:cNvSpPr txBox="1"/>
          <p:nvPr/>
        </p:nvSpPr>
        <p:spPr>
          <a:xfrm>
            <a:off x="6753036" y="305966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3EAD878C-697D-6919-8B85-E58DB2A108FC}"/>
              </a:ext>
            </a:extLst>
          </p:cNvPr>
          <p:cNvSpPr/>
          <p:nvPr/>
        </p:nvSpPr>
        <p:spPr>
          <a:xfrm>
            <a:off x="1288343" y="4291488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13D32-6C82-94C6-4978-0F794328A931}"/>
              </a:ext>
            </a:extLst>
          </p:cNvPr>
          <p:cNvSpPr txBox="1"/>
          <p:nvPr/>
        </p:nvSpPr>
        <p:spPr>
          <a:xfrm>
            <a:off x="1442890" y="440073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BDC1F-706E-FCA0-D3EA-CBC8238AA90C}"/>
              </a:ext>
            </a:extLst>
          </p:cNvPr>
          <p:cNvSpPr txBox="1"/>
          <p:nvPr/>
        </p:nvSpPr>
        <p:spPr>
          <a:xfrm rot="16200000">
            <a:off x="2813003" y="441556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33164-08F8-7E11-7CA9-088A3CF66384}"/>
              </a:ext>
            </a:extLst>
          </p:cNvPr>
          <p:cNvSpPr txBox="1"/>
          <p:nvPr/>
        </p:nvSpPr>
        <p:spPr>
          <a:xfrm>
            <a:off x="4112712" y="440073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46ED9-E2BD-32F9-471E-9DF947D824D8}"/>
              </a:ext>
            </a:extLst>
          </p:cNvPr>
          <p:cNvSpPr txBox="1"/>
          <p:nvPr/>
        </p:nvSpPr>
        <p:spPr>
          <a:xfrm>
            <a:off x="1590411" y="516288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64C8A-4A7A-1DEF-6C48-F8401FA752B7}"/>
              </a:ext>
            </a:extLst>
          </p:cNvPr>
          <p:cNvSpPr txBox="1"/>
          <p:nvPr/>
        </p:nvSpPr>
        <p:spPr>
          <a:xfrm>
            <a:off x="2859169" y="5159510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605FC-23ED-0600-0437-B0A784565AFF}"/>
              </a:ext>
            </a:extLst>
          </p:cNvPr>
          <p:cNvSpPr txBox="1"/>
          <p:nvPr/>
        </p:nvSpPr>
        <p:spPr>
          <a:xfrm>
            <a:off x="4353176" y="516288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4EBE7F-9299-15F3-483A-2F91FBC18D1D}"/>
              </a:ext>
            </a:extLst>
          </p:cNvPr>
          <p:cNvSpPr txBox="1"/>
          <p:nvPr/>
        </p:nvSpPr>
        <p:spPr>
          <a:xfrm>
            <a:off x="1416934" y="590810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8FE8B-6400-9871-51EB-250C8811DB9B}"/>
              </a:ext>
            </a:extLst>
          </p:cNvPr>
          <p:cNvSpPr txBox="1"/>
          <p:nvPr/>
        </p:nvSpPr>
        <p:spPr>
          <a:xfrm>
            <a:off x="2676787" y="59128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2E2B02-CAB3-3C30-AB55-2E89236AED90}"/>
              </a:ext>
            </a:extLst>
          </p:cNvPr>
          <p:cNvSpPr txBox="1"/>
          <p:nvPr/>
        </p:nvSpPr>
        <p:spPr>
          <a:xfrm>
            <a:off x="4119802" y="592503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9BF2EBAD-1709-3DB3-C308-84E4A70D06B1}"/>
              </a:ext>
            </a:extLst>
          </p:cNvPr>
          <p:cNvSpPr/>
          <p:nvPr/>
        </p:nvSpPr>
        <p:spPr>
          <a:xfrm flipH="1">
            <a:off x="5042728" y="4291488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1DF0C-640F-D57C-8FF2-EBDBBB5BE3E9}"/>
              </a:ext>
            </a:extLst>
          </p:cNvPr>
          <p:cNvSpPr txBox="1"/>
          <p:nvPr/>
        </p:nvSpPr>
        <p:spPr>
          <a:xfrm>
            <a:off x="5802642" y="431170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41510E-B6C6-6B3F-0A9B-BEA9BC1C8022}"/>
              </a:ext>
            </a:extLst>
          </p:cNvPr>
          <p:cNvSpPr txBox="1"/>
          <p:nvPr/>
        </p:nvSpPr>
        <p:spPr>
          <a:xfrm>
            <a:off x="5802641" y="471723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5B5A5D-7A90-8A9B-232E-46803EA54B2B}"/>
              </a:ext>
            </a:extLst>
          </p:cNvPr>
          <p:cNvSpPr txBox="1"/>
          <p:nvPr/>
        </p:nvSpPr>
        <p:spPr>
          <a:xfrm>
            <a:off x="5802641" y="509561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E7ECF7-1D8B-CF44-9E80-6780D4EEBE1E}"/>
              </a:ext>
            </a:extLst>
          </p:cNvPr>
          <p:cNvSpPr txBox="1"/>
          <p:nvPr/>
        </p:nvSpPr>
        <p:spPr>
          <a:xfrm>
            <a:off x="6011274" y="5501143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8AA18-88D7-A53B-B4DC-A67761ADB14F}"/>
              </a:ext>
            </a:extLst>
          </p:cNvPr>
          <p:cNvSpPr txBox="1"/>
          <p:nvPr/>
        </p:nvSpPr>
        <p:spPr>
          <a:xfrm>
            <a:off x="5802640" y="601298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0.6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B68AF1CE-72FA-C5DD-EEDD-474883099A2C}"/>
              </a:ext>
            </a:extLst>
          </p:cNvPr>
          <p:cNvSpPr/>
          <p:nvPr/>
        </p:nvSpPr>
        <p:spPr>
          <a:xfrm>
            <a:off x="5814049" y="4335653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92A45CAD-09A7-BD6F-9A40-6FFDE3DE21FA}"/>
              </a:ext>
            </a:extLst>
          </p:cNvPr>
          <p:cNvSpPr/>
          <p:nvPr/>
        </p:nvSpPr>
        <p:spPr>
          <a:xfrm flipH="1">
            <a:off x="6331770" y="4335653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DCE6B45B-C3AA-A9ED-A690-63AA7DA31CBE}"/>
              </a:ext>
            </a:extLst>
          </p:cNvPr>
          <p:cNvSpPr/>
          <p:nvPr/>
        </p:nvSpPr>
        <p:spPr>
          <a:xfrm>
            <a:off x="6953265" y="4797980"/>
            <a:ext cx="1259682" cy="91737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4AA744-C146-988D-FA63-822C378B0B53}"/>
              </a:ext>
            </a:extLst>
          </p:cNvPr>
          <p:cNvSpPr txBox="1"/>
          <p:nvPr/>
        </p:nvSpPr>
        <p:spPr>
          <a:xfrm>
            <a:off x="1288343" y="3542347"/>
            <a:ext cx="38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Value matrix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EEF785-E5D1-2FB3-31E8-F7607257372F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flipH="1">
            <a:off x="6169690" y="3429000"/>
            <a:ext cx="950394" cy="882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320DF634-06E0-0638-A165-C259559404AD}"/>
              </a:ext>
            </a:extLst>
          </p:cNvPr>
          <p:cNvSpPr/>
          <p:nvPr/>
        </p:nvSpPr>
        <p:spPr>
          <a:xfrm>
            <a:off x="8948970" y="4291488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934F2177-7A6B-B7D3-6049-34C07360EECE}"/>
              </a:ext>
            </a:extLst>
          </p:cNvPr>
          <p:cNvSpPr/>
          <p:nvPr/>
        </p:nvSpPr>
        <p:spPr>
          <a:xfrm flipH="1">
            <a:off x="9466691" y="4291488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E8F1EE-CE7F-1ABB-EB53-F975A5D2D276}"/>
              </a:ext>
            </a:extLst>
          </p:cNvPr>
          <p:cNvSpPr txBox="1"/>
          <p:nvPr/>
        </p:nvSpPr>
        <p:spPr>
          <a:xfrm>
            <a:off x="8910332" y="4333007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5A58-2F82-934D-FE2C-3A4DC3775C8B}"/>
              </a:ext>
            </a:extLst>
          </p:cNvPr>
          <p:cNvSpPr txBox="1"/>
          <p:nvPr/>
        </p:nvSpPr>
        <p:spPr>
          <a:xfrm>
            <a:off x="8910331" y="473853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9.8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D0951B-40D7-D854-A426-1BDC56447694}"/>
              </a:ext>
            </a:extLst>
          </p:cNvPr>
          <p:cNvSpPr txBox="1"/>
          <p:nvPr/>
        </p:nvSpPr>
        <p:spPr>
          <a:xfrm>
            <a:off x="8910331" y="511691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3.2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269F79-DD89-5E58-8CC6-0BFD236AB209}"/>
              </a:ext>
            </a:extLst>
          </p:cNvPr>
          <p:cNvSpPr txBox="1"/>
          <p:nvPr/>
        </p:nvSpPr>
        <p:spPr>
          <a:xfrm>
            <a:off x="9118964" y="5522448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E21403-5A60-F662-4425-8A2DB6B0FD0C}"/>
              </a:ext>
            </a:extLst>
          </p:cNvPr>
          <p:cNvSpPr txBox="1"/>
          <p:nvPr/>
        </p:nvSpPr>
        <p:spPr>
          <a:xfrm>
            <a:off x="8910330" y="603429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A45F8C-F5E6-4872-6D6F-0A1374F7F6BB}"/>
              </a:ext>
            </a:extLst>
          </p:cNvPr>
          <p:cNvSpPr txBox="1"/>
          <p:nvPr/>
        </p:nvSpPr>
        <p:spPr>
          <a:xfrm>
            <a:off x="8720251" y="3850901"/>
            <a:ext cx="172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Value vector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894CC104-48EF-6382-0A21-370ACD5DAAE9}"/>
              </a:ext>
            </a:extLst>
          </p:cNvPr>
          <p:cNvSpPr/>
          <p:nvPr/>
        </p:nvSpPr>
        <p:spPr>
          <a:xfrm>
            <a:off x="11006071" y="12759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2B41D996-D169-BFE8-1D79-03D5AD0A9A11}"/>
              </a:ext>
            </a:extLst>
          </p:cNvPr>
          <p:cNvSpPr/>
          <p:nvPr/>
        </p:nvSpPr>
        <p:spPr>
          <a:xfrm flipH="1">
            <a:off x="11523792" y="12759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D43B58-714C-E25A-F383-9A8A74F1D466}"/>
              </a:ext>
            </a:extLst>
          </p:cNvPr>
          <p:cNvSpPr txBox="1"/>
          <p:nvPr/>
        </p:nvSpPr>
        <p:spPr>
          <a:xfrm>
            <a:off x="10967433" y="131742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1.3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21B7D9-5DD0-766C-4A67-2F70A78AB597}"/>
              </a:ext>
            </a:extLst>
          </p:cNvPr>
          <p:cNvSpPr txBox="1"/>
          <p:nvPr/>
        </p:nvSpPr>
        <p:spPr>
          <a:xfrm>
            <a:off x="10967432" y="172295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9.8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824BA5-7D97-9A8B-EE34-68EC00B4362F}"/>
              </a:ext>
            </a:extLst>
          </p:cNvPr>
          <p:cNvSpPr txBox="1"/>
          <p:nvPr/>
        </p:nvSpPr>
        <p:spPr>
          <a:xfrm>
            <a:off x="10967432" y="210133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3.2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EFB17B-46A5-A444-43D6-438263E63131}"/>
              </a:ext>
            </a:extLst>
          </p:cNvPr>
          <p:cNvSpPr txBox="1"/>
          <p:nvPr/>
        </p:nvSpPr>
        <p:spPr>
          <a:xfrm>
            <a:off x="11176065" y="2506865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4B2D49-0281-EE27-9081-95051131259C}"/>
              </a:ext>
            </a:extLst>
          </p:cNvPr>
          <p:cNvSpPr txBox="1"/>
          <p:nvPr/>
        </p:nvSpPr>
        <p:spPr>
          <a:xfrm>
            <a:off x="10967431" y="301870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CD3B4-8FE6-119C-FF69-A3FAA2B034B9}"/>
              </a:ext>
            </a:extLst>
          </p:cNvPr>
          <p:cNvSpPr txBox="1"/>
          <p:nvPr/>
        </p:nvSpPr>
        <p:spPr>
          <a:xfrm>
            <a:off x="8387133" y="597852"/>
            <a:ext cx="203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 err="1"/>
              <a:t>blue</a:t>
            </a:r>
            <a:endParaRPr lang="en-CH" sz="4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0C74DB-DCA8-6625-AF8B-F8FAA9FBD1A7}"/>
              </a:ext>
            </a:extLst>
          </p:cNvPr>
          <p:cNvSpPr txBox="1"/>
          <p:nvPr/>
        </p:nvSpPr>
        <p:spPr>
          <a:xfrm>
            <a:off x="10336579" y="590138"/>
            <a:ext cx="203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 err="1"/>
              <a:t>creature</a:t>
            </a:r>
            <a:endParaRPr lang="en-CH" sz="4800" dirty="0"/>
          </a:p>
        </p:txBody>
      </p:sp>
    </p:spTree>
    <p:extLst>
      <p:ext uri="{BB962C8B-B14F-4D97-AF65-F5344CB8AC3E}">
        <p14:creationId xmlns:p14="http://schemas.microsoft.com/office/powerpoint/2010/main" val="3441169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B934D-729E-A3F7-C728-4A2409D96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E7B0E234-F36E-C459-C43B-3C1BE92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Attention – value matrix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E2261B-CA6E-CDC0-B9EC-69F98F120F7D}"/>
              </a:ext>
            </a:extLst>
          </p:cNvPr>
          <p:cNvCxnSpPr/>
          <p:nvPr/>
        </p:nvCxnSpPr>
        <p:spPr>
          <a:xfrm>
            <a:off x="5136444" y="2111022"/>
            <a:ext cx="0" cy="2777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CDCB4E-F30F-E638-3292-F3A3C5C32C33}"/>
              </a:ext>
            </a:extLst>
          </p:cNvPr>
          <p:cNvCxnSpPr>
            <a:cxnSpLocks/>
          </p:cNvCxnSpPr>
          <p:nvPr/>
        </p:nvCxnSpPr>
        <p:spPr>
          <a:xfrm flipH="1">
            <a:off x="2856089" y="4888089"/>
            <a:ext cx="2280355" cy="85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EB5B1D-11E1-3D97-9A66-560D2BE4A30F}"/>
              </a:ext>
            </a:extLst>
          </p:cNvPr>
          <p:cNvCxnSpPr>
            <a:cxnSpLocks/>
          </p:cNvCxnSpPr>
          <p:nvPr/>
        </p:nvCxnSpPr>
        <p:spPr>
          <a:xfrm flipH="1" flipV="1">
            <a:off x="5136444" y="4896732"/>
            <a:ext cx="2077156" cy="849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5DA85D-0663-ADF8-9C4A-FB5BEAC5AE97}"/>
              </a:ext>
            </a:extLst>
          </p:cNvPr>
          <p:cNvCxnSpPr>
            <a:cxnSpLocks/>
          </p:cNvCxnSpPr>
          <p:nvPr/>
        </p:nvCxnSpPr>
        <p:spPr>
          <a:xfrm flipH="1" flipV="1">
            <a:off x="3781778" y="3429000"/>
            <a:ext cx="1354666" cy="145908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cartoon of a small creature&#10;&#10;Description automatically generated">
            <a:extLst>
              <a:ext uri="{FF2B5EF4-FFF2-40B4-BE49-F238E27FC236}">
                <a16:creationId xmlns:a16="http://schemas.microsoft.com/office/drawing/2014/main" id="{B6B623AB-25C7-6543-109F-91608DA1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43" y="2201333"/>
            <a:ext cx="1227667" cy="122766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87EF99-2910-3C3B-98ED-97854FC1F6B0}"/>
              </a:ext>
            </a:extLst>
          </p:cNvPr>
          <p:cNvCxnSpPr>
            <a:cxnSpLocks/>
          </p:cNvCxnSpPr>
          <p:nvPr/>
        </p:nvCxnSpPr>
        <p:spPr>
          <a:xfrm flipV="1">
            <a:off x="5136444" y="3553176"/>
            <a:ext cx="2077156" cy="133491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A98C51-497F-4303-0A70-D5207B5CED1C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395610" y="2815167"/>
            <a:ext cx="2142068" cy="6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4E752C-F243-4B98-3324-436BE48EA247}"/>
              </a:ext>
            </a:extLst>
          </p:cNvPr>
          <p:cNvSpPr txBox="1"/>
          <p:nvPr/>
        </p:nvSpPr>
        <p:spPr>
          <a:xfrm>
            <a:off x="4843087" y="2401057"/>
            <a:ext cx="19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CH" dirty="0"/>
              <a:t>alue vector</a:t>
            </a:r>
          </a:p>
        </p:txBody>
      </p:sp>
      <p:pic>
        <p:nvPicPr>
          <p:cNvPr id="41" name="Picture 40" descr="A cartoon of a blue dragon&#10;&#10;Description automatically generated">
            <a:extLst>
              <a:ext uri="{FF2B5EF4-FFF2-40B4-BE49-F238E27FC236}">
                <a16:creationId xmlns:a16="http://schemas.microsoft.com/office/drawing/2014/main" id="{D895BF1B-27C1-73A8-E582-39FC7B20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63" y="2287118"/>
            <a:ext cx="1180273" cy="1180273"/>
          </a:xfrm>
          <a:prstGeom prst="rect">
            <a:avLst/>
          </a:prstGeom>
        </p:spPr>
      </p:pic>
      <p:pic>
        <p:nvPicPr>
          <p:cNvPr id="2" name="Picture 1" descr="A blue furry ball with eyes&#10;&#10;Description automatically generated">
            <a:extLst>
              <a:ext uri="{FF2B5EF4-FFF2-40B4-BE49-F238E27FC236}">
                <a16:creationId xmlns:a16="http://schemas.microsoft.com/office/drawing/2014/main" id="{FB9E0E62-CC1C-E0B1-54AD-6535980F7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989" y="3776001"/>
            <a:ext cx="1351843" cy="13518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F4FF37-99AC-7E93-EDFB-C0300F0F4D1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93065" y="2885706"/>
            <a:ext cx="1442846" cy="8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ACA588-1C02-F408-CE7A-4C4DFEFE7CB5}"/>
              </a:ext>
            </a:extLst>
          </p:cNvPr>
          <p:cNvCxnSpPr>
            <a:cxnSpLocks/>
          </p:cNvCxnSpPr>
          <p:nvPr/>
        </p:nvCxnSpPr>
        <p:spPr>
          <a:xfrm flipV="1">
            <a:off x="5136443" y="4411131"/>
            <a:ext cx="3420570" cy="47695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B02860-8859-2CBD-6EF5-7A22D7477C92}"/>
              </a:ext>
            </a:extLst>
          </p:cNvPr>
          <p:cNvSpPr txBox="1"/>
          <p:nvPr/>
        </p:nvSpPr>
        <p:spPr>
          <a:xfrm>
            <a:off x="8341935" y="2904438"/>
            <a:ext cx="19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CH" dirty="0"/>
              <a:t>alue vector</a:t>
            </a:r>
          </a:p>
        </p:txBody>
      </p:sp>
    </p:spTree>
    <p:extLst>
      <p:ext uri="{BB962C8B-B14F-4D97-AF65-F5344CB8AC3E}">
        <p14:creationId xmlns:p14="http://schemas.microsoft.com/office/powerpoint/2010/main" val="3233780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DD18A-B963-585C-99EE-E4173CD23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D3E63F-F1AD-0531-C609-D21F3BA4E6BC}"/>
              </a:ext>
            </a:extLst>
          </p:cNvPr>
          <p:cNvSpPr txBox="1"/>
          <p:nvPr/>
        </p:nvSpPr>
        <p:spPr>
          <a:xfrm>
            <a:off x="2784403" y="1275189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79320C27-D65C-5B1E-2042-6CB58DFF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65"/>
            <a:ext cx="10515600" cy="1325563"/>
          </a:xfrm>
        </p:spPr>
        <p:txBody>
          <a:bodyPr/>
          <a:lstStyle/>
          <a:p>
            <a:r>
              <a:rPr lang="en-CH" dirty="0"/>
              <a:t>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8107C-29F9-F5EE-6D4D-B5FC0696BB00}"/>
              </a:ext>
            </a:extLst>
          </p:cNvPr>
          <p:cNvSpPr txBox="1"/>
          <p:nvPr/>
        </p:nvSpPr>
        <p:spPr>
          <a:xfrm>
            <a:off x="4366358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B6529-AA10-F0DD-C7BE-60DD91577354}"/>
              </a:ext>
            </a:extLst>
          </p:cNvPr>
          <p:cNvSpPr txBox="1"/>
          <p:nvPr/>
        </p:nvSpPr>
        <p:spPr>
          <a:xfrm>
            <a:off x="6308922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9AB78-E857-9A59-FA92-0633754FA21E}"/>
              </a:ext>
            </a:extLst>
          </p:cNvPr>
          <p:cNvSpPr txBox="1"/>
          <p:nvPr/>
        </p:nvSpPr>
        <p:spPr>
          <a:xfrm>
            <a:off x="8343364" y="1275188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1C586-CC9E-BCB8-585C-A0042D5A5CF8}"/>
              </a:ext>
            </a:extLst>
          </p:cNvPr>
          <p:cNvSpPr txBox="1"/>
          <p:nvPr/>
        </p:nvSpPr>
        <p:spPr>
          <a:xfrm>
            <a:off x="856865" y="2007138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0D96B-38CB-461D-7640-1FAAA40A8E6B}"/>
              </a:ext>
            </a:extLst>
          </p:cNvPr>
          <p:cNvSpPr txBox="1"/>
          <p:nvPr/>
        </p:nvSpPr>
        <p:spPr>
          <a:xfrm>
            <a:off x="450107" y="3188869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C7C54-8843-7831-D7B8-AF95F0A684F5}"/>
              </a:ext>
            </a:extLst>
          </p:cNvPr>
          <p:cNvSpPr txBox="1"/>
          <p:nvPr/>
        </p:nvSpPr>
        <p:spPr>
          <a:xfrm>
            <a:off x="450107" y="4370600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4CBD5-C763-1B0D-B8EF-34843C1E456A}"/>
              </a:ext>
            </a:extLst>
          </p:cNvPr>
          <p:cNvSpPr txBox="1"/>
          <p:nvPr/>
        </p:nvSpPr>
        <p:spPr>
          <a:xfrm>
            <a:off x="245119" y="5518047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5727EA-8FA8-5D28-A5FF-37FC1A62FD24}"/>
              </a:ext>
            </a:extLst>
          </p:cNvPr>
          <p:cNvCxnSpPr/>
          <p:nvPr/>
        </p:nvCxnSpPr>
        <p:spPr>
          <a:xfrm>
            <a:off x="2784403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05DAC8-AD67-51C0-F710-4EDD0A192CDE}"/>
              </a:ext>
            </a:extLst>
          </p:cNvPr>
          <p:cNvCxnSpPr/>
          <p:nvPr/>
        </p:nvCxnSpPr>
        <p:spPr>
          <a:xfrm>
            <a:off x="4108781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5622E6-397E-036D-691D-5DB20208E4A3}"/>
              </a:ext>
            </a:extLst>
          </p:cNvPr>
          <p:cNvCxnSpPr/>
          <p:nvPr/>
        </p:nvCxnSpPr>
        <p:spPr>
          <a:xfrm>
            <a:off x="6411953" y="1275188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327991-4A64-CBB4-9878-14ED00A090F1}"/>
              </a:ext>
            </a:extLst>
          </p:cNvPr>
          <p:cNvCxnSpPr/>
          <p:nvPr/>
        </p:nvCxnSpPr>
        <p:spPr>
          <a:xfrm>
            <a:off x="8174212" y="1255071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B791C8-BFF0-0161-F90E-508AB59B96B2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978693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644BF1-3C3E-43F5-5BCF-AE361EC84A12}"/>
              </a:ext>
            </a:extLst>
          </p:cNvPr>
          <p:cNvCxnSpPr>
            <a:cxnSpLocks/>
          </p:cNvCxnSpPr>
          <p:nvPr/>
        </p:nvCxnSpPr>
        <p:spPr>
          <a:xfrm flipH="1" flipV="1">
            <a:off x="786685" y="4230400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746282-A272-8DA1-602B-C6674DD49860}"/>
              </a:ext>
            </a:extLst>
          </p:cNvPr>
          <p:cNvCxnSpPr>
            <a:cxnSpLocks/>
          </p:cNvCxnSpPr>
          <p:nvPr/>
        </p:nvCxnSpPr>
        <p:spPr>
          <a:xfrm flipH="1" flipV="1">
            <a:off x="668628" y="5413889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54BB7C-E0D3-BBEC-BB8F-D51BDF52FAA7}"/>
              </a:ext>
            </a:extLst>
          </p:cNvPr>
          <p:cNvSpPr txBox="1"/>
          <p:nvPr/>
        </p:nvSpPr>
        <p:spPr>
          <a:xfrm>
            <a:off x="9324622" y="2370947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DA477-DB0B-4D3A-8599-2D9769688419}"/>
              </a:ext>
            </a:extLst>
          </p:cNvPr>
          <p:cNvSpPr txBox="1"/>
          <p:nvPr/>
        </p:nvSpPr>
        <p:spPr>
          <a:xfrm>
            <a:off x="9341482" y="3499630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0.5 x 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C9B80-7BC9-6AAA-64B7-7C6D1F42F75C}"/>
              </a:ext>
            </a:extLst>
          </p:cNvPr>
          <p:cNvSpPr txBox="1"/>
          <p:nvPr/>
        </p:nvSpPr>
        <p:spPr>
          <a:xfrm>
            <a:off x="9341482" y="4786098"/>
            <a:ext cx="123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0.42 x v3</a:t>
            </a:r>
          </a:p>
        </p:txBody>
      </p:sp>
      <p:sp>
        <p:nvSpPr>
          <p:cNvPr id="7" name="Plus 6">
            <a:extLst>
              <a:ext uri="{FF2B5EF4-FFF2-40B4-BE49-F238E27FC236}">
                <a16:creationId xmlns:a16="http://schemas.microsoft.com/office/drawing/2014/main" id="{C56FB920-3604-F0B1-8C7B-A8FC28CD5A7B}"/>
              </a:ext>
            </a:extLst>
          </p:cNvPr>
          <p:cNvSpPr/>
          <p:nvPr/>
        </p:nvSpPr>
        <p:spPr>
          <a:xfrm>
            <a:off x="9341482" y="2727685"/>
            <a:ext cx="536923" cy="590865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Plus 7">
            <a:extLst>
              <a:ext uri="{FF2B5EF4-FFF2-40B4-BE49-F238E27FC236}">
                <a16:creationId xmlns:a16="http://schemas.microsoft.com/office/drawing/2014/main" id="{55B418C5-C4D0-D227-781B-25CCC12216E8}"/>
              </a:ext>
            </a:extLst>
          </p:cNvPr>
          <p:cNvSpPr/>
          <p:nvPr/>
        </p:nvSpPr>
        <p:spPr>
          <a:xfrm>
            <a:off x="9361103" y="3978625"/>
            <a:ext cx="536923" cy="590865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DC513-2B88-24FB-7D0C-FC03031382A9}"/>
              </a:ext>
            </a:extLst>
          </p:cNvPr>
          <p:cNvSpPr txBox="1"/>
          <p:nvPr/>
        </p:nvSpPr>
        <p:spPr>
          <a:xfrm>
            <a:off x="9407597" y="5643847"/>
            <a:ext cx="10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0</a:t>
            </a: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5E264F9A-F44D-B0BA-031C-DC75E8C6EFBC}"/>
              </a:ext>
            </a:extLst>
          </p:cNvPr>
          <p:cNvSpPr/>
          <p:nvPr/>
        </p:nvSpPr>
        <p:spPr>
          <a:xfrm>
            <a:off x="9529484" y="5939851"/>
            <a:ext cx="418141" cy="369331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FD2EE065-A1C2-0D59-9931-08934B549A9E}"/>
              </a:ext>
            </a:extLst>
          </p:cNvPr>
          <p:cNvSpPr/>
          <p:nvPr/>
        </p:nvSpPr>
        <p:spPr>
          <a:xfrm>
            <a:off x="9324622" y="6349044"/>
            <a:ext cx="501849" cy="3995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97A8CE-1005-52B2-BB48-8C0E87948613}"/>
              </a:ext>
            </a:extLst>
          </p:cNvPr>
          <p:cNvSpPr txBox="1"/>
          <p:nvPr/>
        </p:nvSpPr>
        <p:spPr>
          <a:xfrm>
            <a:off x="9679297" y="6133340"/>
            <a:ext cx="72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E</a:t>
            </a:r>
            <a:endParaRPr lang="en-CH" sz="4800" dirty="0"/>
          </a:p>
        </p:txBody>
      </p:sp>
    </p:spTree>
    <p:extLst>
      <p:ext uri="{BB962C8B-B14F-4D97-AF65-F5344CB8AC3E}">
        <p14:creationId xmlns:p14="http://schemas.microsoft.com/office/powerpoint/2010/main" val="36678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50973-D39F-F476-8B67-BFC64D6FD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B00EC9D8-23E8-D6D0-3CAD-27C3C2A1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One head of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7818D-524F-2F5A-5574-FABD6085644B}"/>
              </a:ext>
            </a:extLst>
          </p:cNvPr>
          <p:cNvSpPr txBox="1"/>
          <p:nvPr/>
        </p:nvSpPr>
        <p:spPr>
          <a:xfrm>
            <a:off x="5848520" y="1690688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pic>
        <p:nvPicPr>
          <p:cNvPr id="2" name="Picture 1" descr="A cartoon of a small creature&#10;&#10;Description automatically generated">
            <a:extLst>
              <a:ext uri="{FF2B5EF4-FFF2-40B4-BE49-F238E27FC236}">
                <a16:creationId xmlns:a16="http://schemas.microsoft.com/office/drawing/2014/main" id="{D3FECB50-8607-41F0-D5B9-84F7C533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024" y="1408017"/>
            <a:ext cx="1227667" cy="1227667"/>
          </a:xfrm>
          <a:prstGeom prst="rect">
            <a:avLst/>
          </a:prstGeom>
        </p:spPr>
      </p:pic>
      <p:pic>
        <p:nvPicPr>
          <p:cNvPr id="3" name="Picture 2" descr="A blue furry ball with eyes&#10;&#10;Description automatically generated">
            <a:extLst>
              <a:ext uri="{FF2B5EF4-FFF2-40B4-BE49-F238E27FC236}">
                <a16:creationId xmlns:a16="http://schemas.microsoft.com/office/drawing/2014/main" id="{C5566E44-FB8E-42E8-EEDB-85D2C568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935" y="5328355"/>
            <a:ext cx="1351843" cy="1351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65310D-870F-0F49-C5D4-57CD811216FF}"/>
              </a:ext>
            </a:extLst>
          </p:cNvPr>
          <p:cNvSpPr txBox="1"/>
          <p:nvPr/>
        </p:nvSpPr>
        <p:spPr>
          <a:xfrm>
            <a:off x="9072650" y="2678524"/>
            <a:ext cx="72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E</a:t>
            </a:r>
            <a:endParaRPr lang="en-CH" sz="4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4BF180-99F3-EC28-A8D0-4DEBD24894BC}"/>
              </a:ext>
            </a:extLst>
          </p:cNvPr>
          <p:cNvCxnSpPr/>
          <p:nvPr/>
        </p:nvCxnSpPr>
        <p:spPr>
          <a:xfrm>
            <a:off x="9290409" y="2799947"/>
            <a:ext cx="2734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lus 9">
            <a:extLst>
              <a:ext uri="{FF2B5EF4-FFF2-40B4-BE49-F238E27FC236}">
                <a16:creationId xmlns:a16="http://schemas.microsoft.com/office/drawing/2014/main" id="{EF303A31-CCBF-32E1-D5AA-66A1BE9E60BE}"/>
              </a:ext>
            </a:extLst>
          </p:cNvPr>
          <p:cNvSpPr/>
          <p:nvPr/>
        </p:nvSpPr>
        <p:spPr>
          <a:xfrm>
            <a:off x="9119535" y="3345268"/>
            <a:ext cx="615195" cy="71278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BD4A7A99-D1E5-13B3-75A5-B89838218B88}"/>
              </a:ext>
            </a:extLst>
          </p:cNvPr>
          <p:cNvSpPr/>
          <p:nvPr/>
        </p:nvSpPr>
        <p:spPr>
          <a:xfrm>
            <a:off x="9019849" y="4219143"/>
            <a:ext cx="501849" cy="3995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2CC37-8AFC-A818-8FA0-4F818F5242B0}"/>
              </a:ext>
            </a:extLst>
          </p:cNvPr>
          <p:cNvSpPr txBox="1"/>
          <p:nvPr/>
        </p:nvSpPr>
        <p:spPr>
          <a:xfrm>
            <a:off x="9374524" y="4003439"/>
            <a:ext cx="72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E</a:t>
            </a:r>
            <a:endParaRPr lang="en-CH" sz="4800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F7F8DB91-251A-63B5-3DDB-263F7D62FC8D}"/>
              </a:ext>
            </a:extLst>
          </p:cNvPr>
          <p:cNvSpPr/>
          <p:nvPr/>
        </p:nvSpPr>
        <p:spPr>
          <a:xfrm>
            <a:off x="9254451" y="4896730"/>
            <a:ext cx="418141" cy="369331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840995-E1E0-1157-977D-27A91AEA35BE}"/>
              </a:ext>
            </a:extLst>
          </p:cNvPr>
          <p:cNvCxnSpPr/>
          <p:nvPr/>
        </p:nvCxnSpPr>
        <p:spPr>
          <a:xfrm>
            <a:off x="9598005" y="4129134"/>
            <a:ext cx="2734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080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9956A74-2643-5752-A1E4-9B6C621D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92DE6-35AB-9FB0-0C04-CE0D50E78EDE}"/>
              </a:ext>
            </a:extLst>
          </p:cNvPr>
          <p:cNvSpPr txBox="1"/>
          <p:nvPr/>
        </p:nvSpPr>
        <p:spPr>
          <a:xfrm>
            <a:off x="2784403" y="1275189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F201EF6-FD99-AC07-7DC6-5F53DADB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65"/>
            <a:ext cx="10515600" cy="1325563"/>
          </a:xfrm>
        </p:spPr>
        <p:txBody>
          <a:bodyPr/>
          <a:lstStyle/>
          <a:p>
            <a:r>
              <a:rPr lang="en-CH" dirty="0"/>
              <a:t>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155C-EF7E-55E1-7770-6D246A4FD14D}"/>
              </a:ext>
            </a:extLst>
          </p:cNvPr>
          <p:cNvSpPr txBox="1"/>
          <p:nvPr/>
        </p:nvSpPr>
        <p:spPr>
          <a:xfrm>
            <a:off x="4366358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79AB6-2D10-8AE2-FE3A-A6EC0561A72A}"/>
              </a:ext>
            </a:extLst>
          </p:cNvPr>
          <p:cNvSpPr txBox="1"/>
          <p:nvPr/>
        </p:nvSpPr>
        <p:spPr>
          <a:xfrm>
            <a:off x="6308922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C3FB-0D60-3BC4-59C8-094A7DB09D83}"/>
              </a:ext>
            </a:extLst>
          </p:cNvPr>
          <p:cNvSpPr txBox="1"/>
          <p:nvPr/>
        </p:nvSpPr>
        <p:spPr>
          <a:xfrm>
            <a:off x="8343364" y="1275188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08F73-8266-809A-7942-10B370BB18C1}"/>
              </a:ext>
            </a:extLst>
          </p:cNvPr>
          <p:cNvSpPr txBox="1"/>
          <p:nvPr/>
        </p:nvSpPr>
        <p:spPr>
          <a:xfrm>
            <a:off x="856865" y="2007138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45406-55B8-163F-3D58-D797D0E58BE8}"/>
              </a:ext>
            </a:extLst>
          </p:cNvPr>
          <p:cNvSpPr txBox="1"/>
          <p:nvPr/>
        </p:nvSpPr>
        <p:spPr>
          <a:xfrm>
            <a:off x="450107" y="3188869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E97CD-41F6-08FE-D703-48E6864180DD}"/>
              </a:ext>
            </a:extLst>
          </p:cNvPr>
          <p:cNvSpPr txBox="1"/>
          <p:nvPr/>
        </p:nvSpPr>
        <p:spPr>
          <a:xfrm>
            <a:off x="450107" y="4370600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2941A-71C8-A3E4-4952-470D3164B24F}"/>
              </a:ext>
            </a:extLst>
          </p:cNvPr>
          <p:cNvSpPr txBox="1"/>
          <p:nvPr/>
        </p:nvSpPr>
        <p:spPr>
          <a:xfrm>
            <a:off x="245119" y="5518047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82A89D-569D-8697-B029-D113C577699C}"/>
              </a:ext>
            </a:extLst>
          </p:cNvPr>
          <p:cNvCxnSpPr/>
          <p:nvPr/>
        </p:nvCxnSpPr>
        <p:spPr>
          <a:xfrm>
            <a:off x="2784403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B895E5-607F-11D1-4379-F633DE3ADB92}"/>
              </a:ext>
            </a:extLst>
          </p:cNvPr>
          <p:cNvCxnSpPr/>
          <p:nvPr/>
        </p:nvCxnSpPr>
        <p:spPr>
          <a:xfrm>
            <a:off x="4108781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317A40-FFF0-61DE-531D-28C3FF3C9CEB}"/>
              </a:ext>
            </a:extLst>
          </p:cNvPr>
          <p:cNvCxnSpPr/>
          <p:nvPr/>
        </p:nvCxnSpPr>
        <p:spPr>
          <a:xfrm>
            <a:off x="6411953" y="1275188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EC279-DB8F-9FD1-11D7-6D4A06A0BD5E}"/>
              </a:ext>
            </a:extLst>
          </p:cNvPr>
          <p:cNvCxnSpPr/>
          <p:nvPr/>
        </p:nvCxnSpPr>
        <p:spPr>
          <a:xfrm>
            <a:off x="8174212" y="1255071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DDC9D2-7C3B-7EAE-D082-3254D97ACDBB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978693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31D44C-A817-64CE-4B73-3BCA168064AE}"/>
              </a:ext>
            </a:extLst>
          </p:cNvPr>
          <p:cNvCxnSpPr>
            <a:cxnSpLocks/>
          </p:cNvCxnSpPr>
          <p:nvPr/>
        </p:nvCxnSpPr>
        <p:spPr>
          <a:xfrm flipH="1" flipV="1">
            <a:off x="786685" y="4230400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8ADD09-D53D-1FA8-6D5C-D924E075BD18}"/>
              </a:ext>
            </a:extLst>
          </p:cNvPr>
          <p:cNvCxnSpPr>
            <a:cxnSpLocks/>
          </p:cNvCxnSpPr>
          <p:nvPr/>
        </p:nvCxnSpPr>
        <p:spPr>
          <a:xfrm flipH="1" flipV="1">
            <a:off x="668628" y="5413889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503A45D-DA44-EA8C-83EC-1D1C6DADB6D9}"/>
              </a:ext>
            </a:extLst>
          </p:cNvPr>
          <p:cNvSpPr/>
          <p:nvPr/>
        </p:nvSpPr>
        <p:spPr>
          <a:xfrm>
            <a:off x="9327945" y="3326536"/>
            <a:ext cx="792471" cy="64190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84745D-77F1-2ED4-6233-6D0F2BB36C5B}"/>
              </a:ext>
            </a:extLst>
          </p:cNvPr>
          <p:cNvSpPr/>
          <p:nvPr/>
        </p:nvSpPr>
        <p:spPr>
          <a:xfrm>
            <a:off x="9327944" y="4567069"/>
            <a:ext cx="792471" cy="64190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564B24-0A3F-4B08-FA0E-2AABD409FE45}"/>
              </a:ext>
            </a:extLst>
          </p:cNvPr>
          <p:cNvSpPr/>
          <p:nvPr/>
        </p:nvSpPr>
        <p:spPr>
          <a:xfrm>
            <a:off x="9583492" y="2477278"/>
            <a:ext cx="268730" cy="2242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Plus 1">
            <a:extLst>
              <a:ext uri="{FF2B5EF4-FFF2-40B4-BE49-F238E27FC236}">
                <a16:creationId xmlns:a16="http://schemas.microsoft.com/office/drawing/2014/main" id="{B0C42C25-B6BE-2638-6405-16FBF7341782}"/>
              </a:ext>
            </a:extLst>
          </p:cNvPr>
          <p:cNvSpPr/>
          <p:nvPr/>
        </p:nvSpPr>
        <p:spPr>
          <a:xfrm>
            <a:off x="9449394" y="2712100"/>
            <a:ext cx="536923" cy="590865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Plus 3">
            <a:extLst>
              <a:ext uri="{FF2B5EF4-FFF2-40B4-BE49-F238E27FC236}">
                <a16:creationId xmlns:a16="http://schemas.microsoft.com/office/drawing/2014/main" id="{29FA6B64-85E0-44B0-26FE-5358ED8157D9}"/>
              </a:ext>
            </a:extLst>
          </p:cNvPr>
          <p:cNvSpPr/>
          <p:nvPr/>
        </p:nvSpPr>
        <p:spPr>
          <a:xfrm>
            <a:off x="9469015" y="3963040"/>
            <a:ext cx="536923" cy="590865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961FDDA1-1653-762B-E4E8-98BB8DEFD7C3}"/>
              </a:ext>
            </a:extLst>
          </p:cNvPr>
          <p:cNvSpPr/>
          <p:nvPr/>
        </p:nvSpPr>
        <p:spPr>
          <a:xfrm>
            <a:off x="9402935" y="5906308"/>
            <a:ext cx="629840" cy="51203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1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D047F7F-3C6C-8426-F579-97EF0ADD3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974B1F-B5E9-799A-D7A9-06F0B522289F}"/>
              </a:ext>
            </a:extLst>
          </p:cNvPr>
          <p:cNvSpPr txBox="1"/>
          <p:nvPr/>
        </p:nvSpPr>
        <p:spPr>
          <a:xfrm>
            <a:off x="838200" y="5318820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A fluffy blue creature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A610D010-3B4A-3ADC-3618-B6E928DC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3E6A-2C1B-7C9E-FD9D-9A94989AA3A2}"/>
              </a:ext>
            </a:extLst>
          </p:cNvPr>
          <p:cNvSpPr txBox="1"/>
          <p:nvPr/>
        </p:nvSpPr>
        <p:spPr>
          <a:xfrm>
            <a:off x="838200" y="4183333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A fluffy blue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92AA-E870-8688-59A6-526202AF7EE4}"/>
              </a:ext>
            </a:extLst>
          </p:cNvPr>
          <p:cNvSpPr txBox="1"/>
          <p:nvPr/>
        </p:nvSpPr>
        <p:spPr>
          <a:xfrm>
            <a:off x="838200" y="3089255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A fluffy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BB3DD-3A3B-865A-DE2B-22C31A3BC8BD}"/>
              </a:ext>
            </a:extLst>
          </p:cNvPr>
          <p:cNvSpPr txBox="1"/>
          <p:nvPr/>
        </p:nvSpPr>
        <p:spPr>
          <a:xfrm>
            <a:off x="838200" y="1953768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54464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FB1D25-F543-71E4-3776-6E876E971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47E6E9-B2BF-0CA5-F4AC-61F462F9861E}"/>
              </a:ext>
            </a:extLst>
          </p:cNvPr>
          <p:cNvSpPr txBox="1"/>
          <p:nvPr/>
        </p:nvSpPr>
        <p:spPr>
          <a:xfrm>
            <a:off x="838200" y="5318820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A fluffy blue creature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3C042A6-A3CD-DA10-D122-FBB0026E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Masking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08003-DCDC-723E-5237-DB85C55B8608}"/>
              </a:ext>
            </a:extLst>
          </p:cNvPr>
          <p:cNvSpPr txBox="1"/>
          <p:nvPr/>
        </p:nvSpPr>
        <p:spPr>
          <a:xfrm>
            <a:off x="838200" y="4183333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A fluffy blue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47600-FC4F-EB79-F710-9D8AC5D28676}"/>
              </a:ext>
            </a:extLst>
          </p:cNvPr>
          <p:cNvSpPr txBox="1"/>
          <p:nvPr/>
        </p:nvSpPr>
        <p:spPr>
          <a:xfrm>
            <a:off x="838200" y="3089255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A fluffy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27344-88ED-6B04-D095-155F2041306C}"/>
              </a:ext>
            </a:extLst>
          </p:cNvPr>
          <p:cNvSpPr txBox="1"/>
          <p:nvPr/>
        </p:nvSpPr>
        <p:spPr>
          <a:xfrm>
            <a:off x="838200" y="1953768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58068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9E3D087-62FC-67CE-519F-B0792FF26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1DC-7DE4-E718-B7D8-9DE829A4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61715-1E36-A838-C0EC-6C0D7795A87D}"/>
              </a:ext>
            </a:extLst>
          </p:cNvPr>
          <p:cNvSpPr txBox="1"/>
          <p:nvPr/>
        </p:nvSpPr>
        <p:spPr>
          <a:xfrm>
            <a:off x="2469292" y="2446636"/>
            <a:ext cx="1421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We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58F41-A054-241C-976D-47A1D05A4BE5}"/>
              </a:ext>
            </a:extLst>
          </p:cNvPr>
          <p:cNvSpPr txBox="1"/>
          <p:nvPr/>
        </p:nvSpPr>
        <p:spPr>
          <a:xfrm>
            <a:off x="5290751" y="2446635"/>
            <a:ext cx="1421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Love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2182C-2736-9F89-AE0A-807EE64C27C5}"/>
              </a:ext>
            </a:extLst>
          </p:cNvPr>
          <p:cNvSpPr txBox="1"/>
          <p:nvPr/>
        </p:nvSpPr>
        <p:spPr>
          <a:xfrm>
            <a:off x="7727092" y="2446635"/>
            <a:ext cx="2417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NLP/…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A95928A-EE35-1CAA-AA5D-66429FC5CC5A}"/>
              </a:ext>
            </a:extLst>
          </p:cNvPr>
          <p:cNvSpPr/>
          <p:nvPr/>
        </p:nvSpPr>
        <p:spPr>
          <a:xfrm>
            <a:off x="2469292" y="3429000"/>
            <a:ext cx="315097" cy="26628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FDEF4CE-3606-E119-FA96-08C5085E6649}"/>
              </a:ext>
            </a:extLst>
          </p:cNvPr>
          <p:cNvSpPr/>
          <p:nvPr/>
        </p:nvSpPr>
        <p:spPr>
          <a:xfrm flipH="1">
            <a:off x="3575222" y="3429000"/>
            <a:ext cx="315097" cy="26628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26F7F-9E23-DE93-C6DA-61DF32DCD744}"/>
              </a:ext>
            </a:extLst>
          </p:cNvPr>
          <p:cNvSpPr txBox="1"/>
          <p:nvPr/>
        </p:nvSpPr>
        <p:spPr>
          <a:xfrm>
            <a:off x="2784389" y="3580368"/>
            <a:ext cx="7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AE182-A3A0-10E5-E41D-F407B6F3825E}"/>
              </a:ext>
            </a:extLst>
          </p:cNvPr>
          <p:cNvSpPr txBox="1"/>
          <p:nvPr/>
        </p:nvSpPr>
        <p:spPr>
          <a:xfrm>
            <a:off x="2784389" y="4149923"/>
            <a:ext cx="7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4.2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98507-D8ED-8FDA-8412-0198D0D369CD}"/>
              </a:ext>
            </a:extLst>
          </p:cNvPr>
          <p:cNvSpPr txBox="1"/>
          <p:nvPr/>
        </p:nvSpPr>
        <p:spPr>
          <a:xfrm>
            <a:off x="2962312" y="4720792"/>
            <a:ext cx="492443" cy="400110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en-CH" sz="20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56F8B-D791-003C-225E-D0556E2ED103}"/>
              </a:ext>
            </a:extLst>
          </p:cNvPr>
          <p:cNvSpPr txBox="1"/>
          <p:nvPr/>
        </p:nvSpPr>
        <p:spPr>
          <a:xfrm>
            <a:off x="2784387" y="5576439"/>
            <a:ext cx="7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2.1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1709DBA-4DB3-7A5D-3969-2E550AAB3E8A}"/>
              </a:ext>
            </a:extLst>
          </p:cNvPr>
          <p:cNvSpPr/>
          <p:nvPr/>
        </p:nvSpPr>
        <p:spPr>
          <a:xfrm>
            <a:off x="5290751" y="3429000"/>
            <a:ext cx="315097" cy="26628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2357A3A-2D89-D417-4F90-58119C9703DF}"/>
              </a:ext>
            </a:extLst>
          </p:cNvPr>
          <p:cNvSpPr/>
          <p:nvPr/>
        </p:nvSpPr>
        <p:spPr>
          <a:xfrm flipH="1">
            <a:off x="6396681" y="3429000"/>
            <a:ext cx="315097" cy="26628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4E0C-F21B-002D-C747-24CF1B172A6E}"/>
              </a:ext>
            </a:extLst>
          </p:cNvPr>
          <p:cNvSpPr txBox="1"/>
          <p:nvPr/>
        </p:nvSpPr>
        <p:spPr>
          <a:xfrm>
            <a:off x="5605848" y="3580368"/>
            <a:ext cx="7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DAED0-7E5D-35E5-C042-BA512457AF85}"/>
              </a:ext>
            </a:extLst>
          </p:cNvPr>
          <p:cNvSpPr txBox="1"/>
          <p:nvPr/>
        </p:nvSpPr>
        <p:spPr>
          <a:xfrm>
            <a:off x="5605848" y="4149923"/>
            <a:ext cx="7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4.2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62BD4-E924-6CC0-2413-A4CF16963940}"/>
              </a:ext>
            </a:extLst>
          </p:cNvPr>
          <p:cNvSpPr txBox="1"/>
          <p:nvPr/>
        </p:nvSpPr>
        <p:spPr>
          <a:xfrm>
            <a:off x="5783771" y="4720792"/>
            <a:ext cx="492443" cy="400110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en-CH" sz="20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099E65-5F5C-A511-6540-047277F600CD}"/>
              </a:ext>
            </a:extLst>
          </p:cNvPr>
          <p:cNvSpPr txBox="1"/>
          <p:nvPr/>
        </p:nvSpPr>
        <p:spPr>
          <a:xfrm>
            <a:off x="5605846" y="5576439"/>
            <a:ext cx="7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2.1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EB4C90A-8998-C446-88EC-7F00E353B393}"/>
              </a:ext>
            </a:extLst>
          </p:cNvPr>
          <p:cNvSpPr/>
          <p:nvPr/>
        </p:nvSpPr>
        <p:spPr>
          <a:xfrm>
            <a:off x="7986584" y="3429000"/>
            <a:ext cx="315097" cy="26628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CC59AA3-3002-0C9C-037D-A350B72DBB7D}"/>
              </a:ext>
            </a:extLst>
          </p:cNvPr>
          <p:cNvSpPr/>
          <p:nvPr/>
        </p:nvSpPr>
        <p:spPr>
          <a:xfrm flipH="1">
            <a:off x="9092514" y="3429000"/>
            <a:ext cx="315097" cy="26628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5AD2F-301A-7E4E-CB28-4B03E42AD47B}"/>
              </a:ext>
            </a:extLst>
          </p:cNvPr>
          <p:cNvSpPr txBox="1"/>
          <p:nvPr/>
        </p:nvSpPr>
        <p:spPr>
          <a:xfrm>
            <a:off x="8301681" y="3580368"/>
            <a:ext cx="7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C6F932-04A5-F0AA-96A7-FB0F23EA4782}"/>
              </a:ext>
            </a:extLst>
          </p:cNvPr>
          <p:cNvSpPr txBox="1"/>
          <p:nvPr/>
        </p:nvSpPr>
        <p:spPr>
          <a:xfrm>
            <a:off x="8301681" y="4149923"/>
            <a:ext cx="7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4.2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46DF4-E4A4-142B-E779-BF3FE52B8EFD}"/>
              </a:ext>
            </a:extLst>
          </p:cNvPr>
          <p:cNvSpPr txBox="1"/>
          <p:nvPr/>
        </p:nvSpPr>
        <p:spPr>
          <a:xfrm>
            <a:off x="8479604" y="4720792"/>
            <a:ext cx="492443" cy="400110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en-CH" sz="2000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4937-E98C-FB56-E69E-D141168CFDA8}"/>
              </a:ext>
            </a:extLst>
          </p:cNvPr>
          <p:cNvSpPr txBox="1"/>
          <p:nvPr/>
        </p:nvSpPr>
        <p:spPr>
          <a:xfrm>
            <a:off x="8301679" y="5576439"/>
            <a:ext cx="7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3494808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257D2E-96C1-FDB9-1FDE-31B3CAF3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DE02-BB31-716C-757C-99BDB95C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GPT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1226E-ADC6-7B59-3E68-08EA464F68BD}"/>
              </a:ext>
            </a:extLst>
          </p:cNvPr>
          <p:cNvSpPr txBox="1"/>
          <p:nvPr/>
        </p:nvSpPr>
        <p:spPr>
          <a:xfrm>
            <a:off x="1848422" y="1229896"/>
            <a:ext cx="88024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175… billion parameters</a:t>
            </a:r>
          </a:p>
          <a:p>
            <a:pPr algn="ctr"/>
            <a:endParaRPr lang="en-CH" sz="4800" dirty="0"/>
          </a:p>
          <a:p>
            <a:pPr algn="ctr"/>
            <a:r>
              <a:rPr lang="en-CH" sz="4800" dirty="0"/>
              <a:t>28’000 thousand matrices</a:t>
            </a:r>
          </a:p>
          <a:p>
            <a:pPr algn="ctr"/>
            <a:endParaRPr lang="en-CH" sz="4800" dirty="0"/>
          </a:p>
          <a:p>
            <a:pPr algn="ctr"/>
            <a:r>
              <a:rPr lang="en-CH" sz="4800" dirty="0"/>
              <a:t>50’000 thousand words (tokens)</a:t>
            </a:r>
          </a:p>
          <a:p>
            <a:pPr algn="ctr"/>
            <a:endParaRPr lang="en-CH" sz="4800" dirty="0"/>
          </a:p>
          <a:p>
            <a:pPr algn="ctr"/>
            <a:r>
              <a:rPr lang="en-CH" sz="4800" dirty="0"/>
              <a:t>12’000 dimension</a:t>
            </a:r>
          </a:p>
          <a:p>
            <a:pPr algn="ctr"/>
            <a:endParaRPr lang="en-CH" sz="4800" dirty="0"/>
          </a:p>
          <a:p>
            <a:pPr algn="ctr"/>
            <a:r>
              <a:rPr lang="en-CH" sz="4800" dirty="0"/>
              <a:t>2’000 context size</a:t>
            </a:r>
          </a:p>
        </p:txBody>
      </p:sp>
    </p:spTree>
    <p:extLst>
      <p:ext uri="{BB962C8B-B14F-4D97-AF65-F5344CB8AC3E}">
        <p14:creationId xmlns:p14="http://schemas.microsoft.com/office/powerpoint/2010/main" val="2160483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C69C6A-31E1-BE4F-B833-749243C4C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B8B99F-4648-3865-8563-B839BE18E0AC}"/>
              </a:ext>
            </a:extLst>
          </p:cNvPr>
          <p:cNvSpPr txBox="1"/>
          <p:nvPr/>
        </p:nvSpPr>
        <p:spPr>
          <a:xfrm>
            <a:off x="1895761" y="3013501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The goal of our model is to …</a:t>
            </a: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F051B368-D60A-BB6B-CE22-E7761A456B67}"/>
              </a:ext>
            </a:extLst>
          </p:cNvPr>
          <p:cNvSpPr/>
          <p:nvPr/>
        </p:nvSpPr>
        <p:spPr>
          <a:xfrm>
            <a:off x="8706119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EC0D3AE5-ECA5-9EEF-AC82-9E92551FDC09}"/>
              </a:ext>
            </a:extLst>
          </p:cNvPr>
          <p:cNvSpPr/>
          <p:nvPr/>
        </p:nvSpPr>
        <p:spPr>
          <a:xfrm flipH="1">
            <a:off x="9223840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260204-4970-9191-E759-CE1446FA8FD2}"/>
              </a:ext>
            </a:extLst>
          </p:cNvPr>
          <p:cNvSpPr txBox="1"/>
          <p:nvPr/>
        </p:nvSpPr>
        <p:spPr>
          <a:xfrm>
            <a:off x="8667481" y="43301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7CDA42-08CC-7133-E585-DB83E1F9FFDD}"/>
              </a:ext>
            </a:extLst>
          </p:cNvPr>
          <p:cNvSpPr txBox="1"/>
          <p:nvPr/>
        </p:nvSpPr>
        <p:spPr>
          <a:xfrm>
            <a:off x="8667480" y="473571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BCC12B-EB58-B956-CCB3-1B1C365D1B0B}"/>
              </a:ext>
            </a:extLst>
          </p:cNvPr>
          <p:cNvSpPr txBox="1"/>
          <p:nvPr/>
        </p:nvSpPr>
        <p:spPr>
          <a:xfrm>
            <a:off x="8667480" y="511408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14CCB5-BA94-A219-BD93-2CE7872ACA44}"/>
              </a:ext>
            </a:extLst>
          </p:cNvPr>
          <p:cNvSpPr txBox="1"/>
          <p:nvPr/>
        </p:nvSpPr>
        <p:spPr>
          <a:xfrm>
            <a:off x="8876113" y="5519621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AC3E76-31CF-153B-9B11-F7343ADB6E4E}"/>
              </a:ext>
            </a:extLst>
          </p:cNvPr>
          <p:cNvSpPr txBox="1"/>
          <p:nvPr/>
        </p:nvSpPr>
        <p:spPr>
          <a:xfrm>
            <a:off x="8667479" y="603146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901DDBC4-BDC3-212A-B883-E9CD6BFD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Unembedding</a:t>
            </a:r>
          </a:p>
        </p:txBody>
      </p:sp>
    </p:spTree>
    <p:extLst>
      <p:ext uri="{BB962C8B-B14F-4D97-AF65-F5344CB8AC3E}">
        <p14:creationId xmlns:p14="http://schemas.microsoft.com/office/powerpoint/2010/main" val="1054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2513E-FDE2-1DAD-EDDB-3332B1D6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ED57-01B0-5701-A840-5BF61D34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Vocabulary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88897-7EF1-2323-ADB5-5D424943544C}"/>
              </a:ext>
            </a:extLst>
          </p:cNvPr>
          <p:cNvSpPr txBox="1"/>
          <p:nvPr/>
        </p:nvSpPr>
        <p:spPr>
          <a:xfrm>
            <a:off x="2659792" y="1690688"/>
            <a:ext cx="6872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The model has a predefined vocabulary</a:t>
            </a:r>
            <a:br>
              <a:rPr lang="en-CH" sz="4800" dirty="0"/>
            </a:br>
            <a:r>
              <a:rPr lang="en-CH" sz="4800" dirty="0">
                <a:sym typeface="Wingdings" pitchFamily="2" charset="2"/>
              </a:rPr>
              <a:t></a:t>
            </a:r>
          </a:p>
          <a:p>
            <a:pPr algn="ctr"/>
            <a:r>
              <a:rPr lang="en-GB" sz="4800" dirty="0">
                <a:sym typeface="Wingdings" pitchFamily="2" charset="2"/>
              </a:rPr>
              <a:t>E</a:t>
            </a:r>
            <a:r>
              <a:rPr lang="en-CH" sz="4800" dirty="0">
                <a:sym typeface="Wingdings" pitchFamily="2" charset="2"/>
              </a:rPr>
              <a:t>mbedding matrix</a:t>
            </a:r>
          </a:p>
          <a:p>
            <a:pPr algn="ctr"/>
            <a:r>
              <a:rPr lang="en-CH" sz="4800" dirty="0">
                <a:sym typeface="Wingdings" pitchFamily="2" charset="2"/>
              </a:rPr>
              <a:t></a:t>
            </a:r>
          </a:p>
          <a:p>
            <a:pPr algn="ctr"/>
            <a:r>
              <a:rPr lang="en-GB" sz="4800" dirty="0">
                <a:sym typeface="Wingdings" pitchFamily="2" charset="2"/>
              </a:rPr>
              <a:t>T</a:t>
            </a:r>
            <a:r>
              <a:rPr lang="en-CH" sz="4800" dirty="0">
                <a:sym typeface="Wingdings" pitchFamily="2" charset="2"/>
              </a:rPr>
              <a:t>rained by data</a:t>
            </a:r>
            <a:endParaRPr lang="en-CH" sz="4800" dirty="0"/>
          </a:p>
        </p:txBody>
      </p:sp>
    </p:spTree>
    <p:extLst>
      <p:ext uri="{BB962C8B-B14F-4D97-AF65-F5344CB8AC3E}">
        <p14:creationId xmlns:p14="http://schemas.microsoft.com/office/powerpoint/2010/main" val="3481756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89C2CD-DD98-0F16-71FA-7D605368F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D6EADD-0456-9586-DFD8-42B970256CD0}"/>
              </a:ext>
            </a:extLst>
          </p:cNvPr>
          <p:cNvSpPr txBox="1"/>
          <p:nvPr/>
        </p:nvSpPr>
        <p:spPr>
          <a:xfrm>
            <a:off x="1651063" y="1469435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model</a:t>
            </a: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D1851FA2-B426-A268-8AC9-9A3C42238D84}"/>
              </a:ext>
            </a:extLst>
          </p:cNvPr>
          <p:cNvSpPr/>
          <p:nvPr/>
        </p:nvSpPr>
        <p:spPr>
          <a:xfrm>
            <a:off x="2665928" y="41938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2DD45D99-EC24-72A3-1002-CE6E0132E5A0}"/>
              </a:ext>
            </a:extLst>
          </p:cNvPr>
          <p:cNvSpPr/>
          <p:nvPr/>
        </p:nvSpPr>
        <p:spPr>
          <a:xfrm flipH="1">
            <a:off x="3183649" y="41938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DDB363-1B31-D887-45A9-801D027D8814}"/>
              </a:ext>
            </a:extLst>
          </p:cNvPr>
          <p:cNvSpPr txBox="1"/>
          <p:nvPr/>
        </p:nvSpPr>
        <p:spPr>
          <a:xfrm>
            <a:off x="2627290" y="423532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91EBEB-B89A-4307-CC1F-BE161FCC74A8}"/>
              </a:ext>
            </a:extLst>
          </p:cNvPr>
          <p:cNvSpPr txBox="1"/>
          <p:nvPr/>
        </p:nvSpPr>
        <p:spPr>
          <a:xfrm>
            <a:off x="2627289" y="464085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86B083-5EF3-E2EF-9FC5-3E9FD6DE30C5}"/>
              </a:ext>
            </a:extLst>
          </p:cNvPr>
          <p:cNvSpPr txBox="1"/>
          <p:nvPr/>
        </p:nvSpPr>
        <p:spPr>
          <a:xfrm>
            <a:off x="2627289" y="501923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1BB3D1-B8CF-117E-5DD5-70682FD1D50A}"/>
              </a:ext>
            </a:extLst>
          </p:cNvPr>
          <p:cNvSpPr txBox="1"/>
          <p:nvPr/>
        </p:nvSpPr>
        <p:spPr>
          <a:xfrm>
            <a:off x="2835922" y="5424765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CA0075-8314-8400-CD48-6D1DFA1300DF}"/>
              </a:ext>
            </a:extLst>
          </p:cNvPr>
          <p:cNvSpPr txBox="1"/>
          <p:nvPr/>
        </p:nvSpPr>
        <p:spPr>
          <a:xfrm>
            <a:off x="2627288" y="593660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23A51F1-3449-22BD-03B5-4A7B563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Attention part</a:t>
            </a:r>
          </a:p>
        </p:txBody>
      </p:sp>
      <p:pic>
        <p:nvPicPr>
          <p:cNvPr id="4" name="Picture 3" descr="A person wearing a red hat and a red scarf on a cover of a magazine&#10;&#10;Description automatically generated">
            <a:extLst>
              <a:ext uri="{FF2B5EF4-FFF2-40B4-BE49-F238E27FC236}">
                <a16:creationId xmlns:a16="http://schemas.microsoft.com/office/drawing/2014/main" id="{E074CEF8-3ABE-91A5-1DDF-4A875FAB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7" y="2581859"/>
            <a:ext cx="985335" cy="1469435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DCD65EE4-ADFB-CA76-C33B-DAB1028D0775}"/>
              </a:ext>
            </a:extLst>
          </p:cNvPr>
          <p:cNvSpPr/>
          <p:nvPr/>
        </p:nvSpPr>
        <p:spPr>
          <a:xfrm>
            <a:off x="8135157" y="41938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57E8DF7D-E2B4-ACDB-0C7A-83544336047E}"/>
              </a:ext>
            </a:extLst>
          </p:cNvPr>
          <p:cNvSpPr/>
          <p:nvPr/>
        </p:nvSpPr>
        <p:spPr>
          <a:xfrm flipH="1">
            <a:off x="8652878" y="4193805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3C8DB-5D6A-3ADD-9DC0-8DA8A126B7E6}"/>
              </a:ext>
            </a:extLst>
          </p:cNvPr>
          <p:cNvSpPr txBox="1"/>
          <p:nvPr/>
        </p:nvSpPr>
        <p:spPr>
          <a:xfrm>
            <a:off x="8096519" y="423532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ED5E2-98D6-E32B-B4DC-FD027FCC4B4A}"/>
              </a:ext>
            </a:extLst>
          </p:cNvPr>
          <p:cNvSpPr txBox="1"/>
          <p:nvPr/>
        </p:nvSpPr>
        <p:spPr>
          <a:xfrm>
            <a:off x="8096518" y="464085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F76B9-2823-7ED0-2B78-98FD38DAFF6D}"/>
              </a:ext>
            </a:extLst>
          </p:cNvPr>
          <p:cNvSpPr txBox="1"/>
          <p:nvPr/>
        </p:nvSpPr>
        <p:spPr>
          <a:xfrm>
            <a:off x="8096518" y="501923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EC2FE-9ACD-67C4-EB0F-4D1ED4091008}"/>
              </a:ext>
            </a:extLst>
          </p:cNvPr>
          <p:cNvSpPr txBox="1"/>
          <p:nvPr/>
        </p:nvSpPr>
        <p:spPr>
          <a:xfrm>
            <a:off x="8305151" y="5424765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68E20-F669-86A1-F2C2-90D1509DA89E}"/>
              </a:ext>
            </a:extLst>
          </p:cNvPr>
          <p:cNvSpPr txBox="1"/>
          <p:nvPr/>
        </p:nvSpPr>
        <p:spPr>
          <a:xfrm>
            <a:off x="8096517" y="593660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pic>
        <p:nvPicPr>
          <p:cNvPr id="13" name="Picture 12" descr="A diagram of a model&#10;&#10;Description automatically generated">
            <a:extLst>
              <a:ext uri="{FF2B5EF4-FFF2-40B4-BE49-F238E27FC236}">
                <a16:creationId xmlns:a16="http://schemas.microsoft.com/office/drawing/2014/main" id="{233155C0-9022-34FC-BC10-B8B6A003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733" y="2802226"/>
            <a:ext cx="1968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3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8870D8B-B8F5-504E-8C4A-DFBB0B17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B49643-04F8-FFE3-5670-55F5CA290FA2}"/>
              </a:ext>
            </a:extLst>
          </p:cNvPr>
          <p:cNvSpPr txBox="1"/>
          <p:nvPr/>
        </p:nvSpPr>
        <p:spPr>
          <a:xfrm>
            <a:off x="2784403" y="1275189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535B964-B140-6D87-FB9E-9432672D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65"/>
            <a:ext cx="10515600" cy="1325563"/>
          </a:xfrm>
        </p:spPr>
        <p:txBody>
          <a:bodyPr/>
          <a:lstStyle/>
          <a:p>
            <a:r>
              <a:rPr lang="en-CH" dirty="0"/>
              <a:t>Query – Are there any adjectives?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CF293-BF01-7115-46EF-D9D13907DA43}"/>
              </a:ext>
            </a:extLst>
          </p:cNvPr>
          <p:cNvSpPr txBox="1"/>
          <p:nvPr/>
        </p:nvSpPr>
        <p:spPr>
          <a:xfrm>
            <a:off x="4366358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6AF6B-9CEC-6DC5-B68A-5E7E811C1B22}"/>
              </a:ext>
            </a:extLst>
          </p:cNvPr>
          <p:cNvSpPr txBox="1"/>
          <p:nvPr/>
        </p:nvSpPr>
        <p:spPr>
          <a:xfrm>
            <a:off x="6308922" y="1275188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37726-5177-C2BC-E458-587A0865BA45}"/>
              </a:ext>
            </a:extLst>
          </p:cNvPr>
          <p:cNvSpPr txBox="1"/>
          <p:nvPr/>
        </p:nvSpPr>
        <p:spPr>
          <a:xfrm>
            <a:off x="8343364" y="1275188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AD897-05CD-A92C-45CB-D15F539C2B35}"/>
              </a:ext>
            </a:extLst>
          </p:cNvPr>
          <p:cNvSpPr txBox="1"/>
          <p:nvPr/>
        </p:nvSpPr>
        <p:spPr>
          <a:xfrm>
            <a:off x="856865" y="2007138"/>
            <a:ext cx="12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A</a:t>
            </a:r>
            <a:endParaRPr lang="en-CH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AAEB7-B792-459A-C145-9FCF3646ED6D}"/>
              </a:ext>
            </a:extLst>
          </p:cNvPr>
          <p:cNvSpPr txBox="1"/>
          <p:nvPr/>
        </p:nvSpPr>
        <p:spPr>
          <a:xfrm>
            <a:off x="450107" y="3188869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fluffy</a:t>
            </a:r>
            <a:endParaRPr lang="en-CH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0FA39-B2D6-0109-5093-1CBC4E2F320F}"/>
              </a:ext>
            </a:extLst>
          </p:cNvPr>
          <p:cNvSpPr txBox="1"/>
          <p:nvPr/>
        </p:nvSpPr>
        <p:spPr>
          <a:xfrm>
            <a:off x="450107" y="4370600"/>
            <a:ext cx="203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blue</a:t>
            </a:r>
            <a:endParaRPr lang="en-CH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2A836-DA2D-382E-3C5B-0429B91C2016}"/>
              </a:ext>
            </a:extLst>
          </p:cNvPr>
          <p:cNvSpPr txBox="1"/>
          <p:nvPr/>
        </p:nvSpPr>
        <p:spPr>
          <a:xfrm>
            <a:off x="245119" y="5518047"/>
            <a:ext cx="253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/>
              <a:t>creature</a:t>
            </a:r>
            <a:endParaRPr lang="en-CH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B29FED-92B4-204A-3E70-E9D54C491187}"/>
              </a:ext>
            </a:extLst>
          </p:cNvPr>
          <p:cNvCxnSpPr/>
          <p:nvPr/>
        </p:nvCxnSpPr>
        <p:spPr>
          <a:xfrm>
            <a:off x="2784403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025651-56E6-5C20-D010-C9AAA60C7EAD}"/>
              </a:ext>
            </a:extLst>
          </p:cNvPr>
          <p:cNvCxnSpPr/>
          <p:nvPr/>
        </p:nvCxnSpPr>
        <p:spPr>
          <a:xfrm>
            <a:off x="4108781" y="1416273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83D162-50A8-B477-3833-57C2B0095F26}"/>
              </a:ext>
            </a:extLst>
          </p:cNvPr>
          <p:cNvCxnSpPr/>
          <p:nvPr/>
        </p:nvCxnSpPr>
        <p:spPr>
          <a:xfrm>
            <a:off x="6411953" y="1275188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60B555-05CE-8935-2252-11BAEC7559DB}"/>
              </a:ext>
            </a:extLst>
          </p:cNvPr>
          <p:cNvCxnSpPr/>
          <p:nvPr/>
        </p:nvCxnSpPr>
        <p:spPr>
          <a:xfrm>
            <a:off x="8174212" y="1255071"/>
            <a:ext cx="0" cy="490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873FB0-3E20-AAB2-11A0-78457D86D271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978693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71587F-853E-12DD-DD0B-C05466E745F7}"/>
              </a:ext>
            </a:extLst>
          </p:cNvPr>
          <p:cNvCxnSpPr>
            <a:cxnSpLocks/>
          </p:cNvCxnSpPr>
          <p:nvPr/>
        </p:nvCxnSpPr>
        <p:spPr>
          <a:xfrm flipH="1" flipV="1">
            <a:off x="786685" y="4230400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5A13C1-CAD8-5536-78F3-0D6B220EFEC9}"/>
              </a:ext>
            </a:extLst>
          </p:cNvPr>
          <p:cNvCxnSpPr>
            <a:cxnSpLocks/>
          </p:cNvCxnSpPr>
          <p:nvPr/>
        </p:nvCxnSpPr>
        <p:spPr>
          <a:xfrm flipH="1" flipV="1">
            <a:off x="668628" y="5413889"/>
            <a:ext cx="10515600" cy="17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6884067-744C-57C9-C3E8-E9DDC389DA91}"/>
              </a:ext>
            </a:extLst>
          </p:cNvPr>
          <p:cNvSpPr/>
          <p:nvPr/>
        </p:nvSpPr>
        <p:spPr>
          <a:xfrm>
            <a:off x="9327945" y="3326536"/>
            <a:ext cx="792471" cy="64190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983E92-67A1-0A0F-489E-967C7AC9B3C4}"/>
              </a:ext>
            </a:extLst>
          </p:cNvPr>
          <p:cNvSpPr/>
          <p:nvPr/>
        </p:nvSpPr>
        <p:spPr>
          <a:xfrm>
            <a:off x="9327944" y="4567069"/>
            <a:ext cx="792471" cy="64190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371B6C-DEC6-2E36-4B83-9CEA005DAE97}"/>
              </a:ext>
            </a:extLst>
          </p:cNvPr>
          <p:cNvSpPr txBox="1"/>
          <p:nvPr/>
        </p:nvSpPr>
        <p:spPr>
          <a:xfrm>
            <a:off x="99788" y="1812870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Key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64DC9B-1086-362F-E444-5A18656571D8}"/>
              </a:ext>
            </a:extLst>
          </p:cNvPr>
          <p:cNvSpPr/>
          <p:nvPr/>
        </p:nvSpPr>
        <p:spPr>
          <a:xfrm>
            <a:off x="9583492" y="2477278"/>
            <a:ext cx="268730" cy="2242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068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E8953-41BD-F5BD-B9A9-0E77D1A7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DA8AC-0003-35FD-4802-0C9A3285CF95}"/>
              </a:ext>
            </a:extLst>
          </p:cNvPr>
          <p:cNvSpPr txBox="1"/>
          <p:nvPr/>
        </p:nvSpPr>
        <p:spPr>
          <a:xfrm>
            <a:off x="672268" y="3013501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The goal of our model is to …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BB313D53-7B19-2FC5-22FA-95B5E538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D64EE-B728-79D2-337E-22091C081F34}"/>
              </a:ext>
            </a:extLst>
          </p:cNvPr>
          <p:cNvSpPr txBox="1"/>
          <p:nvPr/>
        </p:nvSpPr>
        <p:spPr>
          <a:xfrm>
            <a:off x="10071276" y="201237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B1A436-815B-E9E8-13D6-D60D94D7A0F0}"/>
              </a:ext>
            </a:extLst>
          </p:cNvPr>
          <p:cNvSpPr txBox="1"/>
          <p:nvPr/>
        </p:nvSpPr>
        <p:spPr>
          <a:xfrm>
            <a:off x="10071279" y="257981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F42D0D-F4E3-DFF0-E4AA-6F553F6C79A5}"/>
              </a:ext>
            </a:extLst>
          </p:cNvPr>
          <p:cNvSpPr txBox="1"/>
          <p:nvPr/>
        </p:nvSpPr>
        <p:spPr>
          <a:xfrm>
            <a:off x="10040098" y="311930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67B827-F890-969B-C6BB-9020A6AB7080}"/>
              </a:ext>
            </a:extLst>
          </p:cNvPr>
          <p:cNvSpPr txBox="1"/>
          <p:nvPr/>
        </p:nvSpPr>
        <p:spPr>
          <a:xfrm>
            <a:off x="10207492" y="3795596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94DA15-DD6D-FF35-7A4A-CDA760E6E00D}"/>
              </a:ext>
            </a:extLst>
          </p:cNvPr>
          <p:cNvSpPr txBox="1"/>
          <p:nvPr/>
        </p:nvSpPr>
        <p:spPr>
          <a:xfrm>
            <a:off x="10040098" y="502691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0.01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AC22744F-34AF-3298-19E6-000CC1F31113}"/>
              </a:ext>
            </a:extLst>
          </p:cNvPr>
          <p:cNvSpPr/>
          <p:nvPr/>
        </p:nvSpPr>
        <p:spPr>
          <a:xfrm>
            <a:off x="9208394" y="1815921"/>
            <a:ext cx="618186" cy="35803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CA502A-2FF1-9FBB-F995-C9E544C803B6}"/>
              </a:ext>
            </a:extLst>
          </p:cNvPr>
          <p:cNvSpPr txBox="1"/>
          <p:nvPr/>
        </p:nvSpPr>
        <p:spPr>
          <a:xfrm>
            <a:off x="10805371" y="2012374"/>
            <a:ext cx="115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predict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FFCC59-C2D5-6531-3B23-26902F7D0B58}"/>
              </a:ext>
            </a:extLst>
          </p:cNvPr>
          <p:cNvSpPr txBox="1"/>
          <p:nvPr/>
        </p:nvSpPr>
        <p:spPr>
          <a:xfrm>
            <a:off x="10805371" y="2579814"/>
            <a:ext cx="115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A8FEFE-80A5-FE8B-E01E-9341A43D4323}"/>
              </a:ext>
            </a:extLst>
          </p:cNvPr>
          <p:cNvSpPr txBox="1"/>
          <p:nvPr/>
        </p:nvSpPr>
        <p:spPr>
          <a:xfrm>
            <a:off x="10805371" y="3122465"/>
            <a:ext cx="115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search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C58A77-8D5B-204C-C580-4B56FCEAC794}"/>
              </a:ext>
            </a:extLst>
          </p:cNvPr>
          <p:cNvSpPr txBox="1"/>
          <p:nvPr/>
        </p:nvSpPr>
        <p:spPr>
          <a:xfrm>
            <a:off x="10774249" y="5026916"/>
            <a:ext cx="115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pose</a:t>
            </a:r>
          </a:p>
        </p:txBody>
      </p:sp>
    </p:spTree>
    <p:extLst>
      <p:ext uri="{BB962C8B-B14F-4D97-AF65-F5344CB8AC3E}">
        <p14:creationId xmlns:p14="http://schemas.microsoft.com/office/powerpoint/2010/main" val="173728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3632-A42A-6D4B-FB15-2BE2286A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Tokens</a:t>
            </a:r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9CBCFB12-51F6-ABDA-1022-3340FF4C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8" y="2045043"/>
            <a:ext cx="9927584" cy="27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8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86A8D-741F-AD5D-A0A1-0362F9A57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CBC-B4C9-1FAE-CF16-482A9E0B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Tokens</a:t>
            </a:r>
          </a:p>
        </p:txBody>
      </p:sp>
      <p:pic>
        <p:nvPicPr>
          <p:cNvPr id="1026" name="Picture 2" descr="Understanding Tokenization in NLP! – ML Spring">
            <a:extLst>
              <a:ext uri="{FF2B5EF4-FFF2-40B4-BE49-F238E27FC236}">
                <a16:creationId xmlns:a16="http://schemas.microsoft.com/office/drawing/2014/main" id="{007FB8DF-87AA-9212-D780-446A3CAA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16" y="1383957"/>
            <a:ext cx="5598768" cy="500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9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E3A19-9995-9495-E192-68EE001F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4650-76EA-A929-3D8F-C220DE7E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Tokenization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E33EE-65FA-5EDE-7345-3FE8B2039173}"/>
              </a:ext>
            </a:extLst>
          </p:cNvPr>
          <p:cNvSpPr txBox="1"/>
          <p:nvPr/>
        </p:nvSpPr>
        <p:spPr>
          <a:xfrm>
            <a:off x="1895761" y="3013501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The goal of our model is to 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978C60-BC8F-BDF8-0615-8244A0435E1F}"/>
              </a:ext>
            </a:extLst>
          </p:cNvPr>
          <p:cNvCxnSpPr/>
          <p:nvPr/>
        </p:nvCxnSpPr>
        <p:spPr>
          <a:xfrm>
            <a:off x="3361386" y="3013501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8E7B7E-750C-9CAE-B577-352726242234}"/>
              </a:ext>
            </a:extLst>
          </p:cNvPr>
          <p:cNvCxnSpPr/>
          <p:nvPr/>
        </p:nvCxnSpPr>
        <p:spPr>
          <a:xfrm>
            <a:off x="4621369" y="3026380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32F9D-8D78-0044-2BDD-32F535AC37F8}"/>
              </a:ext>
            </a:extLst>
          </p:cNvPr>
          <p:cNvCxnSpPr/>
          <p:nvPr/>
        </p:nvCxnSpPr>
        <p:spPr>
          <a:xfrm>
            <a:off x="5288924" y="3027452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215578-7029-18E7-350C-8D7DEA995572}"/>
              </a:ext>
            </a:extLst>
          </p:cNvPr>
          <p:cNvCxnSpPr/>
          <p:nvPr/>
        </p:nvCxnSpPr>
        <p:spPr>
          <a:xfrm>
            <a:off x="6265572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F6A4DD-C378-54C1-2D2D-067298C31E8C}"/>
              </a:ext>
            </a:extLst>
          </p:cNvPr>
          <p:cNvCxnSpPr/>
          <p:nvPr/>
        </p:nvCxnSpPr>
        <p:spPr>
          <a:xfrm>
            <a:off x="8040710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BD09F7-BFDC-C8DF-F2A2-5E6524C65194}"/>
              </a:ext>
            </a:extLst>
          </p:cNvPr>
          <p:cNvCxnSpPr/>
          <p:nvPr/>
        </p:nvCxnSpPr>
        <p:spPr>
          <a:xfrm>
            <a:off x="8618113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976BE3-3092-2A0C-57BA-B8D7AB0A2594}"/>
              </a:ext>
            </a:extLst>
          </p:cNvPr>
          <p:cNvCxnSpPr/>
          <p:nvPr/>
        </p:nvCxnSpPr>
        <p:spPr>
          <a:xfrm>
            <a:off x="9272789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48D2A-D88A-4EF5-0F9F-6D2C92714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4A78-F0BD-5393-1E45-A57F99AF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Word embeddings </a:t>
            </a:r>
            <a:r>
              <a:rPr lang="en-CH" dirty="0">
                <a:sym typeface="Wingdings" pitchFamily="2" charset="2"/>
              </a:rPr>
              <a:t> encoding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85367-C52A-4287-E532-09B805E70441}"/>
              </a:ext>
            </a:extLst>
          </p:cNvPr>
          <p:cNvSpPr txBox="1"/>
          <p:nvPr/>
        </p:nvSpPr>
        <p:spPr>
          <a:xfrm>
            <a:off x="1895761" y="3013501"/>
            <a:ext cx="840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/>
              <a:t>The goal of our model is to 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3FE40D-0947-B587-370B-F41D1087C0D1}"/>
              </a:ext>
            </a:extLst>
          </p:cNvPr>
          <p:cNvCxnSpPr/>
          <p:nvPr/>
        </p:nvCxnSpPr>
        <p:spPr>
          <a:xfrm>
            <a:off x="3361386" y="3013501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D9D578-A187-7A23-D182-9D68BF51A41A}"/>
              </a:ext>
            </a:extLst>
          </p:cNvPr>
          <p:cNvCxnSpPr/>
          <p:nvPr/>
        </p:nvCxnSpPr>
        <p:spPr>
          <a:xfrm>
            <a:off x="4621369" y="3026380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EBB75C-9654-9339-7CEB-B89267D1721D}"/>
              </a:ext>
            </a:extLst>
          </p:cNvPr>
          <p:cNvCxnSpPr/>
          <p:nvPr/>
        </p:nvCxnSpPr>
        <p:spPr>
          <a:xfrm>
            <a:off x="5288924" y="3027452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30FC32-72BC-FFE6-848A-F70A0FF787F5}"/>
              </a:ext>
            </a:extLst>
          </p:cNvPr>
          <p:cNvCxnSpPr/>
          <p:nvPr/>
        </p:nvCxnSpPr>
        <p:spPr>
          <a:xfrm>
            <a:off x="6265572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CEE761-A3F7-EA9D-1C08-C9E941C6D184}"/>
              </a:ext>
            </a:extLst>
          </p:cNvPr>
          <p:cNvCxnSpPr/>
          <p:nvPr/>
        </p:nvCxnSpPr>
        <p:spPr>
          <a:xfrm>
            <a:off x="8040710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534B9-5882-8C87-6C05-BB41F2F4B55D}"/>
              </a:ext>
            </a:extLst>
          </p:cNvPr>
          <p:cNvCxnSpPr/>
          <p:nvPr/>
        </p:nvCxnSpPr>
        <p:spPr>
          <a:xfrm>
            <a:off x="8618113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A2A339-737D-A10D-AD5A-6DA1F1018124}"/>
              </a:ext>
            </a:extLst>
          </p:cNvPr>
          <p:cNvCxnSpPr/>
          <p:nvPr/>
        </p:nvCxnSpPr>
        <p:spPr>
          <a:xfrm>
            <a:off x="9272789" y="3026379"/>
            <a:ext cx="0" cy="830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 Bracket 3">
            <a:extLst>
              <a:ext uri="{FF2B5EF4-FFF2-40B4-BE49-F238E27FC236}">
                <a16:creationId xmlns:a16="http://schemas.microsoft.com/office/drawing/2014/main" id="{3461D5F7-85F9-1FA0-0579-AFB5918AA939}"/>
              </a:ext>
            </a:extLst>
          </p:cNvPr>
          <p:cNvSpPr/>
          <p:nvPr/>
        </p:nvSpPr>
        <p:spPr>
          <a:xfrm>
            <a:off x="2446987" y="4250030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84DC6BF9-4088-43D8-BB5F-2E0792222B67}"/>
              </a:ext>
            </a:extLst>
          </p:cNvPr>
          <p:cNvSpPr/>
          <p:nvPr/>
        </p:nvSpPr>
        <p:spPr>
          <a:xfrm flipH="1">
            <a:off x="2964708" y="4250030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E78B1-A083-C93B-EACB-12BE6FA9E047}"/>
              </a:ext>
            </a:extLst>
          </p:cNvPr>
          <p:cNvSpPr txBox="1"/>
          <p:nvPr/>
        </p:nvSpPr>
        <p:spPr>
          <a:xfrm>
            <a:off x="2408349" y="429154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CB05D-D4EE-F2AF-D8F7-816A626371F3}"/>
              </a:ext>
            </a:extLst>
          </p:cNvPr>
          <p:cNvSpPr txBox="1"/>
          <p:nvPr/>
        </p:nvSpPr>
        <p:spPr>
          <a:xfrm>
            <a:off x="2408348" y="469708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76304-FB19-69D1-E0A1-5B4911B9CA29}"/>
              </a:ext>
            </a:extLst>
          </p:cNvPr>
          <p:cNvSpPr txBox="1"/>
          <p:nvPr/>
        </p:nvSpPr>
        <p:spPr>
          <a:xfrm>
            <a:off x="2408348" y="507545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80721-3003-2DC6-B308-BB3EC20C4292}"/>
              </a:ext>
            </a:extLst>
          </p:cNvPr>
          <p:cNvSpPr txBox="1"/>
          <p:nvPr/>
        </p:nvSpPr>
        <p:spPr>
          <a:xfrm>
            <a:off x="2616981" y="5480990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66185-03CD-3647-1B99-5D68FFFC1719}"/>
              </a:ext>
            </a:extLst>
          </p:cNvPr>
          <p:cNvSpPr txBox="1"/>
          <p:nvPr/>
        </p:nvSpPr>
        <p:spPr>
          <a:xfrm>
            <a:off x="2408347" y="599283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685FD8A4-A96C-D22C-0B6A-2F54CE10A1EF}"/>
              </a:ext>
            </a:extLst>
          </p:cNvPr>
          <p:cNvSpPr/>
          <p:nvPr/>
        </p:nvSpPr>
        <p:spPr>
          <a:xfrm>
            <a:off x="3629696" y="427364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DF848C4C-9BA7-638E-ABA4-AF1552FE046B}"/>
              </a:ext>
            </a:extLst>
          </p:cNvPr>
          <p:cNvSpPr/>
          <p:nvPr/>
        </p:nvSpPr>
        <p:spPr>
          <a:xfrm flipH="1">
            <a:off x="4147417" y="427364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A8852D-D814-8291-C7A4-90B38D474E1E}"/>
              </a:ext>
            </a:extLst>
          </p:cNvPr>
          <p:cNvSpPr txBox="1"/>
          <p:nvPr/>
        </p:nvSpPr>
        <p:spPr>
          <a:xfrm>
            <a:off x="3591058" y="431516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BBF068-94E6-2FB3-CFB7-EB82D7D71C00}"/>
              </a:ext>
            </a:extLst>
          </p:cNvPr>
          <p:cNvSpPr txBox="1"/>
          <p:nvPr/>
        </p:nvSpPr>
        <p:spPr>
          <a:xfrm>
            <a:off x="3591057" y="472069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8FE6E-3D61-77D9-A759-B76579F63C8B}"/>
              </a:ext>
            </a:extLst>
          </p:cNvPr>
          <p:cNvSpPr txBox="1"/>
          <p:nvPr/>
        </p:nvSpPr>
        <p:spPr>
          <a:xfrm>
            <a:off x="3591057" y="509906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5F68B1-E9AA-3C77-EE1C-D8637BD4EADA}"/>
              </a:ext>
            </a:extLst>
          </p:cNvPr>
          <p:cNvSpPr txBox="1"/>
          <p:nvPr/>
        </p:nvSpPr>
        <p:spPr>
          <a:xfrm>
            <a:off x="3799690" y="5504601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C78F47-6BFA-3982-B91A-98DCFA28A02E}"/>
              </a:ext>
            </a:extLst>
          </p:cNvPr>
          <p:cNvSpPr txBox="1"/>
          <p:nvPr/>
        </p:nvSpPr>
        <p:spPr>
          <a:xfrm>
            <a:off x="3591056" y="601644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D2976C57-E9B2-3B62-F9A9-16306B244AF4}"/>
              </a:ext>
            </a:extLst>
          </p:cNvPr>
          <p:cNvSpPr/>
          <p:nvPr/>
        </p:nvSpPr>
        <p:spPr>
          <a:xfrm>
            <a:off x="4606343" y="4284372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00EE78F7-0F65-B108-F20B-7E211FAF2669}"/>
              </a:ext>
            </a:extLst>
          </p:cNvPr>
          <p:cNvSpPr/>
          <p:nvPr/>
        </p:nvSpPr>
        <p:spPr>
          <a:xfrm flipH="1">
            <a:off x="5124064" y="4284372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EC9D0C-F15C-9BDE-1F74-C8B6F68D880D}"/>
              </a:ext>
            </a:extLst>
          </p:cNvPr>
          <p:cNvSpPr txBox="1"/>
          <p:nvPr/>
        </p:nvSpPr>
        <p:spPr>
          <a:xfrm>
            <a:off x="4567705" y="4325891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C756AD-815C-7B5C-BD35-13E445500CE8}"/>
              </a:ext>
            </a:extLst>
          </p:cNvPr>
          <p:cNvSpPr txBox="1"/>
          <p:nvPr/>
        </p:nvSpPr>
        <p:spPr>
          <a:xfrm>
            <a:off x="4567704" y="473142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71BFE9-8B2A-3440-23F5-BF63349EAE98}"/>
              </a:ext>
            </a:extLst>
          </p:cNvPr>
          <p:cNvSpPr txBox="1"/>
          <p:nvPr/>
        </p:nvSpPr>
        <p:spPr>
          <a:xfrm>
            <a:off x="4567704" y="510980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F65717-1D40-7CA2-8B17-C5FA3DF35CBF}"/>
              </a:ext>
            </a:extLst>
          </p:cNvPr>
          <p:cNvSpPr txBox="1"/>
          <p:nvPr/>
        </p:nvSpPr>
        <p:spPr>
          <a:xfrm>
            <a:off x="4776337" y="5515332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B6E5C-3B4A-A41E-42CB-A5EB60CB84F3}"/>
              </a:ext>
            </a:extLst>
          </p:cNvPr>
          <p:cNvSpPr txBox="1"/>
          <p:nvPr/>
        </p:nvSpPr>
        <p:spPr>
          <a:xfrm>
            <a:off x="4567703" y="602717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A9A48B2E-F9D3-9917-9F1A-28EB01583C72}"/>
              </a:ext>
            </a:extLst>
          </p:cNvPr>
          <p:cNvSpPr/>
          <p:nvPr/>
        </p:nvSpPr>
        <p:spPr>
          <a:xfrm>
            <a:off x="5492840" y="4282224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539D60D3-860C-4E1A-6E12-1BB36AEFDA29}"/>
              </a:ext>
            </a:extLst>
          </p:cNvPr>
          <p:cNvSpPr/>
          <p:nvPr/>
        </p:nvSpPr>
        <p:spPr>
          <a:xfrm flipH="1">
            <a:off x="6010561" y="4282224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578C26-3587-8E75-3662-70734674A286}"/>
              </a:ext>
            </a:extLst>
          </p:cNvPr>
          <p:cNvSpPr txBox="1"/>
          <p:nvPr/>
        </p:nvSpPr>
        <p:spPr>
          <a:xfrm>
            <a:off x="5454202" y="4323743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26309F-58C5-AC74-435E-017D8719EF67}"/>
              </a:ext>
            </a:extLst>
          </p:cNvPr>
          <p:cNvSpPr txBox="1"/>
          <p:nvPr/>
        </p:nvSpPr>
        <p:spPr>
          <a:xfrm>
            <a:off x="5454201" y="472927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DDDA87-3682-7631-59BE-D3D86CA607C4}"/>
              </a:ext>
            </a:extLst>
          </p:cNvPr>
          <p:cNvSpPr txBox="1"/>
          <p:nvPr/>
        </p:nvSpPr>
        <p:spPr>
          <a:xfrm>
            <a:off x="5454201" y="510765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6CE20E-E9C4-CAE6-745C-8E5005172919}"/>
              </a:ext>
            </a:extLst>
          </p:cNvPr>
          <p:cNvSpPr txBox="1"/>
          <p:nvPr/>
        </p:nvSpPr>
        <p:spPr>
          <a:xfrm>
            <a:off x="5662834" y="5513184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0B7389-5F0E-F3BF-3DC2-C43B0DFD0425}"/>
              </a:ext>
            </a:extLst>
          </p:cNvPr>
          <p:cNvSpPr txBox="1"/>
          <p:nvPr/>
        </p:nvSpPr>
        <p:spPr>
          <a:xfrm>
            <a:off x="5454200" y="6025027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08B589D8-4688-F0C5-8829-86642D776DA5}"/>
              </a:ext>
            </a:extLst>
          </p:cNvPr>
          <p:cNvSpPr/>
          <p:nvPr/>
        </p:nvSpPr>
        <p:spPr>
          <a:xfrm>
            <a:off x="6804339" y="428007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79EDA454-3DBA-C6C5-0047-C7411D0C0B5D}"/>
              </a:ext>
            </a:extLst>
          </p:cNvPr>
          <p:cNvSpPr/>
          <p:nvPr/>
        </p:nvSpPr>
        <p:spPr>
          <a:xfrm flipH="1">
            <a:off x="7322060" y="4280077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A4DF41-CB23-C212-7469-CF8776DE5BB4}"/>
              </a:ext>
            </a:extLst>
          </p:cNvPr>
          <p:cNvSpPr txBox="1"/>
          <p:nvPr/>
        </p:nvSpPr>
        <p:spPr>
          <a:xfrm>
            <a:off x="6765701" y="4321596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B8AC46-FAEF-42FF-9F51-07BC10A8D2B2}"/>
              </a:ext>
            </a:extLst>
          </p:cNvPr>
          <p:cNvSpPr txBox="1"/>
          <p:nvPr/>
        </p:nvSpPr>
        <p:spPr>
          <a:xfrm>
            <a:off x="6765700" y="472712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138E28-66EA-0075-CD6E-CBD6D1F93EFE}"/>
              </a:ext>
            </a:extLst>
          </p:cNvPr>
          <p:cNvSpPr txBox="1"/>
          <p:nvPr/>
        </p:nvSpPr>
        <p:spPr>
          <a:xfrm>
            <a:off x="6765700" y="5105505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26E86F-8559-6123-080A-CCCECB7DB6C8}"/>
              </a:ext>
            </a:extLst>
          </p:cNvPr>
          <p:cNvSpPr txBox="1"/>
          <p:nvPr/>
        </p:nvSpPr>
        <p:spPr>
          <a:xfrm>
            <a:off x="6974333" y="5511037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B2C9D-23A7-6905-5B39-280DC2519878}"/>
              </a:ext>
            </a:extLst>
          </p:cNvPr>
          <p:cNvSpPr txBox="1"/>
          <p:nvPr/>
        </p:nvSpPr>
        <p:spPr>
          <a:xfrm>
            <a:off x="6765699" y="60228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62D2213B-C027-B7A5-99F6-9ECDCD411DD9}"/>
              </a:ext>
            </a:extLst>
          </p:cNvPr>
          <p:cNvSpPr/>
          <p:nvPr/>
        </p:nvSpPr>
        <p:spPr>
          <a:xfrm>
            <a:off x="8038564" y="4290809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CBF3EBC4-1EB3-F687-B14F-0905684DFBC2}"/>
              </a:ext>
            </a:extLst>
          </p:cNvPr>
          <p:cNvSpPr/>
          <p:nvPr/>
        </p:nvSpPr>
        <p:spPr>
          <a:xfrm flipH="1">
            <a:off x="8556285" y="4290809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372C9D-DC6D-A6EB-D761-482450F3CF70}"/>
              </a:ext>
            </a:extLst>
          </p:cNvPr>
          <p:cNvSpPr txBox="1"/>
          <p:nvPr/>
        </p:nvSpPr>
        <p:spPr>
          <a:xfrm>
            <a:off x="7999926" y="4332328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C8342-89AE-EC62-4FCD-9ECB61DD48FF}"/>
              </a:ext>
            </a:extLst>
          </p:cNvPr>
          <p:cNvSpPr txBox="1"/>
          <p:nvPr/>
        </p:nvSpPr>
        <p:spPr>
          <a:xfrm>
            <a:off x="7999925" y="473786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306F6-053B-6EFE-F741-6648B024B6FB}"/>
              </a:ext>
            </a:extLst>
          </p:cNvPr>
          <p:cNvSpPr txBox="1"/>
          <p:nvPr/>
        </p:nvSpPr>
        <p:spPr>
          <a:xfrm>
            <a:off x="7999925" y="5116237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541C23-A39F-ED57-6963-8C8523976573}"/>
              </a:ext>
            </a:extLst>
          </p:cNvPr>
          <p:cNvSpPr txBox="1"/>
          <p:nvPr/>
        </p:nvSpPr>
        <p:spPr>
          <a:xfrm>
            <a:off x="8208558" y="5521769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70CF45-CCF2-160D-0BCE-96907E0619A6}"/>
              </a:ext>
            </a:extLst>
          </p:cNvPr>
          <p:cNvSpPr txBox="1"/>
          <p:nvPr/>
        </p:nvSpPr>
        <p:spPr>
          <a:xfrm>
            <a:off x="7999924" y="603361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1542270F-174D-C703-9D67-98BC5F2175C0}"/>
              </a:ext>
            </a:extLst>
          </p:cNvPr>
          <p:cNvSpPr/>
          <p:nvPr/>
        </p:nvSpPr>
        <p:spPr>
          <a:xfrm>
            <a:off x="8706119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CB17C4D4-0003-1D23-A47F-A6B49E53F8C0}"/>
              </a:ext>
            </a:extLst>
          </p:cNvPr>
          <p:cNvSpPr/>
          <p:nvPr/>
        </p:nvSpPr>
        <p:spPr>
          <a:xfrm flipH="1">
            <a:off x="9223840" y="4288661"/>
            <a:ext cx="154547" cy="211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A31076-5232-12C6-A6F0-0EAEA233FDFA}"/>
              </a:ext>
            </a:extLst>
          </p:cNvPr>
          <p:cNvSpPr txBox="1"/>
          <p:nvPr/>
        </p:nvSpPr>
        <p:spPr>
          <a:xfrm>
            <a:off x="8667481" y="4330180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0.5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A000A1-90AA-38D1-BF43-55CAB8455573}"/>
              </a:ext>
            </a:extLst>
          </p:cNvPr>
          <p:cNvSpPr txBox="1"/>
          <p:nvPr/>
        </p:nvSpPr>
        <p:spPr>
          <a:xfrm>
            <a:off x="8667480" y="4735712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5.2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5C1ACC-A1B2-D826-A5F7-1083151F4D27}"/>
              </a:ext>
            </a:extLst>
          </p:cNvPr>
          <p:cNvSpPr txBox="1"/>
          <p:nvPr/>
        </p:nvSpPr>
        <p:spPr>
          <a:xfrm>
            <a:off x="8667480" y="5114089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4.8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6D8ACF-38DB-E5B5-A803-09D1C8234E1A}"/>
              </a:ext>
            </a:extLst>
          </p:cNvPr>
          <p:cNvSpPr txBox="1"/>
          <p:nvPr/>
        </p:nvSpPr>
        <p:spPr>
          <a:xfrm>
            <a:off x="8876113" y="5519621"/>
            <a:ext cx="46166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H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CB273-96CC-81C8-6EA7-7D8317EECF3D}"/>
              </a:ext>
            </a:extLst>
          </p:cNvPr>
          <p:cNvSpPr txBox="1"/>
          <p:nvPr/>
        </p:nvSpPr>
        <p:spPr>
          <a:xfrm>
            <a:off x="8667479" y="6031464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2.1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6F08E43-6FE5-5A33-920F-A02D7029995E}"/>
              </a:ext>
            </a:extLst>
          </p:cNvPr>
          <p:cNvCxnSpPr>
            <a:stCxn id="14" idx="1"/>
          </p:cNvCxnSpPr>
          <p:nvPr/>
        </p:nvCxnSpPr>
        <p:spPr>
          <a:xfrm rot="10800000">
            <a:off x="756356" y="3612445"/>
            <a:ext cx="1651992" cy="1269303"/>
          </a:xfrm>
          <a:prstGeom prst="curvedConnector3">
            <a:avLst>
              <a:gd name="adj1" fmla="val 122435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61EEB9-2D91-4936-2664-72E62D84E128}"/>
              </a:ext>
            </a:extLst>
          </p:cNvPr>
          <p:cNvSpPr txBox="1"/>
          <p:nvPr/>
        </p:nvSpPr>
        <p:spPr>
          <a:xfrm>
            <a:off x="756355" y="3382833"/>
            <a:ext cx="13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52465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856</Words>
  <Application>Microsoft Macintosh PowerPoint</Application>
  <PresentationFormat>Widescreen</PresentationFormat>
  <Paragraphs>552</Paragraphs>
  <Slides>41</Slides>
  <Notes>9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Wingdings</vt:lpstr>
      <vt:lpstr>Office Theme</vt:lpstr>
      <vt:lpstr>Encoding </vt:lpstr>
      <vt:lpstr>Machine learning</vt:lpstr>
      <vt:lpstr>Machine learning</vt:lpstr>
      <vt:lpstr>Vocabulary</vt:lpstr>
      <vt:lpstr>Goal</vt:lpstr>
      <vt:lpstr>Tokens</vt:lpstr>
      <vt:lpstr>Tokens</vt:lpstr>
      <vt:lpstr>Tokenization</vt:lpstr>
      <vt:lpstr>Word embeddings  encoding</vt:lpstr>
      <vt:lpstr>Vector space</vt:lpstr>
      <vt:lpstr>Word embeddings</vt:lpstr>
      <vt:lpstr>Query</vt:lpstr>
      <vt:lpstr>Matrices</vt:lpstr>
      <vt:lpstr>Query</vt:lpstr>
      <vt:lpstr>Matrices – Query + Key</vt:lpstr>
      <vt:lpstr>Matrices – Query</vt:lpstr>
      <vt:lpstr>Matrices – Key</vt:lpstr>
      <vt:lpstr>Attention pattern – Are there any adjectives?</vt:lpstr>
      <vt:lpstr>Vector space - query</vt:lpstr>
      <vt:lpstr>Attention – dot product </vt:lpstr>
      <vt:lpstr>Attention pattern</vt:lpstr>
      <vt:lpstr>Attention pattern</vt:lpstr>
      <vt:lpstr>Softmax</vt:lpstr>
      <vt:lpstr>Attention pattern</vt:lpstr>
      <vt:lpstr>Context</vt:lpstr>
      <vt:lpstr>Attention</vt:lpstr>
      <vt:lpstr>Attention</vt:lpstr>
      <vt:lpstr>Attention - context</vt:lpstr>
      <vt:lpstr>Attention – value matrix</vt:lpstr>
      <vt:lpstr>Attention - context</vt:lpstr>
      <vt:lpstr>Attention – value matrix</vt:lpstr>
      <vt:lpstr>Attention</vt:lpstr>
      <vt:lpstr>One head of Attention</vt:lpstr>
      <vt:lpstr>Attention</vt:lpstr>
      <vt:lpstr>Attention</vt:lpstr>
      <vt:lpstr>Masking</vt:lpstr>
      <vt:lpstr>Encoding</vt:lpstr>
      <vt:lpstr>GPT - 3</vt:lpstr>
      <vt:lpstr>Unembedding</vt:lpstr>
      <vt:lpstr>Attention part</vt:lpstr>
      <vt:lpstr>Query – Are there any adjectives?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Hryciuk</dc:creator>
  <cp:lastModifiedBy>Nils Hryciuk</cp:lastModifiedBy>
  <cp:revision>1</cp:revision>
  <dcterms:created xsi:type="dcterms:W3CDTF">2024-12-01T12:07:44Z</dcterms:created>
  <dcterms:modified xsi:type="dcterms:W3CDTF">2024-12-03T09:42:43Z</dcterms:modified>
</cp:coreProperties>
</file>