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4" r:id="rId5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39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iJiPHK9db8T2cURlC6kCIQ/W9f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CB50BE-474B-4A47-9984-19954DE888E6}">
  <a:tblStyle styleId="{ACCB50BE-474B-4A47-9984-19954DE888E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1261A432-2A04-4545-8DEE-56DC8CB3BB7A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58" y="552"/>
      </p:cViewPr>
      <p:guideLst>
        <p:guide orient="horz" pos="2939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000" y="514350"/>
            <a:ext cx="8129587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 txBox="1">
            <a:spLocks noGrp="1"/>
          </p:cNvSpPr>
          <p:nvPr>
            <p:ph type="title"/>
          </p:nvPr>
        </p:nvSpPr>
        <p:spPr>
          <a:xfrm>
            <a:off x="3670591" y="1934454"/>
            <a:ext cx="4850817" cy="100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body" idx="1"/>
          </p:nvPr>
        </p:nvSpPr>
        <p:spPr>
          <a:xfrm>
            <a:off x="1322908" y="2227490"/>
            <a:ext cx="9546183" cy="17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144962" y="6378575"/>
            <a:ext cx="390207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dt" idx="10"/>
          </p:nvPr>
        </p:nvSpPr>
        <p:spPr>
          <a:xfrm>
            <a:off x="609600" y="6378575"/>
            <a:ext cx="280352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ldNum" idx="12"/>
          </p:nvPr>
        </p:nvSpPr>
        <p:spPr>
          <a:xfrm>
            <a:off x="11034712" y="6515100"/>
            <a:ext cx="244475" cy="280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title"/>
          </p:nvPr>
        </p:nvSpPr>
        <p:spPr>
          <a:xfrm>
            <a:off x="3670591" y="1934454"/>
            <a:ext cx="4850817" cy="100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4144962" y="6378575"/>
            <a:ext cx="390207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dt" idx="10"/>
          </p:nvPr>
        </p:nvSpPr>
        <p:spPr>
          <a:xfrm>
            <a:off x="609600" y="6378575"/>
            <a:ext cx="280352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11034712" y="6515100"/>
            <a:ext cx="244475" cy="280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ftr" idx="11"/>
          </p:nvPr>
        </p:nvSpPr>
        <p:spPr>
          <a:xfrm>
            <a:off x="4144962" y="6378575"/>
            <a:ext cx="390207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dt" idx="10"/>
          </p:nvPr>
        </p:nvSpPr>
        <p:spPr>
          <a:xfrm>
            <a:off x="609600" y="6378575"/>
            <a:ext cx="280352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11034712" y="6515100"/>
            <a:ext cx="244475" cy="280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3670591" y="1934454"/>
            <a:ext cx="4850817" cy="100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144962" y="6378575"/>
            <a:ext cx="390207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dt" idx="10"/>
          </p:nvPr>
        </p:nvSpPr>
        <p:spPr>
          <a:xfrm>
            <a:off x="609600" y="6378575"/>
            <a:ext cx="280352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11034712" y="6515100"/>
            <a:ext cx="244475" cy="280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ftr" idx="11"/>
          </p:nvPr>
        </p:nvSpPr>
        <p:spPr>
          <a:xfrm>
            <a:off x="4144962" y="6378575"/>
            <a:ext cx="390207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dt" idx="10"/>
          </p:nvPr>
        </p:nvSpPr>
        <p:spPr>
          <a:xfrm>
            <a:off x="609600" y="6378575"/>
            <a:ext cx="280352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11034712" y="6515100"/>
            <a:ext cx="244475" cy="280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0"/>
          <p:cNvSpPr txBox="1">
            <a:spLocks noGrp="1"/>
          </p:cNvSpPr>
          <p:nvPr>
            <p:ph type="title"/>
          </p:nvPr>
        </p:nvSpPr>
        <p:spPr>
          <a:xfrm>
            <a:off x="3670300" y="1935162"/>
            <a:ext cx="4851400" cy="100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body" idx="1"/>
          </p:nvPr>
        </p:nvSpPr>
        <p:spPr>
          <a:xfrm>
            <a:off x="1322387" y="2227262"/>
            <a:ext cx="9547225" cy="17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144962" y="6378575"/>
            <a:ext cx="390207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dt" idx="10"/>
          </p:nvPr>
        </p:nvSpPr>
        <p:spPr>
          <a:xfrm>
            <a:off x="609600" y="6378575"/>
            <a:ext cx="280352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ldNum" idx="12"/>
          </p:nvPr>
        </p:nvSpPr>
        <p:spPr>
          <a:xfrm>
            <a:off x="11034712" y="6515100"/>
            <a:ext cx="244475" cy="280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8643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"/>
          <p:cNvSpPr txBox="1"/>
          <p:nvPr/>
        </p:nvSpPr>
        <p:spPr>
          <a:xfrm>
            <a:off x="2478087" y="3210628"/>
            <a:ext cx="8877080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065462" marR="0" lvl="0" indent="-305434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2024</a:t>
            </a: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6" name="Google Shape;46;p1"/>
          <p:cNvGrpSpPr/>
          <p:nvPr/>
        </p:nvGrpSpPr>
        <p:grpSpPr>
          <a:xfrm>
            <a:off x="179387" y="1336675"/>
            <a:ext cx="1708150" cy="5092699"/>
            <a:chOff x="190553" y="1212849"/>
            <a:chExt cx="1813556" cy="5206027"/>
          </a:xfrm>
        </p:grpSpPr>
        <p:pic>
          <p:nvPicPr>
            <p:cNvPr id="47" name="Google Shape;47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29861" y="1212849"/>
              <a:ext cx="1374248" cy="1066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90553" y="4840809"/>
              <a:ext cx="1098142" cy="15780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" name="Google Shape;49;p1"/>
          <p:cNvSpPr txBox="1"/>
          <p:nvPr/>
        </p:nvSpPr>
        <p:spPr>
          <a:xfrm>
            <a:off x="10844212" y="6507162"/>
            <a:ext cx="3937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2478087" y="4884737"/>
            <a:ext cx="384810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 txBox="1">
            <a:spLocks noGrp="1"/>
          </p:cNvSpPr>
          <p:nvPr>
            <p:ph type="title"/>
          </p:nvPr>
        </p:nvSpPr>
        <p:spPr>
          <a:xfrm>
            <a:off x="2646362" y="1336675"/>
            <a:ext cx="8591550" cy="1354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00" b="1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 Unnati Industrial Training Program </a:t>
            </a:r>
            <a:br>
              <a:rPr lang="en-US" sz="4800" b="1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>
            <a:spLocks noGrp="1"/>
          </p:cNvSpPr>
          <p:nvPr>
            <p:ph type="title"/>
          </p:nvPr>
        </p:nvSpPr>
        <p:spPr>
          <a:xfrm>
            <a:off x="3709686" y="507350"/>
            <a:ext cx="5421061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r>
              <a:rPr lang="en-US" sz="3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05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10937875" y="6515100"/>
            <a:ext cx="300037" cy="280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1267725" y="1535500"/>
            <a:ext cx="10374600" cy="48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indent="0">
              <a:buNone/>
            </a:pPr>
            <a:endParaRPr lang="en-US" sz="1600" i="0" dirty="0">
              <a:solidFill>
                <a:srgbClr val="202020"/>
              </a:solidFill>
              <a:effectLst/>
              <a:highlight>
                <a:srgbClr val="FFFFFF"/>
              </a:highlight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4000" b="0" i="0" dirty="0">
                <a:solidFill>
                  <a:srgbClr val="202020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Cryptography Simulation with </a:t>
            </a:r>
            <a:r>
              <a:rPr lang="en-US" sz="4000" b="0" i="0" dirty="0" err="1">
                <a:solidFill>
                  <a:srgbClr val="202020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mbedTLS</a:t>
            </a:r>
            <a:r>
              <a:rPr lang="en-US" sz="4000" b="0" i="0" dirty="0">
                <a:solidFill>
                  <a:srgbClr val="202020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/OpenSSL Library Usage and User Interaction</a:t>
            </a:r>
            <a:endParaRPr lang="en-US" sz="40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>
            <a:spLocks noGrp="1"/>
          </p:cNvSpPr>
          <p:nvPr>
            <p:ph type="title"/>
          </p:nvPr>
        </p:nvSpPr>
        <p:spPr>
          <a:xfrm>
            <a:off x="3549350" y="537112"/>
            <a:ext cx="48513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1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Unique Idea Brief (Solution)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body" idx="1"/>
          </p:nvPr>
        </p:nvSpPr>
        <p:spPr>
          <a:xfrm>
            <a:off x="1300550" y="1459100"/>
            <a:ext cx="10095600" cy="50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 b="1" dirty="0"/>
              <a:t>Key Features</a:t>
            </a:r>
          </a:p>
          <a:p>
            <a:pPr marL="45720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  	HMAC-SHA256, HKDF-SHA256, AES-GCM-256, RSA-3072-PSS, Diffie-Hellman, PEM key handling</a:t>
            </a:r>
          </a:p>
          <a:p>
            <a:pPr marL="45720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 b="1" dirty="0"/>
              <a:t>Advantages</a:t>
            </a:r>
          </a:p>
          <a:p>
            <a:pPr marL="45720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	High-level API, security best practices, portability, extensibility</a:t>
            </a:r>
          </a:p>
          <a:p>
            <a:pPr marL="45720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 b="1" dirty="0"/>
              <a:t>Applications</a:t>
            </a:r>
          </a:p>
          <a:p>
            <a:pPr marL="45720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	Secure communication, data protection, authentication, key management</a:t>
            </a:r>
          </a:p>
        </p:txBody>
      </p:sp>
      <p:sp>
        <p:nvSpPr>
          <p:cNvPr id="67" name="Google Shape;67;p3"/>
          <p:cNvSpPr txBox="1"/>
          <p:nvPr/>
        </p:nvSpPr>
        <p:spPr>
          <a:xfrm>
            <a:off x="11034712" y="6515100"/>
            <a:ext cx="24447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2022475" y="2751137"/>
            <a:ext cx="8863012" cy="99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065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105" name="Google Shape;105;p9"/>
          <p:cNvSpPr txBox="1"/>
          <p:nvPr/>
        </p:nvSpPr>
        <p:spPr>
          <a:xfrm>
            <a:off x="10714037" y="6515100"/>
            <a:ext cx="56515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74</Words>
  <Application>Microsoft Office PowerPoint</Application>
  <PresentationFormat>Widescreen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Black</vt:lpstr>
      <vt:lpstr>Times New Roman</vt:lpstr>
      <vt:lpstr>Office Theme</vt:lpstr>
      <vt:lpstr>Intel Unnati Industrial Training Program  </vt:lpstr>
      <vt:lpstr>PROBLEM STATEMENT 05</vt:lpstr>
      <vt:lpstr>Unique Idea Brief (Solution)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NAMASIVAYAM M</dc:creator>
  <cp:lastModifiedBy>NAMASIVAYAM M</cp:lastModifiedBy>
  <cp:revision>2</cp:revision>
  <dcterms:modified xsi:type="dcterms:W3CDTF">2024-07-15T17:48:00Z</dcterms:modified>
</cp:coreProperties>
</file>