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Sample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Upload your own to style the deck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