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11" r:id="rId3"/>
    <p:sldId id="309" r:id="rId4"/>
    <p:sldId id="454" r:id="rId5"/>
    <p:sldId id="403" r:id="rId6"/>
    <p:sldId id="3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43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3A72-2900-4105-98A0-F45440838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D137B0-3026-4F06-B3F7-29268F32A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22887-8C1C-47B9-84A9-0065FFFE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419A3-07DC-467C-B46C-30241360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7CE8E-6C78-48A6-A343-DCC5905B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4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8E1D4-1C29-4846-8AB9-ADBD56DE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DC243-5FE2-4143-A08D-03E77927F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72008-94D5-4C16-A910-2BBB96AC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C9B5C-956A-48C9-BA9F-1C2374CF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C4E85-CA06-447B-BC3E-3B7FCA6A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1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6ADC4-BCF1-4566-A803-AF06EC6DA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4A55D-4CBF-4392-BCCF-00D47AA3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C9649-4355-4622-988A-A0F19550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4B6D4-4283-4327-B695-1331DC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420DE-92A3-42DB-B321-76F0DA42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910C-63E7-4257-BA99-F4E957B2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457F5-3517-45FA-A212-3D435461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3436A-7C8F-480A-B56B-68340B68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10681-56EF-425A-8D80-7D40BD7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686DC-F810-4B06-9125-52DDA246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3FA6E-35A4-45EB-AAA4-88CF54F9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D4435-46E5-4963-8A34-130B34C2E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C1989-4063-4A91-AF44-5FCC1888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8969D-DB40-4668-AA3E-24BFEEEF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A0A45-74DF-4573-B823-78684E64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3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8B43E-245C-4621-9C33-7C5FA93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A69A6-1B41-4CB8-9CB0-25CE762D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0A40AD-3B61-49CA-80F8-3AD7DE53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42F8F-6E8C-4F9B-B8E0-E018B0C6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60BD7-2580-4AF9-ADD4-DA28ACB7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08BA6-1DA5-4A13-ACF2-612D91C7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24F2-000E-42CB-B1E9-5EA7C887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48779-DBDF-4522-9EE1-2FC18019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1B5FE-3C29-447A-B606-02601A9A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9530FE-8261-427A-AB75-47EECE4F1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9D722-C235-45CD-851D-8D1859CE9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F2DE6-61A6-4382-9B3D-FA7DD900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DC0F8-7FDA-43AD-9385-1AEE201B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E5B25-828C-4A64-9D1F-9135DB1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2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BF38-FD99-4BB3-8479-618DA92A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EFFAB-69BE-42CE-BF16-982ABD08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5CD81-B4F4-4B08-94A0-B9A9085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A57959-7E9D-4352-A27A-8D50ACB8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9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18041-910F-4843-B9FD-D086F71B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3719A1-B589-47CA-A313-E178C39A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0AB44-A40C-4B11-AE76-2D4FD22C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6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6C7B-FA6E-4C41-892D-1F1A4947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49BE5-7C0E-4537-9421-64326C2D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E910D9-887D-4126-96A8-91BD25C33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1CE23-1E62-40E4-A219-F5524BE6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C91AD-735C-43D4-9C03-FCDBF4E3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77DB9-9D14-4C4F-8052-0E9F0EFC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027E7-B45C-4619-9DDB-AB1BA9C7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0729B2-774D-4D24-95E8-CB55DC6D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0B192-A994-4FF6-ABE8-9B7FC79A6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73ADB-DC0D-42DF-8EF3-FD2C9946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4AB62-E345-480E-831A-091EA449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3DCCD-38AA-42F0-9E42-614458BC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7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13EFF-FE0F-424A-9C27-32835812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E5C3E-5F82-4132-A6EA-DAC20ECA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1D11C-A89C-48ED-BA19-DD128D97F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41BC-4BFC-4E69-8812-3234C6FBE22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EF927-14F0-4FC6-BC3D-9A9F742F1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C1230-E4BF-40EC-BD86-5BB7CB69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76C7-E37D-42A7-9E4C-5675CDB67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186754"/>
            <a:ext cx="10776140" cy="1400530"/>
          </a:xfrm>
        </p:spPr>
        <p:txBody>
          <a:bodyPr/>
          <a:lstStyle/>
          <a:p>
            <a:r>
              <a:rPr lang="en-US" altLang="zh-CN" b="1" dirty="0"/>
              <a:t>Picture description: </a:t>
            </a:r>
            <a:r>
              <a:rPr lang="en-US" altLang="zh-CN" sz="2800" dirty="0"/>
              <a:t>Please choose one of the pictures and describe it.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269" y="1377098"/>
            <a:ext cx="8946541" cy="4195481"/>
          </a:xfrm>
        </p:spPr>
        <p:txBody>
          <a:bodyPr/>
          <a:lstStyle/>
          <a:p>
            <a:r>
              <a:rPr lang="en-US" altLang="zh-CN" b="1" dirty="0"/>
              <a:t>Picture A										Picture B</a:t>
            </a:r>
            <a:endParaRPr lang="zh-CN" altLang="en-US" b="1" dirty="0"/>
          </a:p>
        </p:txBody>
      </p:sp>
      <p:pic>
        <p:nvPicPr>
          <p:cNvPr id="2050" name="Picture 2" descr="https://gimg2.baidu.com/image_search/src=http%3A%2F%2Ftu.tingclass.net%2Fuploads%2F2014%2F1024%2F20141024094416439.jpg&amp;refer=http%3A%2F%2Ftu.tingclass.net&amp;app=2002&amp;size=f9999,10000&amp;q=a80&amp;n=0&amp;g=0n&amp;fmt=jpeg?sec=1621039438&amp;t=64490e2f07dbe0bdfb075d92ea085b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4" y="2083171"/>
            <a:ext cx="5568710" cy="312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2.meip0.me/users/66566963/a0aaef8414654625a034cdfab40d11dc.jpg?imageView2/2/w/750/h/1400/q/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84" y="1800452"/>
            <a:ext cx="5083443" cy="479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Key words for reference	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Launch the euro</a:t>
            </a:r>
          </a:p>
          <a:p>
            <a:r>
              <a:rPr lang="en-US" altLang="zh-CN" sz="3200" b="1" dirty="0"/>
              <a:t>The European Union</a:t>
            </a:r>
          </a:p>
          <a:p>
            <a:r>
              <a:rPr lang="en-US" altLang="zh-CN" sz="3200" b="1" dirty="0"/>
              <a:t>Adopt the euro</a:t>
            </a:r>
          </a:p>
          <a:p>
            <a:r>
              <a:rPr lang="en-US" altLang="zh-CN" sz="3200" b="1" dirty="0"/>
              <a:t>Currency</a:t>
            </a:r>
          </a:p>
          <a:p>
            <a:r>
              <a:rPr lang="en-US" altLang="zh-CN" sz="3200" b="1" dirty="0"/>
              <a:t>The euro zone </a:t>
            </a:r>
          </a:p>
          <a:p>
            <a:r>
              <a:rPr lang="en-US" altLang="zh-CN" sz="3200" b="1" dirty="0"/>
              <a:t>CNY (RMB)</a:t>
            </a:r>
          </a:p>
          <a:p>
            <a:r>
              <a:rPr lang="en-US" altLang="zh-CN" sz="3200" b="1" dirty="0"/>
              <a:t>Exchange rate</a:t>
            </a:r>
          </a:p>
          <a:p>
            <a:endParaRPr lang="zh-CN" altLang="en-US" sz="3200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4294967295"/>
          </p:nvPr>
        </p:nvSpPr>
        <p:spPr>
          <a:xfrm>
            <a:off x="7796213" y="2055813"/>
            <a:ext cx="4395787" cy="4200525"/>
          </a:xfrm>
        </p:spPr>
        <p:txBody>
          <a:bodyPr>
            <a:normAutofit/>
          </a:bodyPr>
          <a:lstStyle/>
          <a:p>
            <a:endParaRPr lang="en-US" altLang="zh-CN" sz="3200" b="1" dirty="0"/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4785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Please describe one of the posters:		Picture A			  Picture B</a:t>
            </a:r>
            <a:endParaRPr lang="zh-CN" altLang="en-US" dirty="0"/>
          </a:p>
        </p:txBody>
      </p:sp>
      <p:pic>
        <p:nvPicPr>
          <p:cNvPr id="4098" name="Picture 2" descr="https://gimg2.baidu.com/image_search/src=http%3A%2F%2Fi0.hdslb.com%2Fbfs%2Falbum%2F2a3439dc93ca217d358ad9cab4f820b63f540c29.jpg&amp;refer=http%3A%2F%2Fi0.hdslb.com&amp;app=2002&amp;size=f9999,10000&amp;q=a80&amp;n=0&amp;g=0n&amp;fmt=jpeg?sec=1621040684&amp;t=76cebec6d45d2d571aeea70864b2b8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66" y="1460106"/>
            <a:ext cx="3399060" cy="50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img0.baidu.com/it/u=97123497,1734171171&amp;fm=26&amp;fmt=auto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5" y="1460105"/>
            <a:ext cx="3395843" cy="50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0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876D-691B-4D4B-B3CC-EE144363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Describe the picture below</a:t>
            </a:r>
            <a:endParaRPr lang="zh-CN" altLang="en-US" b="1" dirty="0"/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C258B536-C258-410B-A38E-AE0A74025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4" y="1649361"/>
            <a:ext cx="49554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D099DBC2-1D03-43B6-BBEF-E26C603BE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302" y="1696064"/>
            <a:ext cx="51641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1pPr>
            <a:lvl2pPr marL="1084263" indent="-457200" eaLnBrk="0" hangingPunct="0"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2pPr>
            <a:lvl3pPr marL="1720850" indent="-457200" eaLnBrk="0" hangingPunct="0"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3pPr>
            <a:lvl4pPr marL="2357438" indent="-457200" eaLnBrk="0" hangingPunct="0"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4pPr>
            <a:lvl5pPr marL="2994025" indent="-457200" eaLnBrk="0" hangingPunct="0"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5pPr>
            <a:lvl6pPr marL="3451225" indent="-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6pPr>
            <a:lvl7pPr marL="3908425" indent="-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7pPr>
            <a:lvl8pPr marL="4365625" indent="-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8pPr>
            <a:lvl9pPr marL="4822825" indent="-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600" dirty="0"/>
              <a:t>    a sportsman playing baseball, use his left hand to throw the ball, many left-handed athletes, have a special talent for the games, sometimes they even have an advantage over those right-handed athletes, take the table tennis player Wang Tao for example, hit the ball in a way that is uncomfortable to his rivals (</a:t>
            </a:r>
            <a:r>
              <a:rPr lang="zh-CN" altLang="en-US" sz="2600" dirty="0"/>
              <a:t>竞争对手</a:t>
            </a:r>
            <a:r>
              <a:rPr lang="en-US" altLang="zh-CN" sz="2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62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F0E4633F-2416-4DC8-A82B-C1AF1C536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5576" y="724040"/>
            <a:ext cx="8911687" cy="1280890"/>
          </a:xfrm>
        </p:spPr>
        <p:txBody>
          <a:bodyPr/>
          <a:lstStyle/>
          <a:p>
            <a:r>
              <a:rPr lang="en-US" altLang="zh-CN" b="1" dirty="0"/>
              <a:t>Describe the </a:t>
            </a:r>
            <a:r>
              <a:rPr lang="en-US" altLang="zh-CN" b="1"/>
              <a:t>picture below</a:t>
            </a:r>
            <a:endParaRPr lang="en-US" altLang="zh-CN" b="1" dirty="0"/>
          </a:p>
        </p:txBody>
      </p:sp>
      <p:pic>
        <p:nvPicPr>
          <p:cNvPr id="424989" name="Picture 29">
            <a:extLst>
              <a:ext uri="{FF2B5EF4-FFF2-40B4-BE49-F238E27FC236}">
                <a16:creationId xmlns:a16="http://schemas.microsoft.com/office/drawing/2014/main" id="{AC0D7F40-DD92-41A1-87F5-4EC03FD0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7" y="1739319"/>
            <a:ext cx="4285596" cy="46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A2A56D-C516-4B59-B22C-075D313F3A64}"/>
              </a:ext>
            </a:extLst>
          </p:cNvPr>
          <p:cNvSpPr txBox="1"/>
          <p:nvPr/>
        </p:nvSpPr>
        <p:spPr>
          <a:xfrm flipH="1">
            <a:off x="6751318" y="1702256"/>
            <a:ext cx="45262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spcBef>
                <a:spcPct val="20000"/>
              </a:spcBef>
            </a:pPr>
            <a:r>
              <a:rPr lang="en-US" altLang="zh-CN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A:	American redwood trees, the tallest tree in the world, over 100 </a:t>
            </a:r>
            <a:r>
              <a:rPr lang="en-US" altLang="zh-CN" sz="2000" b="1" dirty="0" err="1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metres</a:t>
            </a:r>
            <a:r>
              <a:rPr lang="en-US" altLang="zh-CN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 tall, 9 </a:t>
            </a:r>
            <a:r>
              <a:rPr lang="en-US" altLang="zh-CN" sz="2000" b="1" dirty="0" err="1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metres</a:t>
            </a:r>
            <a:r>
              <a:rPr lang="en-US" altLang="zh-CN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 in diameter (</a:t>
            </a:r>
            <a:r>
              <a:rPr lang="zh-CN" altLang="en-US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直径</a:t>
            </a:r>
            <a:r>
              <a:rPr lang="en-US" altLang="zh-CN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), hollow at the base, so wide a truck can drive through, as old as over 2000 years, living witnesses to the human history</a:t>
            </a:r>
          </a:p>
          <a:p>
            <a:pPr marL="0" indent="0" algn="just">
              <a:spcBef>
                <a:spcPct val="20000"/>
              </a:spcBef>
            </a:pPr>
            <a:r>
              <a:rPr lang="en-US" altLang="zh-CN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B: 	honey bees (</a:t>
            </a:r>
            <a:r>
              <a:rPr lang="zh-CN" altLang="en-US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蜜蜂</a:t>
            </a:r>
            <a:r>
              <a:rPr lang="en-US" altLang="zh-CN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), tiny compared with the redwood trees, close to a flower, very busy, the idiom “as busy as a bee” (</a:t>
            </a:r>
            <a:r>
              <a:rPr lang="zh-CN" altLang="en-US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像蜜蜂一样忙碌</a:t>
            </a:r>
            <a:r>
              <a:rPr lang="en-US" altLang="zh-CN" sz="2000" b="1" dirty="0">
                <a:solidFill>
                  <a:srgbClr val="134278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), social animals, amazing organizational ability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24989"/>
                    </p:tgtEl>
                  </p:cond>
                </p:stCondLst>
                <p:endSync evt="on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498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FEEA3-228F-4EA8-B5BA-A334F65D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45EC-9A6D-4C46-BCCF-E5C0819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0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238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Trebuchet MS</vt:lpstr>
      <vt:lpstr>Office 主题​​</vt:lpstr>
      <vt:lpstr>Picture description: Please choose one of the pictures and describe it. </vt:lpstr>
      <vt:lpstr>Key words for reference </vt:lpstr>
      <vt:lpstr> Please describe one of the posters:  Picture A     Picture B</vt:lpstr>
      <vt:lpstr> Describe the picture below</vt:lpstr>
      <vt:lpstr>Describe the picture below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description: Please choose one of the pictures and describe it. </dc:title>
  <dc:creator>86136</dc:creator>
  <cp:lastModifiedBy>86136</cp:lastModifiedBy>
  <cp:revision>3</cp:revision>
  <dcterms:created xsi:type="dcterms:W3CDTF">2021-05-19T14:38:34Z</dcterms:created>
  <dcterms:modified xsi:type="dcterms:W3CDTF">2021-05-19T14:44:36Z</dcterms:modified>
</cp:coreProperties>
</file>