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WLF(Weight less Fat!)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要件定義書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</a:t>
            </a:r>
            <a:r>
              <a:rPr kumimoji="1" lang="ja-JP" altLang="en-US" dirty="0" smtClean="0">
                <a:solidFill>
                  <a:schemeClr val="tx1"/>
                </a:solidFill>
              </a:rPr>
              <a:t>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小椋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運動のスケジュールを立てる、見る</a:t>
            </a:r>
            <a:endParaRPr kumimoji="1" lang="en-US" altLang="ja-JP" dirty="0" smtClean="0"/>
          </a:p>
          <a:p>
            <a:r>
              <a:rPr lang="ja-JP" altLang="en-US" dirty="0"/>
              <a:t>運</a:t>
            </a:r>
            <a:r>
              <a:rPr lang="ja-JP" altLang="en-US" dirty="0" smtClean="0"/>
              <a:t>動（ウォーキング）の状況を把握（持ち歩きのポータブルデバイスを用いて）し消費カロリー等を記録する</a:t>
            </a:r>
            <a:endParaRPr lang="en-US" altLang="ja-JP" dirty="0" smtClean="0"/>
          </a:p>
          <a:p>
            <a:r>
              <a:rPr lang="ja-JP" altLang="en-US" dirty="0" smtClean="0"/>
              <a:t>ユーザの体</a:t>
            </a:r>
            <a:r>
              <a:rPr lang="ja-JP" altLang="en-US" dirty="0"/>
              <a:t>重</a:t>
            </a:r>
            <a:r>
              <a:rPr lang="ja-JP" altLang="en-US" dirty="0" smtClean="0"/>
              <a:t>の</a:t>
            </a:r>
            <a:r>
              <a:rPr lang="ja-JP" altLang="en-US" dirty="0"/>
              <a:t>変</a:t>
            </a:r>
            <a:r>
              <a:rPr lang="ja-JP" altLang="en-US" dirty="0" smtClean="0"/>
              <a:t>化等を記録し変化を把握できる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00" y="3844577"/>
            <a:ext cx="494928" cy="4949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05356" y="5664732"/>
            <a:ext cx="19442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消費カロリー計測</a:t>
            </a:r>
            <a:endParaRPr kumimoji="1" lang="ja-JP" altLang="en-US" dirty="0" smtClean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477364" y="4433317"/>
            <a:ext cx="313695" cy="11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3565596" y="4687625"/>
            <a:ext cx="3672408" cy="104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124109" y="5322432"/>
            <a:ext cx="72008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送信</a:t>
            </a:r>
            <a:endParaRPr kumimoji="1" lang="ja-JP" altLang="en-US" dirty="0" smtClean="0"/>
          </a:p>
        </p:txBody>
      </p:sp>
      <p:sp>
        <p:nvSpPr>
          <p:cNvPr id="17" name="対角する 2 つの角を切り取った四角形 16"/>
          <p:cNvSpPr/>
          <p:nvPr/>
        </p:nvSpPr>
        <p:spPr>
          <a:xfrm>
            <a:off x="4231670" y="2601321"/>
            <a:ext cx="2140530" cy="124630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体重変化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運動スケジュール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運</a:t>
            </a:r>
            <a:r>
              <a:rPr lang="ja-JP" altLang="en-US" sz="1400" dirty="0" smtClean="0">
                <a:solidFill>
                  <a:schemeClr val="tx1"/>
                </a:solidFill>
              </a:rPr>
              <a:t>動の記録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6434045" y="3283469"/>
            <a:ext cx="731951" cy="24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061506" y="3613255"/>
            <a:ext cx="6270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endParaRPr kumimoji="1" lang="ja-JP" altLang="en-US" dirty="0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78" y="3634217"/>
            <a:ext cx="652463" cy="1462088"/>
          </a:xfr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6" y="98041"/>
            <a:ext cx="2525355" cy="1849626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762228" y="908720"/>
            <a:ext cx="135062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SNS(Twitter)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3565596" y="1775948"/>
            <a:ext cx="1512168" cy="8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220348" y="1792918"/>
            <a:ext cx="7154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Share</a:t>
            </a:r>
            <a:endParaRPr kumimoji="1" lang="en-US" altLang="ja-JP" dirty="0" smtClean="0"/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217641" y="3283469"/>
            <a:ext cx="1641727" cy="76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504824" y="3567385"/>
            <a:ext cx="64633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確認</a:t>
            </a:r>
            <a:endParaRPr kumimoji="1" lang="ja-JP" altLang="en-US" dirty="0" smtClean="0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0312" y="3068960"/>
            <a:ext cx="1827253" cy="1827253"/>
          </a:xfrm>
          <a:prstGeom prst="rect">
            <a:avLst/>
          </a:prstGeom>
        </p:spPr>
      </p:pic>
      <p:sp>
        <p:nvSpPr>
          <p:cNvPr id="43" name="爆発 1 42"/>
          <p:cNvSpPr/>
          <p:nvPr/>
        </p:nvSpPr>
        <p:spPr>
          <a:xfrm>
            <a:off x="34549" y="3042912"/>
            <a:ext cx="1602056" cy="95403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歩く！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55347"/>
      </p:ext>
    </p:extLst>
  </p:cSld>
  <p:clrMapOvr>
    <a:masterClrMapping/>
  </p:clrMapOvr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150</TotalTime>
  <Words>135</Words>
  <Application>Microsoft Office PowerPoint</Application>
  <PresentationFormat>画面に合わせる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Wingdings</vt:lpstr>
      <vt:lpstr>nalgoテーマ</vt:lpstr>
      <vt:lpstr>WLF(Weight less Fat!) 要件定義書</vt:lpstr>
      <vt:lpstr>要件定義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9</cp:revision>
  <dcterms:created xsi:type="dcterms:W3CDTF">2016-08-02T11:32:21Z</dcterms:created>
  <dcterms:modified xsi:type="dcterms:W3CDTF">2016-08-22T05:54:46Z</dcterms:modified>
</cp:coreProperties>
</file>