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WLF(Weight</a:t>
            </a:r>
            <a:r>
              <a:rPr lang="ja-JP" altLang="en-US" dirty="0"/>
              <a:t> </a:t>
            </a:r>
            <a:r>
              <a:rPr lang="en-US" altLang="ja-JP" dirty="0"/>
              <a:t>less</a:t>
            </a:r>
            <a:r>
              <a:rPr lang="ja-JP" altLang="en-US" dirty="0"/>
              <a:t> </a:t>
            </a:r>
            <a:r>
              <a:rPr lang="en-US" altLang="ja-JP" dirty="0"/>
              <a:t>fat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-108520" y="458670"/>
            <a:ext cx="7776864" cy="9361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サブタイトル 2"/>
          <p:cNvSpPr>
            <a:spLocks noGrp="1"/>
          </p:cNvSpPr>
          <p:nvPr/>
        </p:nvSpPr>
        <p:spPr>
          <a:xfrm>
            <a:off x="1043608" y="4725144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021" y="2165420"/>
            <a:ext cx="592885" cy="1329837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702414"/>
            <a:ext cx="107914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ユーザー</a:t>
            </a:r>
            <a:endParaRPr kumimoji="1" lang="ja-JP" altLang="en-US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95" y="2376254"/>
            <a:ext cx="1125297" cy="146977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05" y="2826322"/>
            <a:ext cx="550074" cy="607257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>
            <a:off x="1375340" y="3251388"/>
            <a:ext cx="222608" cy="118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0076" y="3571690"/>
            <a:ext cx="11769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持って歩く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7326" y="2685721"/>
            <a:ext cx="1676682" cy="1432712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236296" y="1870616"/>
            <a:ext cx="14141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,DB</a:t>
            </a:r>
            <a:endParaRPr kumimoji="1" lang="ja-JP" altLang="en-US" dirty="0" smtClean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2290722" y="4071771"/>
            <a:ext cx="830322" cy="56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382433" y="4645066"/>
            <a:ext cx="12851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歩数記録送信</a:t>
            </a:r>
            <a:endParaRPr kumimoji="1" lang="en-US" altLang="ja-JP" sz="1400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4716016" y="3846033"/>
            <a:ext cx="2520280" cy="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88700" y="3941022"/>
            <a:ext cx="1800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運動データ送信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597948" y="2685721"/>
            <a:ext cx="1427060" cy="5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828944" y="2322482"/>
            <a:ext cx="15055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サービス利用</a:t>
            </a: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851310" y="3040076"/>
            <a:ext cx="2000061" cy="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5088700" y="3146528"/>
            <a:ext cx="15344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サービス提供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876695" y="2901841"/>
            <a:ext cx="2000061" cy="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063842" y="2503898"/>
            <a:ext cx="15055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サービス要求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5803" y="2228733"/>
            <a:ext cx="4267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</a:t>
            </a:r>
            <a:endParaRPr kumimoji="1" lang="ja-JP" altLang="en-US" dirty="0" smtClean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252255" y="4551619"/>
            <a:ext cx="2087497" cy="1632731"/>
            <a:chOff x="404312" y="4362721"/>
            <a:chExt cx="2264810" cy="1707667"/>
          </a:xfrm>
        </p:grpSpPr>
        <p:sp>
          <p:nvSpPr>
            <p:cNvPr id="36" name="角丸四角形 35"/>
            <p:cNvSpPr/>
            <p:nvPr/>
          </p:nvSpPr>
          <p:spPr>
            <a:xfrm>
              <a:off x="857371" y="4362721"/>
              <a:ext cx="1707265" cy="170766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404312" y="4468219"/>
              <a:ext cx="1879139" cy="1560728"/>
              <a:chOff x="404312" y="4468219"/>
              <a:chExt cx="1879139" cy="1560728"/>
            </a:xfrm>
          </p:grpSpPr>
          <p:pic>
            <p:nvPicPr>
              <p:cNvPr id="1026" name="Picture 2" descr="「Arduino micro」の画像検索結果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231" y="4468219"/>
                <a:ext cx="991716" cy="991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テキスト ボックス 11"/>
              <p:cNvSpPr txBox="1"/>
              <p:nvPr/>
            </p:nvSpPr>
            <p:spPr>
              <a:xfrm>
                <a:off x="404312" y="4551619"/>
                <a:ext cx="401768" cy="147732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歩数測定器</a:t>
                </a:r>
              </a:p>
            </p:txBody>
          </p:sp>
          <p:pic>
            <p:nvPicPr>
              <p:cNvPr id="26" name="Picture 2" descr="「ADXL362」の画像検索結果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4462" y="5535334"/>
                <a:ext cx="381498" cy="360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直線矢印コネクタ 29"/>
              <p:cNvCxnSpPr/>
              <p:nvPr/>
            </p:nvCxnSpPr>
            <p:spPr>
              <a:xfrm>
                <a:off x="1452404" y="5157905"/>
                <a:ext cx="0" cy="33156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1477329" y="5202561"/>
                <a:ext cx="80612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 smtClean="0"/>
                  <a:t>SPI</a:t>
                </a:r>
                <a:r>
                  <a:rPr kumimoji="1" lang="ja-JP" altLang="en-US" sz="1100" dirty="0" smtClean="0"/>
                  <a:t>通信</a:t>
                </a: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1065606" y="4490837"/>
                <a:ext cx="111437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 smtClean="0"/>
                  <a:t>Arduino micro</a:t>
                </a:r>
                <a:endParaRPr kumimoji="1" lang="ja-JP" altLang="en-US" sz="1100" dirty="0" smtClean="0"/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1595490" y="5592651"/>
              <a:ext cx="1073632" cy="26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加速度センサ</a:t>
              </a:r>
              <a:endParaRPr kumimoji="1" lang="ja-JP" altLang="en-US" sz="1050" dirty="0" smtClean="0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2310146" y="490876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USB</a:t>
            </a:r>
            <a:r>
              <a:rPr kumimoji="1" lang="ja-JP" altLang="en-US" sz="1200" dirty="0" smtClean="0"/>
              <a:t>シリアル通信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ポ</a:t>
            </a:r>
            <a:r>
              <a:rPr lang="ja-JP" altLang="en-US" sz="1200" dirty="0"/>
              <a:t>ー</a:t>
            </a:r>
            <a:r>
              <a:rPr lang="ja-JP" altLang="en-US" sz="1200" dirty="0" smtClean="0"/>
              <a:t>ト</a:t>
            </a:r>
            <a:r>
              <a:rPr lang="en-US" altLang="ja-JP" sz="1200" dirty="0" smtClean="0"/>
              <a:t>:COM2</a:t>
            </a:r>
            <a:endParaRPr kumimoji="1" lang="ja-JP" altLang="en-US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25127" y="3883647"/>
            <a:ext cx="143706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Ruby on Rails</a:t>
            </a:r>
          </a:p>
          <a:p>
            <a:r>
              <a:rPr lang="en-US" altLang="ja-JP" dirty="0" smtClean="0"/>
              <a:t>SQLite</a:t>
            </a:r>
            <a:endParaRPr kumimoji="1" lang="ja-JP" altLang="en-US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00206" y="4319001"/>
            <a:ext cx="1551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POST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Request</a:t>
            </a:r>
            <a:endParaRPr kumimoji="1" lang="ja-JP" altLang="en-US" sz="12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18829" y="4172479"/>
            <a:ext cx="1217525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smtClean="0"/>
              <a:t>FireFox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C#</a:t>
            </a:r>
            <a:r>
              <a:rPr kumimoji="1" lang="ja-JP" altLang="en-US" sz="1400" dirty="0" smtClean="0"/>
              <a:t>常駐ソフト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:</a:t>
            </a:r>
            <a:r>
              <a:rPr lang="ja-JP" altLang="en-US" sz="1400" dirty="0" smtClean="0"/>
              <a:t>歩数計測器との接続管理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7384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9421"/>
            <a:ext cx="8229600" cy="4722757"/>
          </a:xfrm>
        </p:spPr>
      </p:pic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データベース構成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9286"/>
            <a:ext cx="4038600" cy="3767790"/>
          </a:xfrm>
        </p:spPr>
      </p:pic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smtClean="0"/>
              <a:t>User</a:t>
            </a:r>
            <a:r>
              <a:rPr lang="ja-JP" altLang="en-US" dirty="0" smtClean="0"/>
              <a:t>：ユーザー情報</a:t>
            </a:r>
            <a:endParaRPr lang="en-US" altLang="ja-JP" dirty="0" smtClean="0"/>
          </a:p>
          <a:p>
            <a:r>
              <a:rPr kumimoji="1" lang="en-US" altLang="ja-JP" dirty="0" smtClean="0"/>
              <a:t>Weight</a:t>
            </a:r>
            <a:r>
              <a:rPr kumimoji="1" lang="ja-JP" altLang="en-US" dirty="0" smtClean="0"/>
              <a:t>：体重　ユーザーの時系列体重データを記録</a:t>
            </a:r>
            <a:endParaRPr kumimoji="1" lang="en-US" altLang="ja-JP" dirty="0" smtClean="0"/>
          </a:p>
          <a:p>
            <a:r>
              <a:rPr lang="en-US" altLang="ja-JP" dirty="0" smtClean="0"/>
              <a:t>Schedule</a:t>
            </a:r>
            <a:r>
              <a:rPr lang="ja-JP" altLang="en-US" dirty="0" smtClean="0"/>
              <a:t>：運動スケジュールを記録</a:t>
            </a:r>
            <a:endParaRPr lang="en-US" altLang="ja-JP" dirty="0" smtClean="0"/>
          </a:p>
          <a:p>
            <a:r>
              <a:rPr kumimoji="1" lang="en-US" altLang="ja-JP" dirty="0" smtClean="0"/>
              <a:t>ExerciseLog</a:t>
            </a:r>
            <a:r>
              <a:rPr kumimoji="1" lang="ja-JP" altLang="en-US" dirty="0" smtClean="0"/>
              <a:t>：運動した記録を保存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8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222</TotalTime>
  <Words>139</Words>
  <Application>Microsoft Office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Wingdings</vt:lpstr>
      <vt:lpstr>nalgoテーマ</vt:lpstr>
      <vt:lpstr>WLF(Weight less fat) システム構成</vt:lpstr>
      <vt:lpstr>システム構成</vt:lpstr>
      <vt:lpstr>画面構成</vt:lpstr>
      <vt:lpstr>データベース構成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20</cp:revision>
  <dcterms:created xsi:type="dcterms:W3CDTF">2016-08-02T11:32:21Z</dcterms:created>
  <dcterms:modified xsi:type="dcterms:W3CDTF">2016-08-24T04:59:22Z</dcterms:modified>
</cp:coreProperties>
</file>