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3486249"/>
          </a:xfrm>
        </p:spPr>
        <p:txBody>
          <a:bodyPr anchor="b" anchorCtr="0"/>
          <a:lstStyle>
            <a:lvl1pPr algn="l">
              <a:defRPr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7776864" cy="151216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4545577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4653136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l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2082155"/>
          </a:xfrm>
        </p:spPr>
        <p:txBody>
          <a:bodyPr anchor="b" anchorCtr="0"/>
          <a:lstStyle>
            <a:lvl1pPr algn="l">
              <a:defRPr sz="4000" b="0" cap="none" baseline="0"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3568" y="3861048"/>
            <a:ext cx="77724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3681481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3789040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 bwMode="auto">
          <a:xfrm rot="5400000">
            <a:off x="-178200" y="1377224"/>
            <a:ext cx="1071515" cy="7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auto">
          <a:xfrm flipV="1">
            <a:off x="0" y="1484784"/>
            <a:ext cx="3491880" cy="1272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グループ化 10"/>
          <p:cNvGrpSpPr/>
          <p:nvPr/>
        </p:nvGrpSpPr>
        <p:grpSpPr>
          <a:xfrm>
            <a:off x="1475656" y="4730297"/>
            <a:ext cx="5832648" cy="1071515"/>
            <a:chOff x="0" y="4730297"/>
            <a:chExt cx="8929718" cy="1071515"/>
          </a:xfrm>
        </p:grpSpPr>
        <p:cxnSp>
          <p:nvCxnSpPr>
            <p:cNvPr id="9" name="直線コネクタ 8"/>
            <p:cNvCxnSpPr/>
            <p:nvPr userDrawn="1"/>
          </p:nvCxnSpPr>
          <p:spPr bwMode="auto">
            <a:xfrm rot="5400000">
              <a:off x="-178201" y="5265657"/>
              <a:ext cx="1071515" cy="795"/>
            </a:xfrm>
            <a:prstGeom prst="line">
              <a:avLst/>
            </a:prstGeom>
            <a:ln w="508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2000">
                    <a:schemeClr val="bg1">
                      <a:alpha val="0"/>
                    </a:schemeClr>
                  </a:gs>
                  <a:gs pos="40000">
                    <a:schemeClr val="tx1"/>
                  </a:gs>
                  <a:gs pos="60000">
                    <a:schemeClr val="tx1"/>
                  </a:gs>
                  <a:gs pos="85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6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 bwMode="auto">
            <a:xfrm flipV="1">
              <a:off x="0" y="5373216"/>
              <a:ext cx="8929718" cy="1271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2000">
                    <a:schemeClr val="bg1">
                      <a:alpha val="0"/>
                    </a:schemeClr>
                  </a:gs>
                  <a:gs pos="3000">
                    <a:schemeClr val="bg1">
                      <a:lumMod val="75000"/>
                    </a:schemeClr>
                  </a:gs>
                  <a:gs pos="5000">
                    <a:schemeClr val="tx1">
                      <a:lumMod val="85000"/>
                      <a:lumOff val="15000"/>
                    </a:schemeClr>
                  </a:gs>
                  <a:gs pos="12000">
                    <a:schemeClr val="tx1"/>
                  </a:gs>
                  <a:gs pos="7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11"/>
          <p:cNvGrpSpPr/>
          <p:nvPr/>
        </p:nvGrpSpPr>
        <p:grpSpPr>
          <a:xfrm>
            <a:off x="0" y="6288088"/>
            <a:ext cx="9144000" cy="569912"/>
            <a:chOff x="0" y="6288088"/>
            <a:chExt cx="9144000" cy="569912"/>
          </a:xfrm>
        </p:grpSpPr>
        <p:sp>
          <p:nvSpPr>
            <p:cNvPr id="13" name="正方形/長方形 1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 rot="5400000">
              <a:off x="8786812" y="6643688"/>
              <a:ext cx="42862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10800000" flipH="1">
              <a:off x="0" y="6784975"/>
              <a:ext cx="9144000" cy="158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5400000">
              <a:off x="71438" y="6572250"/>
              <a:ext cx="569912" cy="158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pic>
        <p:nvPicPr>
          <p:cNvPr id="7" name="図 12" descr="nalgoinf-logo-4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6453336"/>
            <a:ext cx="1241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WLF(Weight</a:t>
            </a:r>
            <a:r>
              <a:rPr lang="ja-JP" altLang="en-US" dirty="0"/>
              <a:t> </a:t>
            </a:r>
            <a:r>
              <a:rPr lang="en-US" altLang="ja-JP" dirty="0"/>
              <a:t>less</a:t>
            </a:r>
            <a:r>
              <a:rPr lang="ja-JP" altLang="en-US" dirty="0"/>
              <a:t> </a:t>
            </a:r>
            <a:r>
              <a:rPr lang="en-US" altLang="ja-JP" dirty="0"/>
              <a:t>fat</a:t>
            </a:r>
            <a:r>
              <a:rPr lang="en-US" altLang="ja-JP" dirty="0" smtClean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-108520" y="458670"/>
            <a:ext cx="7776864" cy="9361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サブタイトル 2"/>
          <p:cNvSpPr>
            <a:spLocks noGrp="1"/>
          </p:cNvSpPr>
          <p:nvPr/>
        </p:nvSpPr>
        <p:spPr>
          <a:xfrm>
            <a:off x="1043608" y="4725144"/>
            <a:ext cx="7776864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チーム　</a:t>
            </a:r>
            <a:r>
              <a:rPr lang="ja-JP" altLang="en-US" dirty="0">
                <a:solidFill>
                  <a:schemeClr val="tx1"/>
                </a:solidFill>
              </a:rPr>
              <a:t>木村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長谷川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後藤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小</a:t>
            </a:r>
            <a:r>
              <a:rPr lang="ja-JP" altLang="en-US" dirty="0">
                <a:solidFill>
                  <a:schemeClr val="tx1"/>
                </a:solidFill>
              </a:rPr>
              <a:t>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021" y="2165420"/>
            <a:ext cx="592885" cy="1329837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" y="1702414"/>
            <a:ext cx="107914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ユーザー</a:t>
            </a:r>
            <a:endParaRPr kumimoji="1" lang="ja-JP" altLang="en-US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95" y="2376254"/>
            <a:ext cx="1125297" cy="146977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05" y="2826322"/>
            <a:ext cx="550074" cy="607257"/>
          </a:xfrm>
          <a:prstGeom prst="rect">
            <a:avLst/>
          </a:prstGeom>
        </p:spPr>
      </p:pic>
      <p:cxnSp>
        <p:nvCxnSpPr>
          <p:cNvPr id="14" name="直線矢印コネクタ 13"/>
          <p:cNvCxnSpPr/>
          <p:nvPr/>
        </p:nvCxnSpPr>
        <p:spPr>
          <a:xfrm>
            <a:off x="1375340" y="3251388"/>
            <a:ext cx="222608" cy="118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00076" y="3571690"/>
            <a:ext cx="11769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持って歩く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7326" y="2685721"/>
            <a:ext cx="1676682" cy="1432712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236296" y="1870616"/>
            <a:ext cx="141417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,DB</a:t>
            </a:r>
            <a:endParaRPr kumimoji="1" lang="ja-JP" altLang="en-US" dirty="0" smtClean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2290722" y="4071771"/>
            <a:ext cx="830322" cy="56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382433" y="4645066"/>
            <a:ext cx="128515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歩数記録送信</a:t>
            </a:r>
            <a:endParaRPr kumimoji="1" lang="en-US" altLang="ja-JP" sz="1400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4716016" y="3846033"/>
            <a:ext cx="2520280" cy="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88700" y="3941022"/>
            <a:ext cx="1800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運動データ送信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597948" y="2685721"/>
            <a:ext cx="1427060" cy="53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828944" y="2322482"/>
            <a:ext cx="15055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サービス利用</a:t>
            </a: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4851310" y="3040076"/>
            <a:ext cx="2000061" cy="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 flipH="1">
            <a:off x="5088700" y="3146528"/>
            <a:ext cx="15344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サービス提供</a:t>
            </a: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4876695" y="2901841"/>
            <a:ext cx="2000061" cy="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063842" y="2503898"/>
            <a:ext cx="15055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サービス要求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85803" y="2228733"/>
            <a:ext cx="4267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PC</a:t>
            </a:r>
            <a:endParaRPr kumimoji="1" lang="ja-JP" altLang="en-US" dirty="0" smtClean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252255" y="4551619"/>
            <a:ext cx="2087497" cy="1632731"/>
            <a:chOff x="404312" y="4362721"/>
            <a:chExt cx="2264810" cy="1707667"/>
          </a:xfrm>
        </p:grpSpPr>
        <p:sp>
          <p:nvSpPr>
            <p:cNvPr id="36" name="角丸四角形 35"/>
            <p:cNvSpPr/>
            <p:nvPr/>
          </p:nvSpPr>
          <p:spPr>
            <a:xfrm>
              <a:off x="857371" y="4362721"/>
              <a:ext cx="1707265" cy="170766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404312" y="4468219"/>
              <a:ext cx="1879139" cy="1560728"/>
              <a:chOff x="404312" y="4468219"/>
              <a:chExt cx="1879139" cy="1560728"/>
            </a:xfrm>
          </p:grpSpPr>
          <p:pic>
            <p:nvPicPr>
              <p:cNvPr id="1026" name="Picture 2" descr="「Arduino micro」の画像検索結果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4231" y="4468219"/>
                <a:ext cx="991716" cy="9917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テキスト ボックス 11"/>
              <p:cNvSpPr txBox="1"/>
              <p:nvPr/>
            </p:nvSpPr>
            <p:spPr>
              <a:xfrm>
                <a:off x="404312" y="4551619"/>
                <a:ext cx="401768" cy="147732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歩数測定器</a:t>
                </a:r>
              </a:p>
            </p:txBody>
          </p:sp>
          <p:pic>
            <p:nvPicPr>
              <p:cNvPr id="26" name="Picture 2" descr="「ADXL362」の画像検索結果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4462" y="5535334"/>
                <a:ext cx="381498" cy="360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直線矢印コネクタ 29"/>
              <p:cNvCxnSpPr/>
              <p:nvPr/>
            </p:nvCxnSpPr>
            <p:spPr>
              <a:xfrm>
                <a:off x="1452404" y="5157905"/>
                <a:ext cx="0" cy="33156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/>
              <p:cNvSpPr txBox="1"/>
              <p:nvPr/>
            </p:nvSpPr>
            <p:spPr>
              <a:xfrm>
                <a:off x="1477329" y="5202561"/>
                <a:ext cx="80612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 smtClean="0"/>
                  <a:t>SPI</a:t>
                </a:r>
                <a:r>
                  <a:rPr kumimoji="1" lang="ja-JP" altLang="en-US" sz="1100" dirty="0" smtClean="0"/>
                  <a:t>通信</a:t>
                </a:r>
                <a:endParaRPr kumimoji="1" lang="ja-JP" altLang="en-US" sz="1100" dirty="0" smtClean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1065606" y="4490837"/>
                <a:ext cx="111437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 smtClean="0"/>
                  <a:t>Arduino micro</a:t>
                </a:r>
                <a:endParaRPr kumimoji="1" lang="ja-JP" altLang="en-US" sz="1100" dirty="0" smtClean="0"/>
              </a:p>
            </p:txBody>
          </p:sp>
        </p:grpSp>
        <p:sp>
          <p:nvSpPr>
            <p:cNvPr id="35" name="テキスト ボックス 34"/>
            <p:cNvSpPr txBox="1"/>
            <p:nvPr/>
          </p:nvSpPr>
          <p:spPr>
            <a:xfrm>
              <a:off x="1595490" y="5592651"/>
              <a:ext cx="1073632" cy="26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加速度センサ</a:t>
              </a:r>
              <a:endParaRPr kumimoji="1" lang="ja-JP" altLang="en-US" sz="1050" dirty="0" smtClean="0"/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2310146" y="490876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USB</a:t>
            </a:r>
            <a:r>
              <a:rPr kumimoji="1" lang="ja-JP" altLang="en-US" sz="1200" dirty="0" smtClean="0"/>
              <a:t>シリアル通信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ポ</a:t>
            </a:r>
            <a:r>
              <a:rPr lang="ja-JP" altLang="en-US" sz="1200" dirty="0"/>
              <a:t>ー</a:t>
            </a:r>
            <a:r>
              <a:rPr lang="ja-JP" altLang="en-US" sz="1200" dirty="0" smtClean="0"/>
              <a:t>ト</a:t>
            </a:r>
            <a:r>
              <a:rPr lang="en-US" altLang="ja-JP" sz="1200" dirty="0" smtClean="0"/>
              <a:t>:COM2</a:t>
            </a:r>
            <a:endParaRPr kumimoji="1" lang="ja-JP" altLang="en-US" sz="12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25127" y="3883647"/>
            <a:ext cx="143706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Ruby on Rails</a:t>
            </a:r>
          </a:p>
          <a:p>
            <a:r>
              <a:rPr lang="en-US" altLang="ja-JP" dirty="0" smtClean="0"/>
              <a:t>SQLite</a:t>
            </a:r>
            <a:endParaRPr kumimoji="1" lang="ja-JP" altLang="en-US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00206" y="4319001"/>
            <a:ext cx="1551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POST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Request</a:t>
            </a:r>
            <a:endParaRPr kumimoji="1" lang="ja-JP" altLang="en-US" sz="12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718829" y="4172479"/>
            <a:ext cx="1217525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 smtClean="0"/>
              <a:t>FireFox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C#</a:t>
            </a:r>
            <a:r>
              <a:rPr kumimoji="1" lang="ja-JP" altLang="en-US" sz="1400" dirty="0" smtClean="0"/>
              <a:t>常駐ソフト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:</a:t>
            </a:r>
            <a:r>
              <a:rPr lang="ja-JP" altLang="en-US" sz="1400" dirty="0" smtClean="0"/>
              <a:t>歩数計測器との接続管理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7384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3"/>
            <a:ext cx="8229600" cy="4737395"/>
          </a:xfrm>
        </p:spPr>
      </p:pic>
    </p:spTree>
    <p:extLst>
      <p:ext uri="{BB962C8B-B14F-4D97-AF65-F5344CB8AC3E}">
        <p14:creationId xmlns:p14="http://schemas.microsoft.com/office/powerpoint/2010/main" val="29366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データベース構成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9286"/>
            <a:ext cx="4038600" cy="3767790"/>
          </a:xfrm>
        </p:spPr>
      </p:pic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 smtClean="0"/>
              <a:t>User</a:t>
            </a:r>
            <a:r>
              <a:rPr lang="ja-JP" altLang="en-US" dirty="0" smtClean="0"/>
              <a:t>：ユーザー情報</a:t>
            </a:r>
            <a:endParaRPr lang="en-US" altLang="ja-JP" dirty="0" smtClean="0"/>
          </a:p>
          <a:p>
            <a:r>
              <a:rPr kumimoji="1" lang="en-US" altLang="ja-JP" dirty="0" smtClean="0"/>
              <a:t>Weight</a:t>
            </a:r>
            <a:r>
              <a:rPr kumimoji="1" lang="ja-JP" altLang="en-US" dirty="0" smtClean="0"/>
              <a:t>：体重　ユーザーの時系列体重データを記録</a:t>
            </a:r>
            <a:endParaRPr kumimoji="1" lang="en-US" altLang="ja-JP" dirty="0" smtClean="0"/>
          </a:p>
          <a:p>
            <a:r>
              <a:rPr lang="en-US" altLang="ja-JP" dirty="0" smtClean="0"/>
              <a:t>Schedule</a:t>
            </a:r>
            <a:r>
              <a:rPr lang="ja-JP" altLang="en-US" dirty="0" smtClean="0"/>
              <a:t>：運動スケジュールを記録</a:t>
            </a:r>
            <a:endParaRPr lang="en-US" altLang="ja-JP" dirty="0" smtClean="0"/>
          </a:p>
          <a:p>
            <a:r>
              <a:rPr kumimoji="1" lang="en-US" altLang="ja-JP" dirty="0" smtClean="0"/>
              <a:t>ExerciseLog</a:t>
            </a:r>
            <a:r>
              <a:rPr kumimoji="1" lang="ja-JP" altLang="en-US" dirty="0" smtClean="0"/>
              <a:t>：運動した記録を保存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28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lgo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nalgoテーマ</Template>
  <TotalTime>220</TotalTime>
  <Words>139</Words>
  <Application>Microsoft Office PowerPoint</Application>
  <PresentationFormat>画面に合わせる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Wingdings</vt:lpstr>
      <vt:lpstr>nalgoテーマ</vt:lpstr>
      <vt:lpstr>WLF(Weight less fat) システム構成</vt:lpstr>
      <vt:lpstr>システム構成</vt:lpstr>
      <vt:lpstr>画面構成</vt:lpstr>
      <vt:lpstr>データベース構成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○○要件定義書</dc:title>
  <dc:creator>深田 拓</dc:creator>
  <cp:lastModifiedBy>internship</cp:lastModifiedBy>
  <cp:revision>19</cp:revision>
  <dcterms:created xsi:type="dcterms:W3CDTF">2016-08-02T11:32:21Z</dcterms:created>
  <dcterms:modified xsi:type="dcterms:W3CDTF">2016-08-24T04:34:00Z</dcterms:modified>
</cp:coreProperties>
</file>