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WLF(Weight</a:t>
            </a:r>
            <a:r>
              <a:rPr lang="ja-JP" altLang="en-US" dirty="0"/>
              <a:t> </a:t>
            </a:r>
            <a:r>
              <a:rPr lang="en-US" altLang="ja-JP" dirty="0"/>
              <a:t>less</a:t>
            </a:r>
            <a:r>
              <a:rPr lang="ja-JP" altLang="en-US" dirty="0"/>
              <a:t> </a:t>
            </a:r>
            <a:r>
              <a:rPr lang="en-US" altLang="ja-JP" dirty="0"/>
              <a:t>fat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-108520" y="458670"/>
            <a:ext cx="7776864" cy="936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サブタイトル 2"/>
          <p:cNvSpPr>
            <a:spLocks noGrp="1"/>
          </p:cNvSpPr>
          <p:nvPr/>
        </p:nvSpPr>
        <p:spPr>
          <a:xfrm>
            <a:off x="1043608" y="4725144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176" y="2228733"/>
            <a:ext cx="652273" cy="1463043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7397" y="1733578"/>
            <a:ext cx="107914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ユーザー</a:t>
            </a:r>
            <a:endParaRPr kumimoji="1" lang="ja-JP" altLang="en-US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95" y="2271439"/>
            <a:ext cx="1205546" cy="157459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837570"/>
            <a:ext cx="824487" cy="910197"/>
          </a:xfrm>
          <a:prstGeom prst="rect">
            <a:avLst/>
          </a:prstGeom>
        </p:spPr>
      </p:pic>
      <p:pic>
        <p:nvPicPr>
          <p:cNvPr id="1026" name="Picture 2" descr="「Arduino micro」の画像検索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81" y="4349093"/>
            <a:ext cx="991716" cy="9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997125" y="516149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歩数測定器</a:t>
            </a:r>
            <a:endParaRPr kumimoji="1" lang="ja-JP" altLang="en-US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511170" y="3780017"/>
            <a:ext cx="173556" cy="80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34245" y="3934757"/>
            <a:ext cx="1176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持って歩く</a:t>
            </a:r>
            <a:endParaRPr kumimoji="1" lang="ja-JP" altLang="en-US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7326" y="2685721"/>
            <a:ext cx="1676682" cy="1432712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236296" y="1451882"/>
            <a:ext cx="14141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,DB</a:t>
            </a:r>
            <a:endParaRPr kumimoji="1" lang="ja-JP" altLang="en-US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2335953" y="4199631"/>
            <a:ext cx="757927" cy="64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38292" y="4449224"/>
            <a:ext cx="10246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USB</a:t>
            </a:r>
            <a:r>
              <a:rPr lang="ja-JP" altLang="en-US" dirty="0"/>
              <a:t>接</a:t>
            </a:r>
            <a:r>
              <a:rPr lang="ja-JP" altLang="en-US" dirty="0" smtClean="0"/>
              <a:t>続</a:t>
            </a:r>
            <a:endParaRPr kumimoji="1" lang="en-US" altLang="ja-JP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4644008" y="3846032"/>
            <a:ext cx="2592288" cy="15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977327" y="4164427"/>
            <a:ext cx="1800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運動データ送信</a:t>
            </a:r>
            <a:endParaRPr kumimoji="1" lang="ja-JP" altLang="en-US" dirty="0" smtClean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597948" y="2685721"/>
            <a:ext cx="1719044" cy="39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813759" y="2342786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サービス利用</a:t>
            </a:r>
            <a:endParaRPr kumimoji="1" lang="ja-JP" altLang="en-US" dirty="0" smtClean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761544" y="3140968"/>
            <a:ext cx="211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5084104" y="3202358"/>
            <a:ext cx="15344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サービス提供</a:t>
            </a:r>
            <a:endParaRPr kumimoji="1" lang="ja-JP" altLang="en-US" dirty="0" smtClean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876695" y="2901841"/>
            <a:ext cx="2000061" cy="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063842" y="2503898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サービス要求</a:t>
            </a:r>
            <a:endParaRPr kumimoji="1" lang="ja-JP" altLang="en-US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5803" y="2228733"/>
            <a:ext cx="4267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kumimoji="1" lang="ja-JP" altLang="en-US" dirty="0" smtClean="0"/>
              <a:t>構</a:t>
            </a:r>
            <a:r>
              <a:rPr kumimoji="1" lang="ja-JP" altLang="en-US" dirty="0" smtClean="0"/>
              <a:t>成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3"/>
            <a:ext cx="8229600" cy="4737395"/>
          </a:xfrm>
        </p:spPr>
      </p:pic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286"/>
            <a:ext cx="4038600" cy="3767790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User</a:t>
            </a:r>
            <a:r>
              <a:rPr lang="ja-JP" altLang="en-US" dirty="0" smtClean="0"/>
              <a:t>：ユーザー情報</a:t>
            </a:r>
            <a:endParaRPr lang="en-US" altLang="ja-JP" dirty="0" smtClean="0"/>
          </a:p>
          <a:p>
            <a:r>
              <a:rPr kumimoji="1" lang="en-US" altLang="ja-JP" dirty="0" smtClean="0"/>
              <a:t>Weight</a:t>
            </a:r>
            <a:r>
              <a:rPr kumimoji="1" lang="ja-JP" altLang="en-US" dirty="0" smtClean="0"/>
              <a:t>：体重　ユーザーの時系列体重データを記録</a:t>
            </a:r>
            <a:endParaRPr kumimoji="1" lang="en-US" altLang="ja-JP" dirty="0" smtClean="0"/>
          </a:p>
          <a:p>
            <a:r>
              <a:rPr lang="en-US" altLang="ja-JP" dirty="0" smtClean="0"/>
              <a:t>Schedule</a:t>
            </a:r>
            <a:r>
              <a:rPr lang="ja-JP" altLang="en-US" dirty="0" smtClean="0"/>
              <a:t>：運動スケジュールを記録</a:t>
            </a:r>
            <a:endParaRPr lang="en-US" altLang="ja-JP" dirty="0" smtClean="0"/>
          </a:p>
          <a:p>
            <a:r>
              <a:rPr kumimoji="1" lang="en-US" altLang="ja-JP" dirty="0" smtClean="0"/>
              <a:t>ExerciseLog</a:t>
            </a:r>
            <a:r>
              <a:rPr kumimoji="1" lang="ja-JP" altLang="en-US" dirty="0" smtClean="0"/>
              <a:t>：運動した記録を保存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136</TotalTime>
  <Words>87</Words>
  <Application>Microsoft Office PowerPoint</Application>
  <PresentationFormat>画面に合わせる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nalgoテーマ</vt:lpstr>
      <vt:lpstr>WLF(Weight less fat) システム構成</vt:lpstr>
      <vt:lpstr>システム構成</vt:lpstr>
      <vt:lpstr>画面構成</vt:lpstr>
      <vt:lpstr>データベース構成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13</cp:revision>
  <dcterms:created xsi:type="dcterms:W3CDTF">2016-08-02T11:32:21Z</dcterms:created>
  <dcterms:modified xsi:type="dcterms:W3CDTF">2016-08-24T02:10:32Z</dcterms:modified>
</cp:coreProperties>
</file>