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5" r:id="rId6"/>
    <p:sldId id="260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3486249"/>
          </a:xfrm>
        </p:spPr>
        <p:txBody>
          <a:bodyPr anchor="b" anchorCtr="0"/>
          <a:lstStyle>
            <a:lvl1pPr algn="l">
              <a:defRPr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7776864" cy="151216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4545577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4653136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l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772400" cy="2082155"/>
          </a:xfrm>
        </p:spPr>
        <p:txBody>
          <a:bodyPr anchor="b" anchorCtr="0"/>
          <a:lstStyle>
            <a:lvl1pPr algn="l">
              <a:defRPr sz="4000" b="0" cap="none" baseline="0"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3568" y="3861048"/>
            <a:ext cx="77724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3681481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3789040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 bwMode="auto">
          <a:xfrm rot="5400000">
            <a:off x="-178200" y="1377224"/>
            <a:ext cx="1071515" cy="796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auto">
          <a:xfrm flipV="1">
            <a:off x="0" y="1484784"/>
            <a:ext cx="3491880" cy="1272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グループ化 10"/>
          <p:cNvGrpSpPr/>
          <p:nvPr/>
        </p:nvGrpSpPr>
        <p:grpSpPr>
          <a:xfrm>
            <a:off x="1475656" y="4730297"/>
            <a:ext cx="5832648" cy="1071515"/>
            <a:chOff x="0" y="4730297"/>
            <a:chExt cx="8929718" cy="1071515"/>
          </a:xfrm>
        </p:grpSpPr>
        <p:cxnSp>
          <p:nvCxnSpPr>
            <p:cNvPr id="9" name="直線コネクタ 8"/>
            <p:cNvCxnSpPr/>
            <p:nvPr userDrawn="1"/>
          </p:nvCxnSpPr>
          <p:spPr bwMode="auto">
            <a:xfrm rot="5400000">
              <a:off x="-178201" y="5265657"/>
              <a:ext cx="1071515" cy="795"/>
            </a:xfrm>
            <a:prstGeom prst="line">
              <a:avLst/>
            </a:prstGeom>
            <a:ln w="508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2000">
                    <a:schemeClr val="bg1">
                      <a:alpha val="0"/>
                    </a:schemeClr>
                  </a:gs>
                  <a:gs pos="40000">
                    <a:schemeClr val="tx1"/>
                  </a:gs>
                  <a:gs pos="60000">
                    <a:schemeClr val="tx1"/>
                  </a:gs>
                  <a:gs pos="85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60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 bwMode="auto">
            <a:xfrm flipV="1">
              <a:off x="0" y="5373216"/>
              <a:ext cx="8929718" cy="1271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2000">
                    <a:schemeClr val="bg1">
                      <a:alpha val="0"/>
                    </a:schemeClr>
                  </a:gs>
                  <a:gs pos="3000">
                    <a:schemeClr val="bg1">
                      <a:lumMod val="75000"/>
                    </a:schemeClr>
                  </a:gs>
                  <a:gs pos="5000">
                    <a:schemeClr val="tx1">
                      <a:lumMod val="85000"/>
                      <a:lumOff val="15000"/>
                    </a:schemeClr>
                  </a:gs>
                  <a:gs pos="12000">
                    <a:schemeClr val="tx1"/>
                  </a:gs>
                  <a:gs pos="7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11"/>
          <p:cNvGrpSpPr/>
          <p:nvPr/>
        </p:nvGrpSpPr>
        <p:grpSpPr>
          <a:xfrm>
            <a:off x="0" y="6288088"/>
            <a:ext cx="9144000" cy="569912"/>
            <a:chOff x="0" y="6288088"/>
            <a:chExt cx="9144000" cy="569912"/>
          </a:xfrm>
        </p:grpSpPr>
        <p:sp>
          <p:nvSpPr>
            <p:cNvPr id="13" name="正方形/長方形 12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 rot="5400000">
              <a:off x="8786812" y="6643688"/>
              <a:ext cx="42862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rot="10800000" flipH="1">
              <a:off x="0" y="6784975"/>
              <a:ext cx="9144000" cy="1588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5400000">
              <a:off x="71438" y="6572250"/>
              <a:ext cx="569912" cy="158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pic>
        <p:nvPicPr>
          <p:cNvPr id="7" name="図 12" descr="nalgoinf-logo-4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536" y="6453336"/>
            <a:ext cx="12414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WLF(Weight</a:t>
            </a:r>
            <a:r>
              <a:rPr lang="ja-JP" altLang="en-US" dirty="0" smtClean="0"/>
              <a:t> </a:t>
            </a:r>
            <a:r>
              <a:rPr lang="en-US" altLang="ja-JP" dirty="0" smtClean="0"/>
              <a:t>less</a:t>
            </a:r>
            <a:r>
              <a:rPr lang="ja-JP" altLang="en-US" dirty="0" smtClean="0"/>
              <a:t> </a:t>
            </a:r>
            <a:r>
              <a:rPr lang="en-US" altLang="ja-JP" dirty="0" smtClean="0"/>
              <a:t>fat)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チーム　</a:t>
            </a:r>
            <a:r>
              <a:rPr lang="ja-JP" altLang="en-US" dirty="0">
                <a:solidFill>
                  <a:schemeClr val="tx1"/>
                </a:solidFill>
              </a:rPr>
              <a:t>木村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長谷川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後藤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小</a:t>
            </a:r>
            <a:r>
              <a:rPr lang="ja-JP" altLang="en-US" dirty="0">
                <a:solidFill>
                  <a:schemeClr val="tx1"/>
                </a:solidFill>
              </a:rPr>
              <a:t>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トップ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488832" cy="1584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スライドショ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ー（適当な写真）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488832" cy="1872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本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サービスの説明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351240" y="172752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Hel</a:t>
            </a:r>
            <a:r>
              <a:rPr lang="en-US" altLang="ja-JP" dirty="0">
                <a:latin typeface="OCRB" panose="020B0609020202020204" pitchFamily="49" charset="0"/>
              </a:rPr>
              <a:t>p</a:t>
            </a:r>
            <a:endParaRPr lang="ja-JP" alt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ログイ</a:t>
            </a:r>
            <a:r>
              <a:rPr lang="ja-JP" altLang="en-US" dirty="0" smtClean="0"/>
              <a:t>ン後の</a:t>
            </a:r>
            <a:r>
              <a:rPr kumimoji="1" lang="ja-JP" altLang="en-US" dirty="0" smtClean="0"/>
              <a:t>画</a:t>
            </a:r>
            <a:r>
              <a:rPr kumimoji="1" lang="ja-JP" altLang="en-US" dirty="0" smtClean="0"/>
              <a:t>面（メイン画面）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134438" y="2780928"/>
            <a:ext cx="2016224" cy="252028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歩数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距</a:t>
            </a:r>
            <a:r>
              <a:rPr lang="ja-JP" altLang="en-US" sz="1400" dirty="0" smtClean="0">
                <a:solidFill>
                  <a:schemeClr val="tx1"/>
                </a:solidFill>
              </a:rPr>
              <a:t>離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Etc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563888" y="2780928"/>
            <a:ext cx="2016224" cy="252028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体重の増減グラフ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5886966" y="2780928"/>
            <a:ext cx="2016224" cy="252028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スケジューラー？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355976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ログイ</a:t>
            </a:r>
            <a:r>
              <a:rPr lang="ja-JP" altLang="en-US" dirty="0" smtClean="0"/>
              <a:t>ン</a:t>
            </a:r>
            <a:r>
              <a:rPr kumimoji="1" lang="ja-JP" altLang="en-US" dirty="0" smtClean="0"/>
              <a:t>画面（ログインフォーム）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39" y="2132856"/>
            <a:ext cx="337232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</a:t>
            </a:r>
            <a:r>
              <a:rPr lang="ja-JP" altLang="en-US" dirty="0" smtClean="0"/>
              <a:t>規</a:t>
            </a:r>
            <a:r>
              <a:rPr lang="ja-JP" altLang="en-US" dirty="0"/>
              <a:t>アカウン</a:t>
            </a:r>
            <a:r>
              <a:rPr lang="ja-JP" altLang="en-US" dirty="0" smtClean="0"/>
              <a:t>ト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63588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355976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979712" y="2348880"/>
            <a:ext cx="5256584" cy="33843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7964" y="2380238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093352" y="2850693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093352" y="3275720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093352" y="3700747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093352" y="4103680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093352" y="4506613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51720" y="2881768"/>
            <a:ext cx="77159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ユーザー名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33931" y="3296410"/>
            <a:ext cx="87691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900" b="1" dirty="0" smtClean="0"/>
              <a:t>Email</a:t>
            </a:r>
            <a:r>
              <a:rPr lang="ja-JP" altLang="en-US" sz="900" b="1" dirty="0" smtClean="0"/>
              <a:t>アドレス</a:t>
            </a:r>
            <a:endParaRPr kumimoji="1" lang="ja-JP" altLang="en-US" sz="900" b="1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097553" y="3720629"/>
            <a:ext cx="77159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パスワード</a:t>
            </a:r>
            <a:endParaRPr kumimoji="1" lang="ja-JP" altLang="en-US" sz="900" b="1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51879" y="4142416"/>
            <a:ext cx="46294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確認</a:t>
            </a:r>
            <a:endParaRPr kumimoji="1" lang="ja-JP" altLang="en-US" sz="900" b="1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39006" y="4552820"/>
            <a:ext cx="46676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身長</a:t>
            </a:r>
            <a:endParaRPr kumimoji="1" lang="ja-JP" altLang="en-US" sz="900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3093352" y="5318851"/>
            <a:ext cx="3960440" cy="3205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新規登録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093352" y="4930794"/>
            <a:ext cx="3960440" cy="258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39006" y="4937836"/>
            <a:ext cx="46676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年齢</a:t>
            </a:r>
            <a:endParaRPr kumimoji="1" lang="ja-JP" alt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33417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</a:t>
            </a:r>
            <a:r>
              <a:rPr lang="ja-JP" altLang="en-US" dirty="0" smtClean="0"/>
              <a:t>（説明ページ）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60" y="2521579"/>
            <a:ext cx="5957908" cy="3038977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4418420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Contac</a:t>
            </a:r>
            <a:r>
              <a:rPr lang="en-US" altLang="ja-JP"/>
              <a:t>t</a:t>
            </a:r>
            <a:r>
              <a:rPr lang="ja-JP" altLang="en-US" smtClean="0"/>
              <a:t>（</a:t>
            </a:r>
            <a:r>
              <a:rPr lang="ja-JP" altLang="en-US"/>
              <a:t>意</a:t>
            </a:r>
            <a:r>
              <a:rPr lang="ja-JP" altLang="en-US" smtClean="0"/>
              <a:t>見</a:t>
            </a:r>
            <a:r>
              <a:rPr lang="ja-JP" altLang="en-US"/>
              <a:t>問い合</a:t>
            </a:r>
            <a:r>
              <a:rPr lang="ja-JP" altLang="en-US" smtClean="0"/>
              <a:t>わ</a:t>
            </a:r>
            <a:r>
              <a:rPr lang="ja-JP" altLang="en-US"/>
              <a:t>せ</a:t>
            </a:r>
            <a:r>
              <a:rPr lang="ja-JP" altLang="en-US" smtClean="0"/>
              <a:t>ペ</a:t>
            </a:r>
            <a:r>
              <a:rPr lang="ja-JP" altLang="en-US" dirty="0" smtClean="0"/>
              <a:t>ージ）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50" y="1772816"/>
            <a:ext cx="321989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Profile</a:t>
            </a:r>
            <a:r>
              <a:rPr lang="ja-JP" altLang="en-US" dirty="0" smtClean="0"/>
              <a:t>（登録情報編集ページ）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2816"/>
            <a:ext cx="4320480" cy="3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Hel</a:t>
            </a:r>
            <a:r>
              <a:rPr lang="en-US" altLang="ja-JP" dirty="0"/>
              <a:t>p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418420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971600" y="2276872"/>
            <a:ext cx="7246860" cy="13681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機能の説明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見方の説明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948570" y="3728763"/>
            <a:ext cx="7246860" cy="13681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機能の説明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見方の説明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939861" y="5193196"/>
            <a:ext cx="7246860" cy="6840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量</a:t>
            </a:r>
            <a:r>
              <a:rPr lang="ja-JP" altLang="en-US" sz="1400" dirty="0" smtClean="0">
                <a:solidFill>
                  <a:schemeClr val="tx1"/>
                </a:solidFill>
              </a:rPr>
              <a:t>によ</a:t>
            </a:r>
            <a:r>
              <a:rPr lang="ja-JP" altLang="en-US" sz="1400" dirty="0">
                <a:solidFill>
                  <a:schemeClr val="tx1"/>
                </a:solidFill>
              </a:rPr>
              <a:t>っ</a:t>
            </a:r>
            <a:r>
              <a:rPr lang="ja-JP" altLang="en-US" sz="1400" dirty="0" smtClean="0">
                <a:solidFill>
                  <a:schemeClr val="tx1"/>
                </a:solidFill>
              </a:rPr>
              <a:t>ては下にスクロール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lgo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nalgoテーマ</Template>
  <TotalTime>481</TotalTime>
  <Words>231</Words>
  <Application>Microsoft Office PowerPoint</Application>
  <PresentationFormat>画面に合わせる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OCRB</vt:lpstr>
      <vt:lpstr>Wingdings</vt:lpstr>
      <vt:lpstr>nalgoテーマ</vt:lpstr>
      <vt:lpstr>WLF(Weight less fat) 画面設計</vt:lpstr>
      <vt:lpstr>トップ画面</vt:lpstr>
      <vt:lpstr>ログイン後の画面（メイン画面）</vt:lpstr>
      <vt:lpstr>ログイン画面（ログインフォーム）</vt:lpstr>
      <vt:lpstr>新規アカウント登録画面</vt:lpstr>
      <vt:lpstr>About（説明ページ）</vt:lpstr>
      <vt:lpstr>Contact（意見問い合わせページ）</vt:lpstr>
      <vt:lpstr>Profile（登録情報編集ページ）</vt:lpstr>
      <vt:lpstr>Help画面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○○要件定義書</dc:title>
  <dc:creator>深田 拓</dc:creator>
  <cp:lastModifiedBy>internship</cp:lastModifiedBy>
  <cp:revision>30</cp:revision>
  <dcterms:created xsi:type="dcterms:W3CDTF">2016-08-02T11:32:21Z</dcterms:created>
  <dcterms:modified xsi:type="dcterms:W3CDTF">2016-08-24T08:03:27Z</dcterms:modified>
</cp:coreProperties>
</file>