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3" r:id="rId8"/>
    <p:sldId id="262" r:id="rId9"/>
    <p:sldId id="267" r:id="rId10"/>
    <p:sldId id="264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94660"/>
  </p:normalViewPr>
  <p:slideViewPr>
    <p:cSldViewPr>
      <p:cViewPr varScale="1">
        <p:scale>
          <a:sx n="110" d="100"/>
          <a:sy n="110" d="100"/>
        </p:scale>
        <p:origin x="14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7772400" cy="3486249"/>
          </a:xfrm>
        </p:spPr>
        <p:txBody>
          <a:bodyPr anchor="b" anchorCtr="0"/>
          <a:lstStyle>
            <a:lvl1pPr algn="l">
              <a:defRPr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7776864" cy="151216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4545577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4653136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l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1628800"/>
            <a:ext cx="7772400" cy="2082155"/>
          </a:xfrm>
        </p:spPr>
        <p:txBody>
          <a:bodyPr anchor="b" anchorCtr="0"/>
          <a:lstStyle>
            <a:lvl1pPr algn="l">
              <a:defRPr sz="4000" b="0" cap="none" baseline="0"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3568" y="3861048"/>
            <a:ext cx="7772400" cy="1500187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3681481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3789040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 bwMode="auto">
          <a:xfrm rot="5400000">
            <a:off x="-178200" y="1377224"/>
            <a:ext cx="1071515" cy="796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 bwMode="auto">
          <a:xfrm flipV="1">
            <a:off x="0" y="1484784"/>
            <a:ext cx="3491880" cy="1272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グループ化 10"/>
          <p:cNvGrpSpPr/>
          <p:nvPr/>
        </p:nvGrpSpPr>
        <p:grpSpPr>
          <a:xfrm>
            <a:off x="1475656" y="4730297"/>
            <a:ext cx="5832648" cy="1071515"/>
            <a:chOff x="0" y="4730297"/>
            <a:chExt cx="8929718" cy="1071515"/>
          </a:xfrm>
        </p:grpSpPr>
        <p:cxnSp>
          <p:nvCxnSpPr>
            <p:cNvPr id="9" name="直線コネクタ 8"/>
            <p:cNvCxnSpPr/>
            <p:nvPr userDrawn="1"/>
          </p:nvCxnSpPr>
          <p:spPr bwMode="auto">
            <a:xfrm rot="5400000">
              <a:off x="-178201" y="5265657"/>
              <a:ext cx="1071515" cy="795"/>
            </a:xfrm>
            <a:prstGeom prst="line">
              <a:avLst/>
            </a:prstGeom>
            <a:ln w="508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2000">
                    <a:schemeClr val="bg1">
                      <a:alpha val="0"/>
                    </a:schemeClr>
                  </a:gs>
                  <a:gs pos="40000">
                    <a:schemeClr val="tx1"/>
                  </a:gs>
                  <a:gs pos="60000">
                    <a:schemeClr val="tx1"/>
                  </a:gs>
                  <a:gs pos="85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60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 userDrawn="1"/>
          </p:nvCxnSpPr>
          <p:spPr bwMode="auto">
            <a:xfrm flipV="1">
              <a:off x="0" y="5373216"/>
              <a:ext cx="8929718" cy="1271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2000">
                    <a:schemeClr val="bg1">
                      <a:alpha val="0"/>
                    </a:schemeClr>
                  </a:gs>
                  <a:gs pos="3000">
                    <a:schemeClr val="bg1">
                      <a:lumMod val="75000"/>
                    </a:schemeClr>
                  </a:gs>
                  <a:gs pos="5000">
                    <a:schemeClr val="tx1">
                      <a:lumMod val="85000"/>
                      <a:lumOff val="15000"/>
                    </a:schemeClr>
                  </a:gs>
                  <a:gs pos="12000">
                    <a:schemeClr val="tx1"/>
                  </a:gs>
                  <a:gs pos="7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11"/>
          <p:cNvGrpSpPr/>
          <p:nvPr/>
        </p:nvGrpSpPr>
        <p:grpSpPr>
          <a:xfrm>
            <a:off x="0" y="6288088"/>
            <a:ext cx="9144000" cy="569912"/>
            <a:chOff x="0" y="6288088"/>
            <a:chExt cx="9144000" cy="569912"/>
          </a:xfrm>
        </p:grpSpPr>
        <p:sp>
          <p:nvSpPr>
            <p:cNvPr id="13" name="正方形/長方形 12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  <p:cxnSp>
          <p:nvCxnSpPr>
            <p:cNvPr id="14" name="直線コネクタ 13"/>
            <p:cNvCxnSpPr/>
            <p:nvPr/>
          </p:nvCxnSpPr>
          <p:spPr>
            <a:xfrm rot="5400000">
              <a:off x="8786812" y="6643688"/>
              <a:ext cx="428625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rot="10800000" flipH="1">
              <a:off x="0" y="6784975"/>
              <a:ext cx="9144000" cy="1588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rot="5400000">
              <a:off x="71438" y="6572250"/>
              <a:ext cx="569912" cy="158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pic>
        <p:nvPicPr>
          <p:cNvPr id="7" name="図 12" descr="nalgoinf-logo-4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5536" y="6453336"/>
            <a:ext cx="12414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WLF(Weight</a:t>
            </a:r>
            <a:r>
              <a:rPr lang="ja-JP" altLang="en-US" dirty="0" smtClean="0"/>
              <a:t> </a:t>
            </a:r>
            <a:r>
              <a:rPr lang="en-US" altLang="ja-JP" dirty="0" smtClean="0"/>
              <a:t>less</a:t>
            </a:r>
            <a:r>
              <a:rPr lang="ja-JP" altLang="en-US" dirty="0" smtClean="0"/>
              <a:t> </a:t>
            </a:r>
            <a:r>
              <a:rPr lang="en-US" altLang="ja-JP" dirty="0" smtClean="0"/>
              <a:t>fat)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kumimoji="1" lang="ja-JP" altLang="en-US" dirty="0" smtClean="0">
                <a:solidFill>
                  <a:schemeClr val="tx1"/>
                </a:solidFill>
              </a:rPr>
              <a:t>チーム　</a:t>
            </a:r>
            <a:r>
              <a:rPr lang="ja-JP" altLang="en-US" dirty="0">
                <a:solidFill>
                  <a:schemeClr val="tx1"/>
                </a:solidFill>
              </a:rPr>
              <a:t>木村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長谷川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後藤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小</a:t>
            </a:r>
            <a:r>
              <a:rPr lang="ja-JP" altLang="en-US" dirty="0">
                <a:solidFill>
                  <a:schemeClr val="tx1"/>
                </a:solidFill>
              </a:rPr>
              <a:t>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Profile</a:t>
            </a:r>
            <a:r>
              <a:rPr lang="ja-JP" altLang="en-US" dirty="0" smtClean="0"/>
              <a:t>（登録情報編集ページ）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2" y="1700807"/>
            <a:ext cx="8686336" cy="43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トップ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1" y="1700808"/>
            <a:ext cx="862549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ログイ</a:t>
            </a:r>
            <a:r>
              <a:rPr lang="ja-JP" altLang="en-US" dirty="0" smtClean="0"/>
              <a:t>ン</a:t>
            </a:r>
            <a:r>
              <a:rPr kumimoji="1" lang="ja-JP" altLang="en-US" dirty="0" smtClean="0"/>
              <a:t>画面（ログインフォーム）</a:t>
            </a:r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1" y="1700808"/>
            <a:ext cx="8625497" cy="440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新</a:t>
            </a:r>
            <a:r>
              <a:rPr lang="ja-JP" altLang="en-US" dirty="0" smtClean="0"/>
              <a:t>規</a:t>
            </a:r>
            <a:r>
              <a:rPr lang="ja-JP" altLang="en-US" dirty="0"/>
              <a:t>アカウン</a:t>
            </a:r>
            <a:r>
              <a:rPr lang="ja-JP" altLang="en-US" dirty="0" smtClean="0"/>
              <a:t>ト</a:t>
            </a:r>
            <a:r>
              <a:rPr lang="ja-JP" altLang="en-US" dirty="0"/>
              <a:t>登録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5" y="1700808"/>
            <a:ext cx="8661629" cy="440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About</a:t>
            </a:r>
            <a:r>
              <a:rPr lang="ja-JP" altLang="en-US" dirty="0" smtClean="0"/>
              <a:t>（説明ページ）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2" y="1700808"/>
            <a:ext cx="865467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418420" y="173216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OCRB" panose="020B0609020202020204" pitchFamily="49" charset="0"/>
              </a:rPr>
              <a:t>Help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Contac</a:t>
            </a:r>
            <a:r>
              <a:rPr lang="en-US" altLang="ja-JP"/>
              <a:t>t</a:t>
            </a:r>
            <a:r>
              <a:rPr lang="ja-JP" altLang="en-US" smtClean="0"/>
              <a:t>（</a:t>
            </a:r>
            <a:r>
              <a:rPr lang="ja-JP" altLang="en-US"/>
              <a:t>意</a:t>
            </a:r>
            <a:r>
              <a:rPr lang="ja-JP" altLang="en-US" smtClean="0"/>
              <a:t>見</a:t>
            </a:r>
            <a:r>
              <a:rPr lang="ja-JP" altLang="en-US"/>
              <a:t>問い合</a:t>
            </a:r>
            <a:r>
              <a:rPr lang="ja-JP" altLang="en-US" smtClean="0"/>
              <a:t>わ</a:t>
            </a:r>
            <a:r>
              <a:rPr lang="ja-JP" altLang="en-US"/>
              <a:t>せ</a:t>
            </a:r>
            <a:r>
              <a:rPr lang="ja-JP" altLang="en-US" smtClean="0"/>
              <a:t>ペ</a:t>
            </a:r>
            <a:r>
              <a:rPr lang="ja-JP" altLang="en-US" dirty="0" smtClean="0"/>
              <a:t>ージ）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807804" y="2888940"/>
            <a:ext cx="3528392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Github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のページに飛ばすようにしました</a:t>
            </a:r>
          </a:p>
        </p:txBody>
      </p:sp>
    </p:spTree>
    <p:extLst>
      <p:ext uri="{BB962C8B-B14F-4D97-AF65-F5344CB8AC3E}">
        <p14:creationId xmlns:p14="http://schemas.microsoft.com/office/powerpoint/2010/main" val="14711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Hel</a:t>
            </a:r>
            <a:r>
              <a:rPr lang="en-US" altLang="ja-JP" dirty="0"/>
              <a:t>p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72" y="2256547"/>
            <a:ext cx="7470643" cy="35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ログイ</a:t>
            </a:r>
            <a:r>
              <a:rPr lang="ja-JP" altLang="en-US" dirty="0" smtClean="0"/>
              <a:t>ン後の</a:t>
            </a:r>
            <a:r>
              <a:rPr kumimoji="1" lang="ja-JP" altLang="en-US" dirty="0" smtClean="0"/>
              <a:t>画面①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999280" y="2420888"/>
            <a:ext cx="2160240" cy="324036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88" y="2607683"/>
            <a:ext cx="1224136" cy="2866770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3491880" y="2420888"/>
            <a:ext cx="2160240" cy="324036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48" y="2523974"/>
            <a:ext cx="1896904" cy="3034188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5984480" y="2420888"/>
            <a:ext cx="2160240" cy="324036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76" y="2536608"/>
            <a:ext cx="1066949" cy="3008920"/>
          </a:xfrm>
          <a:prstGeom prst="rect">
            <a:avLst/>
          </a:prstGeom>
        </p:spPr>
      </p:pic>
      <p:sp>
        <p:nvSpPr>
          <p:cNvPr id="9" name="四角形吹き出し 8"/>
          <p:cNvSpPr/>
          <p:nvPr/>
        </p:nvSpPr>
        <p:spPr>
          <a:xfrm>
            <a:off x="5098487" y="2307950"/>
            <a:ext cx="1561745" cy="864096"/>
          </a:xfrm>
          <a:prstGeom prst="wedgeRectCallout">
            <a:avLst>
              <a:gd name="adj1" fmla="val 54045"/>
              <a:gd name="adj2" fmla="val 7661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スケジューラーをクリックで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編集ページに飛ぶ</a:t>
            </a:r>
          </a:p>
        </p:txBody>
      </p:sp>
      <p:sp>
        <p:nvSpPr>
          <p:cNvPr id="21" name="四角形吹き出し 20"/>
          <p:cNvSpPr/>
          <p:nvPr/>
        </p:nvSpPr>
        <p:spPr>
          <a:xfrm>
            <a:off x="251520" y="5474453"/>
            <a:ext cx="2376264" cy="834867"/>
          </a:xfrm>
          <a:prstGeom prst="wedgeRectCallout">
            <a:avLst>
              <a:gd name="adj1" fmla="val 33348"/>
              <a:gd name="adj2" fmla="val -8249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ドラッグアンドドロップ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で自由に配置を変更できる（予定）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Profile</a:t>
            </a:r>
            <a:r>
              <a:rPr lang="ja-JP" altLang="en-US" dirty="0" smtClean="0"/>
              <a:t>（登録情報</a:t>
            </a:r>
            <a:r>
              <a:rPr lang="ja-JP" altLang="en-US" dirty="0"/>
              <a:t>閲覧</a:t>
            </a:r>
            <a:r>
              <a:rPr lang="ja-JP" altLang="en-US" dirty="0" smtClean="0"/>
              <a:t>ページ）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2" y="1700808"/>
            <a:ext cx="8654676" cy="43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lgo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nalgoテーマ</Template>
  <TotalTime>528</TotalTime>
  <Words>180</Words>
  <Application>Microsoft Office PowerPoint</Application>
  <PresentationFormat>画面に合わせる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OCRB</vt:lpstr>
      <vt:lpstr>Wingdings</vt:lpstr>
      <vt:lpstr>nalgoテーマ</vt:lpstr>
      <vt:lpstr>WLF(Weight less fat) 画面設計</vt:lpstr>
      <vt:lpstr>トップ画面</vt:lpstr>
      <vt:lpstr>ログイン画面（ログインフォーム）</vt:lpstr>
      <vt:lpstr>新規アカウント登録画面</vt:lpstr>
      <vt:lpstr>About（説明ページ）</vt:lpstr>
      <vt:lpstr>Contact（意見問い合わせページ）</vt:lpstr>
      <vt:lpstr>Help画面</vt:lpstr>
      <vt:lpstr>ログイン後の画面①</vt:lpstr>
      <vt:lpstr>Profile（登録情報閲覧ページ）</vt:lpstr>
      <vt:lpstr>Profile（登録情報編集ページ）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○○要件定義書</dc:title>
  <dc:creator>深田 拓</dc:creator>
  <cp:lastModifiedBy>internship</cp:lastModifiedBy>
  <cp:revision>38</cp:revision>
  <dcterms:created xsi:type="dcterms:W3CDTF">2016-08-02T11:32:21Z</dcterms:created>
  <dcterms:modified xsi:type="dcterms:W3CDTF">2016-08-25T05:39:51Z</dcterms:modified>
</cp:coreProperties>
</file>