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5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488832" cy="1584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スライドショー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488832" cy="1872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本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サービスの説明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51240" y="1727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Hel</a:t>
            </a:r>
            <a:r>
              <a:rPr lang="en-US" altLang="ja-JP" dirty="0">
                <a:latin typeface="OCRB" panose="020B0609020202020204" pitchFamily="49" charset="0"/>
              </a:rPr>
              <a:t>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ログイ</a:t>
            </a:r>
            <a:r>
              <a:rPr lang="ja-JP" altLang="en-US" smtClean="0"/>
              <a:t>ン後の</a:t>
            </a:r>
            <a:r>
              <a:rPr kumimoji="1" lang="ja-JP" altLang="en-US" smtClean="0"/>
              <a:t>画</a:t>
            </a:r>
            <a:r>
              <a:rPr kumimoji="1" lang="ja-JP" altLang="en-US" dirty="0" smtClean="0"/>
              <a:t>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134438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歩数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距</a:t>
            </a:r>
            <a:r>
              <a:rPr lang="ja-JP" altLang="en-US" sz="1400" dirty="0" smtClean="0">
                <a:solidFill>
                  <a:schemeClr val="tx1"/>
                </a:solidFill>
              </a:rPr>
              <a:t>離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Etc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63888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体重の増減グラフ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886966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スケジューラー？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</a:t>
            </a:r>
            <a:r>
              <a:rPr kumimoji="1" lang="ja-JP" altLang="en-US" dirty="0" smtClean="0"/>
              <a:t>画面（ログインフォーム）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9" y="2132856"/>
            <a:ext cx="337232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</a:t>
            </a:r>
            <a:r>
              <a:rPr lang="ja-JP" altLang="en-US" dirty="0" smtClean="0"/>
              <a:t>規</a:t>
            </a:r>
            <a:r>
              <a:rPr lang="ja-JP" altLang="en-US" dirty="0"/>
              <a:t>アカウン</a:t>
            </a:r>
            <a:r>
              <a:rPr lang="ja-JP" altLang="en-US" dirty="0" smtClean="0"/>
              <a:t>ト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</a:t>
            </a:r>
            <a:r>
              <a:rPr kumimoji="1" lang="ja-JP" altLang="en-US" dirty="0" smtClean="0"/>
              <a:t>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63588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79712" y="2348880"/>
            <a:ext cx="5256584" cy="338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7964" y="2380238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93352" y="2850693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093352" y="3275720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093352" y="3700747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93352" y="4103680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093352" y="4506613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1720" y="2881768"/>
            <a:ext cx="77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ユーザー名</a:t>
            </a:r>
            <a:endParaRPr kumimoji="1" lang="ja-JP" altLang="en-US" sz="900" b="1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33931" y="3296410"/>
            <a:ext cx="8769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 smtClean="0"/>
              <a:t>Email</a:t>
            </a:r>
            <a:r>
              <a:rPr lang="ja-JP" altLang="en-US" sz="900" b="1" dirty="0" smtClean="0"/>
              <a:t>アドレス</a:t>
            </a:r>
            <a:endParaRPr kumimoji="1" lang="ja-JP" altLang="en-US" sz="900" b="1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97553" y="3720629"/>
            <a:ext cx="77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パスワード</a:t>
            </a:r>
            <a:endParaRPr kumimoji="1" lang="ja-JP" altLang="en-US" sz="900" b="1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51879" y="4142416"/>
            <a:ext cx="4629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確認</a:t>
            </a:r>
            <a:endParaRPr kumimoji="1" lang="ja-JP" altLang="en-US" sz="900" b="1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39006" y="4552820"/>
            <a:ext cx="4667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身長</a:t>
            </a:r>
            <a:endParaRPr kumimoji="1" lang="ja-JP" altLang="en-US" sz="900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093352" y="5318851"/>
            <a:ext cx="3960440" cy="3205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新規登録</a:t>
            </a:r>
            <a:endParaRPr kumimoji="1" lang="ja-JP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093352" y="4930794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39006" y="4937836"/>
            <a:ext cx="4667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年齢</a:t>
            </a:r>
            <a:endParaRPr kumimoji="1" lang="ja-JP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341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</a:t>
            </a:r>
            <a:r>
              <a:rPr lang="ja-JP" altLang="en-US" dirty="0" smtClean="0"/>
              <a:t>（説明ページ）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0" y="2521579"/>
            <a:ext cx="5957908" cy="3038977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Contac</a:t>
            </a:r>
            <a:r>
              <a:rPr lang="en-US" altLang="ja-JP"/>
              <a:t>t</a:t>
            </a:r>
            <a:r>
              <a:rPr lang="ja-JP" altLang="en-US" smtClean="0"/>
              <a:t>（</a:t>
            </a:r>
            <a:r>
              <a:rPr lang="ja-JP" altLang="en-US"/>
              <a:t>意</a:t>
            </a:r>
            <a:r>
              <a:rPr lang="ja-JP" altLang="en-US" smtClean="0"/>
              <a:t>見</a:t>
            </a:r>
            <a:r>
              <a:rPr lang="ja-JP" altLang="en-US"/>
              <a:t>問い合</a:t>
            </a:r>
            <a:r>
              <a:rPr lang="ja-JP" altLang="en-US" smtClean="0"/>
              <a:t>わ</a:t>
            </a:r>
            <a:r>
              <a:rPr lang="ja-JP" altLang="en-US"/>
              <a:t>せ</a:t>
            </a:r>
            <a:r>
              <a:rPr lang="ja-JP" altLang="en-US" smtClean="0"/>
              <a:t>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50" y="1772816"/>
            <a:ext cx="321989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（登録情報編集ページ）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320480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</a:t>
            </a:r>
            <a:r>
              <a:rPr lang="en-US" altLang="ja-JP" dirty="0"/>
              <a:t>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971600" y="2276872"/>
            <a:ext cx="7246860" cy="13681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機能の説明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見方の説明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48570" y="3728763"/>
            <a:ext cx="7246860" cy="13681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機能の説明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見方の説明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939861" y="5193196"/>
            <a:ext cx="7246860" cy="6840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量</a:t>
            </a:r>
            <a:r>
              <a:rPr lang="ja-JP" altLang="en-US" sz="1400" dirty="0" smtClean="0">
                <a:solidFill>
                  <a:schemeClr val="tx1"/>
                </a:solidFill>
              </a:rPr>
              <a:t>によ</a:t>
            </a:r>
            <a:r>
              <a:rPr lang="ja-JP" altLang="en-US" sz="1400" dirty="0">
                <a:solidFill>
                  <a:schemeClr val="tx1"/>
                </a:solidFill>
              </a:rPr>
              <a:t>っ</a:t>
            </a:r>
            <a:r>
              <a:rPr lang="ja-JP" altLang="en-US" sz="1400" dirty="0" smtClean="0">
                <a:solidFill>
                  <a:schemeClr val="tx1"/>
                </a:solidFill>
              </a:rPr>
              <a:t>ては下にスクロール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478</TotalTime>
  <Words>217</Words>
  <Application>Microsoft Office PowerPoint</Application>
  <PresentationFormat>画面に合わせる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OCRB</vt:lpstr>
      <vt:lpstr>Wingdings</vt:lpstr>
      <vt:lpstr>nalgoテーマ</vt:lpstr>
      <vt:lpstr>WLF(Weight less fat) 画面設計</vt:lpstr>
      <vt:lpstr>トップ画面</vt:lpstr>
      <vt:lpstr>ログイン後の画面</vt:lpstr>
      <vt:lpstr>ログイン画面（ログインフォーム）</vt:lpstr>
      <vt:lpstr>新規アカウント登録画面</vt:lpstr>
      <vt:lpstr>About（説明ページ）</vt:lpstr>
      <vt:lpstr>Contact（意見問い合わせページ）</vt:lpstr>
      <vt:lpstr>Profile（登録情報編集ページ）</vt:lpstr>
      <vt:lpstr>Help画面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28</cp:revision>
  <dcterms:created xsi:type="dcterms:W3CDTF">2016-08-02T11:32:21Z</dcterms:created>
  <dcterms:modified xsi:type="dcterms:W3CDTF">2016-08-24T01:21:32Z</dcterms:modified>
</cp:coreProperties>
</file>