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4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7544" y="1052736"/>
            <a:ext cx="7772400" cy="3486249"/>
          </a:xfrm>
        </p:spPr>
        <p:txBody>
          <a:bodyPr anchor="b" anchorCtr="0"/>
          <a:lstStyle>
            <a:lvl1pPr algn="l">
              <a:defRPr>
                <a:effectLst>
                  <a:outerShdw blurRad="50800" dist="50800" dir="2700000" algn="tl" rotWithShape="0">
                    <a:schemeClr val="bg1">
                      <a:lumMod val="75000"/>
                    </a:schemeClr>
                  </a:outerShdw>
                </a:effectLst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67544" y="4725144"/>
            <a:ext cx="7776864" cy="151216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 rot="5400000">
            <a:off x="-178201" y="4545577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 bwMode="auto">
          <a:xfrm flipV="1">
            <a:off x="0" y="4653136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l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568" y="1628800"/>
            <a:ext cx="7772400" cy="2082155"/>
          </a:xfrm>
        </p:spPr>
        <p:txBody>
          <a:bodyPr anchor="b" anchorCtr="0"/>
          <a:lstStyle>
            <a:lvl1pPr algn="l">
              <a:defRPr sz="4000" b="0" cap="none" baseline="0">
                <a:effectLst>
                  <a:outerShdw blurRad="50800" dist="50800" dir="2700000" algn="tl" rotWithShape="0">
                    <a:schemeClr val="bg1">
                      <a:lumMod val="75000"/>
                    </a:schemeClr>
                  </a:outerShdw>
                </a:effectLst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3568" y="3861048"/>
            <a:ext cx="7772400" cy="1500187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 rot="5400000">
            <a:off x="-178201" y="3681481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 bwMode="auto">
          <a:xfrm flipV="1">
            <a:off x="0" y="3789040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直線コネクタ 9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556792"/>
            <a:ext cx="3008313" cy="4569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直線コネクタ 14"/>
          <p:cNvCxnSpPr/>
          <p:nvPr/>
        </p:nvCxnSpPr>
        <p:spPr bwMode="auto">
          <a:xfrm rot="5400000">
            <a:off x="-178200" y="1377224"/>
            <a:ext cx="1071515" cy="796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 bwMode="auto">
          <a:xfrm flipV="1">
            <a:off x="0" y="1484784"/>
            <a:ext cx="3491880" cy="1272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8" name="グループ化 10"/>
          <p:cNvGrpSpPr/>
          <p:nvPr/>
        </p:nvGrpSpPr>
        <p:grpSpPr>
          <a:xfrm>
            <a:off x="1475656" y="4730297"/>
            <a:ext cx="5832648" cy="1071515"/>
            <a:chOff x="0" y="4730297"/>
            <a:chExt cx="8929718" cy="1071515"/>
          </a:xfrm>
        </p:grpSpPr>
        <p:cxnSp>
          <p:nvCxnSpPr>
            <p:cNvPr id="9" name="直線コネクタ 8"/>
            <p:cNvCxnSpPr/>
            <p:nvPr userDrawn="1"/>
          </p:nvCxnSpPr>
          <p:spPr bwMode="auto">
            <a:xfrm rot="5400000">
              <a:off x="-178201" y="5265657"/>
              <a:ext cx="1071515" cy="795"/>
            </a:xfrm>
            <a:prstGeom prst="line">
              <a:avLst/>
            </a:prstGeom>
            <a:ln w="5080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2000">
                    <a:schemeClr val="bg1">
                      <a:alpha val="0"/>
                    </a:schemeClr>
                  </a:gs>
                  <a:gs pos="40000">
                    <a:schemeClr val="tx1"/>
                  </a:gs>
                  <a:gs pos="60000">
                    <a:schemeClr val="tx1"/>
                  </a:gs>
                  <a:gs pos="85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60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 userDrawn="1"/>
          </p:nvCxnSpPr>
          <p:spPr bwMode="auto">
            <a:xfrm flipV="1">
              <a:off x="0" y="5373216"/>
              <a:ext cx="8929718" cy="1271"/>
            </a:xfrm>
            <a:prstGeom prst="line">
              <a:avLst/>
            </a:prstGeom>
            <a:ln w="6350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2000">
                    <a:schemeClr val="bg1">
                      <a:alpha val="0"/>
                    </a:schemeClr>
                  </a:gs>
                  <a:gs pos="3000">
                    <a:schemeClr val="bg1">
                      <a:lumMod val="75000"/>
                    </a:schemeClr>
                  </a:gs>
                  <a:gs pos="5000">
                    <a:schemeClr val="tx1">
                      <a:lumMod val="85000"/>
                      <a:lumOff val="15000"/>
                    </a:schemeClr>
                  </a:gs>
                  <a:gs pos="12000">
                    <a:schemeClr val="tx1"/>
                  </a:gs>
                  <a:gs pos="7000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lin ang="42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11"/>
          <p:cNvGrpSpPr/>
          <p:nvPr/>
        </p:nvGrpSpPr>
        <p:grpSpPr>
          <a:xfrm>
            <a:off x="0" y="6288088"/>
            <a:ext cx="9144000" cy="569912"/>
            <a:chOff x="0" y="6288088"/>
            <a:chExt cx="9144000" cy="569912"/>
          </a:xfrm>
        </p:grpSpPr>
        <p:sp>
          <p:nvSpPr>
            <p:cNvPr id="13" name="正方形/長方形 12"/>
            <p:cNvSpPr/>
            <p:nvPr/>
          </p:nvSpPr>
          <p:spPr>
            <a:xfrm>
              <a:off x="0" y="6429375"/>
              <a:ext cx="9144000" cy="428625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/>
            </a:p>
          </p:txBody>
        </p:sp>
        <p:cxnSp>
          <p:nvCxnSpPr>
            <p:cNvPr id="14" name="直線コネクタ 13"/>
            <p:cNvCxnSpPr/>
            <p:nvPr/>
          </p:nvCxnSpPr>
          <p:spPr>
            <a:xfrm rot="5400000">
              <a:off x="8786812" y="6643688"/>
              <a:ext cx="428625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rot="10800000" flipH="1">
              <a:off x="0" y="6784975"/>
              <a:ext cx="9144000" cy="1588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rot="5400000">
              <a:off x="71438" y="6572250"/>
              <a:ext cx="569912" cy="1588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91440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62484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kumimoji="1" lang="ja-JP" altLang="en-US"/>
          </a:p>
        </p:txBody>
      </p:sp>
      <p:pic>
        <p:nvPicPr>
          <p:cNvPr id="7" name="図 12" descr="nalgoinf-logo-4.gif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95536" y="6453336"/>
            <a:ext cx="124142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4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5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WLF(Weight less Fat!)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要件定義書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A</a:t>
            </a:r>
            <a:r>
              <a:rPr kumimoji="1" lang="ja-JP" altLang="en-US" dirty="0" smtClean="0">
                <a:solidFill>
                  <a:schemeClr val="tx1"/>
                </a:solidFill>
              </a:rPr>
              <a:t>チーム　</a:t>
            </a:r>
            <a:r>
              <a:rPr lang="ja-JP" altLang="en-US" dirty="0">
                <a:solidFill>
                  <a:schemeClr val="tx1"/>
                </a:solidFill>
              </a:rPr>
              <a:t>木村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長谷川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後藤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kumimoji="1" lang="ja-JP" altLang="en-US" dirty="0" smtClean="0">
                <a:solidFill>
                  <a:schemeClr val="tx1"/>
                </a:solidFill>
              </a:rPr>
              <a:t>小椋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19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要件定義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運動のスケジュールを立てる、見る</a:t>
            </a:r>
            <a:endParaRPr kumimoji="1" lang="en-US" altLang="ja-JP" dirty="0" smtClean="0"/>
          </a:p>
          <a:p>
            <a:r>
              <a:rPr lang="ja-JP" altLang="en-US" dirty="0"/>
              <a:t>運</a:t>
            </a:r>
            <a:r>
              <a:rPr lang="ja-JP" altLang="en-US" dirty="0" smtClean="0"/>
              <a:t>動（ウォーキング）の状況を把握（持ち歩きのポータブルデバイスを用いて）し消費カロリー等を記録する</a:t>
            </a:r>
            <a:endParaRPr lang="en-US" altLang="ja-JP" dirty="0" smtClean="0"/>
          </a:p>
          <a:p>
            <a:r>
              <a:rPr lang="ja-JP" altLang="en-US" dirty="0" smtClean="0"/>
              <a:t>ユーザの体</a:t>
            </a:r>
            <a:r>
              <a:rPr lang="ja-JP" altLang="en-US" dirty="0"/>
              <a:t>重</a:t>
            </a:r>
            <a:r>
              <a:rPr lang="ja-JP" altLang="en-US" dirty="0" smtClean="0"/>
              <a:t>の</a:t>
            </a:r>
            <a:r>
              <a:rPr lang="ja-JP" altLang="en-US" dirty="0"/>
              <a:t>変</a:t>
            </a:r>
            <a:r>
              <a:rPr lang="ja-JP" altLang="en-US" dirty="0" smtClean="0"/>
              <a:t>化等を記録し変化を把握でき</a:t>
            </a:r>
            <a:r>
              <a:rPr lang="ja-JP" altLang="en-US" dirty="0" smtClean="0"/>
              <a:t>る</a:t>
            </a:r>
            <a:endParaRPr lang="en-US" altLang="ja-JP" dirty="0" smtClean="0"/>
          </a:p>
          <a:p>
            <a:r>
              <a:rPr lang="ja-JP" altLang="en-US" dirty="0"/>
              <a:t>運動</a:t>
            </a:r>
            <a:r>
              <a:rPr lang="ja-JP" altLang="en-US" dirty="0" smtClean="0"/>
              <a:t>の記録等はＴｗｉｔｔｅｒ等ＳＮＳにシェアできる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3665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00" y="3844577"/>
            <a:ext cx="494928" cy="49492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405356" y="5664732"/>
            <a:ext cx="194421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消費カロリー計測</a:t>
            </a:r>
          </a:p>
        </p:txBody>
      </p:sp>
      <p:cxnSp>
        <p:nvCxnSpPr>
          <p:cNvPr id="10" name="直線矢印コネクタ 9"/>
          <p:cNvCxnSpPr/>
          <p:nvPr/>
        </p:nvCxnSpPr>
        <p:spPr>
          <a:xfrm flipH="1" flipV="1">
            <a:off x="1477364" y="4433317"/>
            <a:ext cx="313695" cy="113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V="1">
            <a:off x="3565596" y="4687625"/>
            <a:ext cx="3672408" cy="104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5124109" y="5322432"/>
            <a:ext cx="72008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送信</a:t>
            </a:r>
          </a:p>
        </p:txBody>
      </p:sp>
      <p:sp>
        <p:nvSpPr>
          <p:cNvPr id="17" name="対角する 2 つの角を切り取った四角形 16"/>
          <p:cNvSpPr/>
          <p:nvPr/>
        </p:nvSpPr>
        <p:spPr>
          <a:xfrm>
            <a:off x="4231670" y="2601321"/>
            <a:ext cx="2140530" cy="124630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体重変化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運動スケジュール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運</a:t>
            </a:r>
            <a:r>
              <a:rPr lang="ja-JP" altLang="en-US" sz="1400" dirty="0" smtClean="0">
                <a:solidFill>
                  <a:schemeClr val="tx1"/>
                </a:solidFill>
              </a:rPr>
              <a:t>動の記録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H="1" flipV="1">
            <a:off x="6434045" y="3283469"/>
            <a:ext cx="731951" cy="244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4061506" y="3613255"/>
            <a:ext cx="62709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WEB</a:t>
            </a:r>
            <a:endParaRPr kumimoji="1" lang="ja-JP" altLang="en-US" dirty="0" smtClean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78" y="3634217"/>
            <a:ext cx="652463" cy="1462088"/>
          </a:xfr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86" y="98041"/>
            <a:ext cx="2525355" cy="1849626"/>
          </a:xfrm>
          <a:prstGeom prst="rect">
            <a:avLst/>
          </a:prstGeom>
        </p:spPr>
      </p:pic>
      <p:sp>
        <p:nvSpPr>
          <p:cNvPr id="27" name="テキスト ボックス 26"/>
          <p:cNvSpPr txBox="1"/>
          <p:nvPr/>
        </p:nvSpPr>
        <p:spPr>
          <a:xfrm>
            <a:off x="1762228" y="908720"/>
            <a:ext cx="135062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SNS(Twitter)</a:t>
            </a:r>
          </a:p>
        </p:txBody>
      </p:sp>
      <p:cxnSp>
        <p:nvCxnSpPr>
          <p:cNvPr id="31" name="直線矢印コネクタ 30"/>
          <p:cNvCxnSpPr/>
          <p:nvPr/>
        </p:nvCxnSpPr>
        <p:spPr>
          <a:xfrm flipH="1" flipV="1">
            <a:off x="3565596" y="1775948"/>
            <a:ext cx="1512168" cy="80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4220348" y="1792918"/>
            <a:ext cx="71545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Share</a:t>
            </a:r>
            <a:endParaRPr kumimoji="1" lang="en-US" altLang="ja-JP" dirty="0" smtClean="0"/>
          </a:p>
        </p:txBody>
      </p:sp>
      <p:cxnSp>
        <p:nvCxnSpPr>
          <p:cNvPr id="39" name="直線矢印コネクタ 38"/>
          <p:cNvCxnSpPr/>
          <p:nvPr/>
        </p:nvCxnSpPr>
        <p:spPr>
          <a:xfrm flipV="1">
            <a:off x="2217641" y="3283469"/>
            <a:ext cx="1641727" cy="76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2504824" y="3567385"/>
            <a:ext cx="64633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確認</a:t>
            </a:r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80312" y="3068960"/>
            <a:ext cx="1827253" cy="1827253"/>
          </a:xfrm>
          <a:prstGeom prst="rect">
            <a:avLst/>
          </a:prstGeom>
        </p:spPr>
      </p:pic>
      <p:sp>
        <p:nvSpPr>
          <p:cNvPr id="43" name="爆発 1 42"/>
          <p:cNvSpPr/>
          <p:nvPr/>
        </p:nvSpPr>
        <p:spPr>
          <a:xfrm>
            <a:off x="34549" y="3042912"/>
            <a:ext cx="1602056" cy="954030"/>
          </a:xfrm>
          <a:prstGeom prst="irregularSeal1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歩く！</a:t>
            </a:r>
          </a:p>
        </p:txBody>
      </p:sp>
    </p:spTree>
    <p:extLst>
      <p:ext uri="{BB962C8B-B14F-4D97-AF65-F5344CB8AC3E}">
        <p14:creationId xmlns:p14="http://schemas.microsoft.com/office/powerpoint/2010/main" val="1196255347"/>
      </p:ext>
    </p:extLst>
  </p:cSld>
  <p:clrMapOvr>
    <a:masterClrMapping/>
  </p:clrMapOvr>
</p:sld>
</file>

<file path=ppt/theme/theme1.xml><?xml version="1.0" encoding="utf-8"?>
<a:theme xmlns:a="http://schemas.openxmlformats.org/drawingml/2006/main" name="nalgo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tx2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kumimoji="1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nalgoテーマ</Template>
  <TotalTime>175</TotalTime>
  <Words>160</Words>
  <Application>Microsoft Office PowerPoint</Application>
  <PresentationFormat>画面に合わせる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Wingdings</vt:lpstr>
      <vt:lpstr>nalgoテーマ</vt:lpstr>
      <vt:lpstr>WLF(Weight less Fat!) 要件定義書</vt:lpstr>
      <vt:lpstr>要件定義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○○要件定義書</dc:title>
  <dc:creator>深田 拓</dc:creator>
  <cp:lastModifiedBy>internship</cp:lastModifiedBy>
  <cp:revision>12</cp:revision>
  <dcterms:created xsi:type="dcterms:W3CDTF">2016-08-02T11:32:21Z</dcterms:created>
  <dcterms:modified xsi:type="dcterms:W3CDTF">2016-08-22T06:54:31Z</dcterms:modified>
</cp:coreProperties>
</file>