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263" r:id="rId8"/>
    <p:sldId id="262" r:id="rId9"/>
    <p:sldId id="266" r:id="rId10"/>
    <p:sldId id="267" r:id="rId11"/>
    <p:sldId id="264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94660"/>
  </p:normalViewPr>
  <p:slideViewPr>
    <p:cSldViewPr>
      <p:cViewPr varScale="1">
        <p:scale>
          <a:sx n="110" d="100"/>
          <a:sy n="110" d="100"/>
        </p:scale>
        <p:origin x="14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7772400" cy="3486249"/>
          </a:xfrm>
        </p:spPr>
        <p:txBody>
          <a:bodyPr anchor="b" anchorCtr="0"/>
          <a:lstStyle>
            <a:lvl1pPr algn="l">
              <a:defRPr>
                <a:effectLst>
                  <a:outerShdw blurRad="50800" dist="50800" dir="2700000" algn="tl" rotWithShape="0">
                    <a:schemeClr val="bg1">
                      <a:lumMod val="75000"/>
                    </a:schemeClr>
                  </a:outerShdw>
                </a:effectLst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7544" y="4725144"/>
            <a:ext cx="7776864" cy="151216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4545577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4653136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l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1628800"/>
            <a:ext cx="7772400" cy="2082155"/>
          </a:xfrm>
        </p:spPr>
        <p:txBody>
          <a:bodyPr anchor="b" anchorCtr="0"/>
          <a:lstStyle>
            <a:lvl1pPr algn="l">
              <a:defRPr sz="4000" b="0" cap="none" baseline="0">
                <a:effectLst>
                  <a:outerShdw blurRad="50800" dist="50800" dir="2700000" algn="tl" rotWithShape="0">
                    <a:schemeClr val="bg1">
                      <a:lumMod val="75000"/>
                    </a:schemeClr>
                  </a:outerShdw>
                </a:effectLst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3568" y="3861048"/>
            <a:ext cx="7772400" cy="1500187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3681481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3789040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556792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 bwMode="auto">
          <a:xfrm rot="5400000">
            <a:off x="-178200" y="1377224"/>
            <a:ext cx="1071515" cy="796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 bwMode="auto">
          <a:xfrm flipV="1">
            <a:off x="0" y="1484784"/>
            <a:ext cx="3491880" cy="1272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8" name="グループ化 10"/>
          <p:cNvGrpSpPr/>
          <p:nvPr/>
        </p:nvGrpSpPr>
        <p:grpSpPr>
          <a:xfrm>
            <a:off x="1475656" y="4730297"/>
            <a:ext cx="5832648" cy="1071515"/>
            <a:chOff x="0" y="4730297"/>
            <a:chExt cx="8929718" cy="1071515"/>
          </a:xfrm>
        </p:grpSpPr>
        <p:cxnSp>
          <p:nvCxnSpPr>
            <p:cNvPr id="9" name="直線コネクタ 8"/>
            <p:cNvCxnSpPr/>
            <p:nvPr userDrawn="1"/>
          </p:nvCxnSpPr>
          <p:spPr bwMode="auto">
            <a:xfrm rot="5400000">
              <a:off x="-178201" y="5265657"/>
              <a:ext cx="1071515" cy="795"/>
            </a:xfrm>
            <a:prstGeom prst="line">
              <a:avLst/>
            </a:prstGeom>
            <a:ln w="508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2000">
                    <a:schemeClr val="bg1">
                      <a:alpha val="0"/>
                    </a:schemeClr>
                  </a:gs>
                  <a:gs pos="40000">
                    <a:schemeClr val="tx1"/>
                  </a:gs>
                  <a:gs pos="60000">
                    <a:schemeClr val="tx1"/>
                  </a:gs>
                  <a:gs pos="85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60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 userDrawn="1"/>
          </p:nvCxnSpPr>
          <p:spPr bwMode="auto">
            <a:xfrm flipV="1">
              <a:off x="0" y="5373216"/>
              <a:ext cx="8929718" cy="1271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2000">
                    <a:schemeClr val="bg1">
                      <a:alpha val="0"/>
                    </a:schemeClr>
                  </a:gs>
                  <a:gs pos="3000">
                    <a:schemeClr val="bg1">
                      <a:lumMod val="75000"/>
                    </a:schemeClr>
                  </a:gs>
                  <a:gs pos="5000">
                    <a:schemeClr val="tx1">
                      <a:lumMod val="85000"/>
                      <a:lumOff val="15000"/>
                    </a:schemeClr>
                  </a:gs>
                  <a:gs pos="12000">
                    <a:schemeClr val="tx1"/>
                  </a:gs>
                  <a:gs pos="7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42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11"/>
          <p:cNvGrpSpPr/>
          <p:nvPr/>
        </p:nvGrpSpPr>
        <p:grpSpPr>
          <a:xfrm>
            <a:off x="0" y="6288088"/>
            <a:ext cx="9144000" cy="569912"/>
            <a:chOff x="0" y="6288088"/>
            <a:chExt cx="9144000" cy="569912"/>
          </a:xfrm>
        </p:grpSpPr>
        <p:sp>
          <p:nvSpPr>
            <p:cNvPr id="13" name="正方形/長方形 12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/>
            </a:p>
          </p:txBody>
        </p:sp>
        <p:cxnSp>
          <p:nvCxnSpPr>
            <p:cNvPr id="14" name="直線コネクタ 13"/>
            <p:cNvCxnSpPr/>
            <p:nvPr/>
          </p:nvCxnSpPr>
          <p:spPr>
            <a:xfrm rot="5400000">
              <a:off x="8786812" y="6643688"/>
              <a:ext cx="428625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rot="10800000" flipH="1">
              <a:off x="0" y="6784975"/>
              <a:ext cx="9144000" cy="1588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rot="5400000">
              <a:off x="71438" y="6572250"/>
              <a:ext cx="569912" cy="158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91440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62484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pic>
        <p:nvPicPr>
          <p:cNvPr id="7" name="図 12" descr="nalgoinf-logo-4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5536" y="6453336"/>
            <a:ext cx="12414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WLF(Weight</a:t>
            </a:r>
            <a:r>
              <a:rPr lang="ja-JP" altLang="en-US" dirty="0" smtClean="0"/>
              <a:t> </a:t>
            </a:r>
            <a:r>
              <a:rPr lang="en-US" altLang="ja-JP" dirty="0" smtClean="0"/>
              <a:t>less</a:t>
            </a:r>
            <a:r>
              <a:rPr lang="ja-JP" altLang="en-US" dirty="0" smtClean="0"/>
              <a:t> </a:t>
            </a:r>
            <a:r>
              <a:rPr lang="en-US" altLang="ja-JP" dirty="0" smtClean="0"/>
              <a:t>fat)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画面設計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A</a:t>
            </a:r>
            <a:r>
              <a:rPr kumimoji="1" lang="ja-JP" altLang="en-US" dirty="0" smtClean="0">
                <a:solidFill>
                  <a:schemeClr val="tx1"/>
                </a:solidFill>
              </a:rPr>
              <a:t>チーム　</a:t>
            </a:r>
            <a:r>
              <a:rPr lang="ja-JP" altLang="en-US" dirty="0">
                <a:solidFill>
                  <a:schemeClr val="tx1"/>
                </a:solidFill>
              </a:rPr>
              <a:t>木村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長谷川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後藤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小</a:t>
            </a:r>
            <a:r>
              <a:rPr lang="ja-JP" altLang="en-US" dirty="0">
                <a:solidFill>
                  <a:schemeClr val="tx1"/>
                </a:solidFill>
              </a:rPr>
              <a:t>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Profile</a:t>
            </a:r>
            <a:r>
              <a:rPr lang="ja-JP" altLang="en-US" dirty="0" smtClean="0"/>
              <a:t>（登録情</a:t>
            </a:r>
            <a:r>
              <a:rPr lang="ja-JP" altLang="en-US" dirty="0" smtClean="0"/>
              <a:t>報</a:t>
            </a:r>
            <a:r>
              <a:rPr lang="ja-JP" altLang="en-US" dirty="0"/>
              <a:t>閲覧</a:t>
            </a:r>
            <a:r>
              <a:rPr lang="ja-JP" altLang="en-US" dirty="0" smtClean="0"/>
              <a:t>ペ</a:t>
            </a:r>
            <a:r>
              <a:rPr lang="ja-JP" altLang="en-US" dirty="0" smtClean="0"/>
              <a:t>ージ）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9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Profile</a:t>
            </a:r>
            <a:r>
              <a:rPr lang="ja-JP" altLang="en-US" dirty="0" smtClean="0"/>
              <a:t>（登録情報編集ページ）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72816"/>
            <a:ext cx="4320480" cy="39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トップ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7584" y="1628800"/>
            <a:ext cx="7488832" cy="42484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7584" y="1628800"/>
            <a:ext cx="748883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3115" y="1732166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63760" y="1732166"/>
            <a:ext cx="775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OCRB" panose="020B0609020202020204" pitchFamily="49" charset="0"/>
              </a:rPr>
              <a:t>Work</a:t>
            </a:r>
            <a:endParaRPr kumimoji="1" lang="ja-JP" altLang="en-US" dirty="0" smtClean="0">
              <a:latin typeface="OCRB" panose="020B060902020202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382325" y="173271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Abou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304734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Contac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57565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Sign</a:t>
            </a:r>
            <a:r>
              <a:rPr lang="ja-JP" altLang="en-US" dirty="0">
                <a:latin typeface="OCRB" panose="020B0609020202020204" pitchFamily="49" charset="0"/>
              </a:rPr>
              <a:t> </a:t>
            </a:r>
            <a:r>
              <a:rPr lang="en-US" altLang="ja-JP" dirty="0" smtClean="0">
                <a:latin typeface="OCRB" panose="020B0609020202020204" pitchFamily="49" charset="0"/>
              </a:rPr>
              <a:t>i</a:t>
            </a:r>
            <a:r>
              <a:rPr lang="en-US" altLang="ja-JP" dirty="0">
                <a:latin typeface="OCRB" panose="020B0609020202020204" pitchFamily="49" charset="0"/>
              </a:rPr>
              <a:t>n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351240" y="1727520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Hel</a:t>
            </a:r>
            <a:r>
              <a:rPr lang="en-US" altLang="ja-JP" dirty="0">
                <a:latin typeface="OCRB" panose="020B0609020202020204" pitchFamily="49" charset="0"/>
              </a:rPr>
              <a:t>p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27" y="2254224"/>
            <a:ext cx="7345346" cy="35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827584" y="1628800"/>
            <a:ext cx="7488832" cy="42484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827584" y="1628800"/>
            <a:ext cx="748883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73115" y="1732166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63760" y="1732166"/>
            <a:ext cx="775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OCRB" panose="020B0609020202020204" pitchFamily="49" charset="0"/>
              </a:rPr>
              <a:t>Work</a:t>
            </a:r>
            <a:endParaRPr kumimoji="1" lang="ja-JP" altLang="en-US" dirty="0" smtClean="0">
              <a:latin typeface="OCRB" panose="020B0609020202020204" pitchFamily="49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382325" y="173271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Abou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304734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Contac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057565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Sign</a:t>
            </a:r>
            <a:r>
              <a:rPr lang="ja-JP" altLang="en-US" dirty="0">
                <a:latin typeface="OCRB" panose="020B0609020202020204" pitchFamily="49" charset="0"/>
              </a:rPr>
              <a:t> </a:t>
            </a:r>
            <a:r>
              <a:rPr lang="en-US" altLang="ja-JP" dirty="0" smtClean="0">
                <a:latin typeface="OCRB" panose="020B0609020202020204" pitchFamily="49" charset="0"/>
              </a:rPr>
              <a:t>i</a:t>
            </a:r>
            <a:r>
              <a:rPr lang="en-US" altLang="ja-JP" dirty="0">
                <a:latin typeface="OCRB" panose="020B0609020202020204" pitchFamily="49" charset="0"/>
              </a:rPr>
              <a:t>n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418420" y="1732166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OCRB" panose="020B0609020202020204" pitchFamily="49" charset="0"/>
              </a:rPr>
              <a:t>Help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ログイ</a:t>
            </a:r>
            <a:r>
              <a:rPr lang="ja-JP" altLang="en-US" dirty="0" smtClean="0"/>
              <a:t>ン</a:t>
            </a:r>
            <a:r>
              <a:rPr kumimoji="1" lang="ja-JP" altLang="en-US" dirty="0" smtClean="0"/>
              <a:t>画面（ログインフォーム）</a:t>
            </a: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981" y="2344630"/>
            <a:ext cx="6484038" cy="339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1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新</a:t>
            </a:r>
            <a:r>
              <a:rPr lang="ja-JP" altLang="en-US" dirty="0" smtClean="0"/>
              <a:t>規</a:t>
            </a:r>
            <a:r>
              <a:rPr lang="ja-JP" altLang="en-US" dirty="0"/>
              <a:t>アカウン</a:t>
            </a:r>
            <a:r>
              <a:rPr lang="ja-JP" altLang="en-US" dirty="0" smtClean="0"/>
              <a:t>ト</a:t>
            </a:r>
            <a:r>
              <a:rPr lang="ja-JP" altLang="en-US" dirty="0"/>
              <a:t>登録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63588" y="1628800"/>
            <a:ext cx="7488832" cy="42484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7584" y="1628800"/>
            <a:ext cx="748883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3115" y="1732166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63760" y="1732166"/>
            <a:ext cx="775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OCRB" panose="020B0609020202020204" pitchFamily="49" charset="0"/>
              </a:rPr>
              <a:t>Work</a:t>
            </a:r>
            <a:endParaRPr kumimoji="1" lang="ja-JP" altLang="en-US" dirty="0" smtClean="0">
              <a:latin typeface="OCRB" panose="020B060902020202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382325" y="173271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Abou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304734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Contac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57565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Sign</a:t>
            </a:r>
            <a:r>
              <a:rPr lang="ja-JP" altLang="en-US" dirty="0">
                <a:latin typeface="OCRB" panose="020B0609020202020204" pitchFamily="49" charset="0"/>
              </a:rPr>
              <a:t> </a:t>
            </a:r>
            <a:r>
              <a:rPr lang="en-US" altLang="ja-JP" dirty="0" smtClean="0">
                <a:latin typeface="OCRB" panose="020B0609020202020204" pitchFamily="49" charset="0"/>
              </a:rPr>
              <a:t>i</a:t>
            </a:r>
            <a:r>
              <a:rPr lang="en-US" altLang="ja-JP" dirty="0">
                <a:latin typeface="OCRB" panose="020B0609020202020204" pitchFamily="49" charset="0"/>
              </a:rPr>
              <a:t>n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355976" y="1732166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OCRB" panose="020B0609020202020204" pitchFamily="49" charset="0"/>
              </a:rPr>
              <a:t>Help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979712" y="2348880"/>
            <a:ext cx="5256584" cy="33843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7964" y="2380238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093352" y="2850693"/>
            <a:ext cx="3960440" cy="258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093352" y="3275720"/>
            <a:ext cx="3960440" cy="258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093352" y="3700747"/>
            <a:ext cx="3960440" cy="258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093352" y="4103680"/>
            <a:ext cx="3960440" cy="258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093352" y="4506613"/>
            <a:ext cx="3960440" cy="258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51720" y="2881768"/>
            <a:ext cx="77159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/>
              <a:t>ユーザー名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033931" y="3296410"/>
            <a:ext cx="87691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 smtClean="0"/>
              <a:t>Email</a:t>
            </a:r>
            <a:r>
              <a:rPr lang="ja-JP" altLang="en-US" sz="900" b="1" dirty="0" smtClean="0"/>
              <a:t>アドレス</a:t>
            </a:r>
            <a:endParaRPr kumimoji="1" lang="ja-JP" altLang="en-US" sz="900" b="1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097553" y="3720629"/>
            <a:ext cx="77159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パスワード</a:t>
            </a:r>
            <a:endParaRPr kumimoji="1" lang="ja-JP" altLang="en-US" sz="900" b="1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251879" y="4142416"/>
            <a:ext cx="46294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確認</a:t>
            </a:r>
            <a:endParaRPr kumimoji="1" lang="ja-JP" altLang="en-US" sz="900" b="1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239006" y="4552820"/>
            <a:ext cx="46676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身長</a:t>
            </a:r>
            <a:endParaRPr kumimoji="1" lang="ja-JP" altLang="en-US" sz="900" b="1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3093352" y="5318851"/>
            <a:ext cx="3960440" cy="3205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新規登録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3093352" y="4930794"/>
            <a:ext cx="3960440" cy="258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39006" y="4937836"/>
            <a:ext cx="46676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年齢</a:t>
            </a:r>
            <a:endParaRPr kumimoji="1" lang="ja-JP" alt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33417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About</a:t>
            </a:r>
            <a:r>
              <a:rPr lang="ja-JP" altLang="en-US" dirty="0" smtClean="0"/>
              <a:t>（説明ページ）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827584" y="1628800"/>
            <a:ext cx="7488832" cy="42484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27584" y="1628800"/>
            <a:ext cx="748883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3115" y="1732166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63760" y="1732166"/>
            <a:ext cx="775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OCRB" panose="020B0609020202020204" pitchFamily="49" charset="0"/>
              </a:rPr>
              <a:t>Work</a:t>
            </a:r>
            <a:endParaRPr kumimoji="1" lang="ja-JP" altLang="en-US" dirty="0" smtClean="0">
              <a:latin typeface="OCRB" panose="020B06090202020202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82325" y="173271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Abou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304734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Contac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057565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Sign</a:t>
            </a:r>
            <a:r>
              <a:rPr lang="ja-JP" altLang="en-US" dirty="0">
                <a:latin typeface="OCRB" panose="020B0609020202020204" pitchFamily="49" charset="0"/>
              </a:rPr>
              <a:t> </a:t>
            </a:r>
            <a:r>
              <a:rPr lang="en-US" altLang="ja-JP" dirty="0" smtClean="0">
                <a:latin typeface="OCRB" panose="020B0609020202020204" pitchFamily="49" charset="0"/>
              </a:rPr>
              <a:t>i</a:t>
            </a:r>
            <a:r>
              <a:rPr lang="en-US" altLang="ja-JP" dirty="0">
                <a:latin typeface="OCRB" panose="020B0609020202020204" pitchFamily="49" charset="0"/>
              </a:rPr>
              <a:t>n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60" y="2521579"/>
            <a:ext cx="5957908" cy="3038977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4418420" y="1732166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OCRB" panose="020B0609020202020204" pitchFamily="49" charset="0"/>
              </a:rPr>
              <a:t>Help</a:t>
            </a:r>
            <a:endParaRPr lang="ja-JP" altLang="en-US" dirty="0"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27584" y="1628800"/>
            <a:ext cx="7488832" cy="42484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27584" y="1628800"/>
            <a:ext cx="748883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3115" y="1732166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63760" y="1732166"/>
            <a:ext cx="775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OCRB" panose="020B0609020202020204" pitchFamily="49" charset="0"/>
              </a:rPr>
              <a:t>Work</a:t>
            </a:r>
            <a:endParaRPr kumimoji="1" lang="ja-JP" altLang="en-US" dirty="0" smtClean="0">
              <a:latin typeface="OCRB" panose="020B060902020202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382325" y="173271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Abou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04734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Contac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057565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Sign</a:t>
            </a:r>
            <a:r>
              <a:rPr lang="ja-JP" altLang="en-US" dirty="0">
                <a:latin typeface="OCRB" panose="020B0609020202020204" pitchFamily="49" charset="0"/>
              </a:rPr>
              <a:t> </a:t>
            </a:r>
            <a:r>
              <a:rPr lang="en-US" altLang="ja-JP" dirty="0" smtClean="0">
                <a:latin typeface="OCRB" panose="020B0609020202020204" pitchFamily="49" charset="0"/>
              </a:rPr>
              <a:t>i</a:t>
            </a:r>
            <a:r>
              <a:rPr lang="en-US" altLang="ja-JP" dirty="0">
                <a:latin typeface="OCRB" panose="020B0609020202020204" pitchFamily="49" charset="0"/>
              </a:rPr>
              <a:t>n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418420" y="1732166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OCRB" panose="020B0609020202020204" pitchFamily="49" charset="0"/>
              </a:rPr>
              <a:t>Help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Contac</a:t>
            </a:r>
            <a:r>
              <a:rPr lang="en-US" altLang="ja-JP"/>
              <a:t>t</a:t>
            </a:r>
            <a:r>
              <a:rPr lang="ja-JP" altLang="en-US" smtClean="0"/>
              <a:t>（</a:t>
            </a:r>
            <a:r>
              <a:rPr lang="ja-JP" altLang="en-US"/>
              <a:t>意</a:t>
            </a:r>
            <a:r>
              <a:rPr lang="ja-JP" altLang="en-US" smtClean="0"/>
              <a:t>見</a:t>
            </a:r>
            <a:r>
              <a:rPr lang="ja-JP" altLang="en-US"/>
              <a:t>問い合</a:t>
            </a:r>
            <a:r>
              <a:rPr lang="ja-JP" altLang="en-US" smtClean="0"/>
              <a:t>わ</a:t>
            </a:r>
            <a:r>
              <a:rPr lang="ja-JP" altLang="en-US"/>
              <a:t>せ</a:t>
            </a:r>
            <a:r>
              <a:rPr lang="ja-JP" altLang="en-US" smtClean="0"/>
              <a:t>ペ</a:t>
            </a:r>
            <a:r>
              <a:rPr lang="ja-JP" altLang="en-US" dirty="0" smtClean="0"/>
              <a:t>ージ）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807804" y="2888940"/>
            <a:ext cx="3528392" cy="17281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Github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のページに飛ばすようにしました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Hel</a:t>
            </a:r>
            <a:r>
              <a:rPr lang="en-US" altLang="ja-JP" dirty="0"/>
              <a:t>p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7584" y="1628800"/>
            <a:ext cx="7488832" cy="42484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7584" y="1628800"/>
            <a:ext cx="748883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3115" y="1732166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63760" y="1732166"/>
            <a:ext cx="775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OCRB" panose="020B0609020202020204" pitchFamily="49" charset="0"/>
              </a:rPr>
              <a:t>Work</a:t>
            </a:r>
            <a:endParaRPr kumimoji="1" lang="ja-JP" altLang="en-US" dirty="0" smtClean="0">
              <a:latin typeface="OCRB" panose="020B060902020202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382325" y="173271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Abou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304734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Contac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57565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Sign</a:t>
            </a:r>
            <a:r>
              <a:rPr lang="ja-JP" altLang="en-US" dirty="0">
                <a:latin typeface="OCRB" panose="020B0609020202020204" pitchFamily="49" charset="0"/>
              </a:rPr>
              <a:t> </a:t>
            </a:r>
            <a:r>
              <a:rPr lang="en-US" altLang="ja-JP" dirty="0" smtClean="0">
                <a:latin typeface="OCRB" panose="020B0609020202020204" pitchFamily="49" charset="0"/>
              </a:rPr>
              <a:t>i</a:t>
            </a:r>
            <a:r>
              <a:rPr lang="en-US" altLang="ja-JP" dirty="0">
                <a:latin typeface="OCRB" panose="020B0609020202020204" pitchFamily="49" charset="0"/>
              </a:rPr>
              <a:t>n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418420" y="1732166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OCRB" panose="020B0609020202020204" pitchFamily="49" charset="0"/>
              </a:rPr>
              <a:t>Help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72" y="2256547"/>
            <a:ext cx="7470643" cy="356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ログイ</a:t>
            </a:r>
            <a:r>
              <a:rPr lang="ja-JP" altLang="en-US" dirty="0" smtClean="0"/>
              <a:t>ン後の</a:t>
            </a:r>
            <a:r>
              <a:rPr kumimoji="1" lang="ja-JP" altLang="en-US" dirty="0" smtClean="0"/>
              <a:t>画</a:t>
            </a:r>
            <a:r>
              <a:rPr kumimoji="1" lang="ja-JP" altLang="en-US" dirty="0" smtClean="0"/>
              <a:t>面①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7584" y="1628800"/>
            <a:ext cx="7488832" cy="42484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7584" y="1628800"/>
            <a:ext cx="748883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3115" y="1732166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63760" y="1732166"/>
            <a:ext cx="775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OCRB" panose="020B0609020202020204" pitchFamily="49" charset="0"/>
              </a:rPr>
              <a:t>Work</a:t>
            </a:r>
            <a:endParaRPr kumimoji="1" lang="ja-JP" altLang="en-US" dirty="0" smtClean="0">
              <a:latin typeface="OCRB" panose="020B060902020202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382325" y="173271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Abou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304734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Contac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57565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Sign</a:t>
            </a:r>
            <a:r>
              <a:rPr lang="ja-JP" altLang="en-US" dirty="0">
                <a:latin typeface="OCRB" panose="020B0609020202020204" pitchFamily="49" charset="0"/>
              </a:rPr>
              <a:t> </a:t>
            </a:r>
            <a:r>
              <a:rPr lang="en-US" altLang="ja-JP" dirty="0" smtClean="0">
                <a:latin typeface="OCRB" panose="020B0609020202020204" pitchFamily="49" charset="0"/>
              </a:rPr>
              <a:t>i</a:t>
            </a:r>
            <a:r>
              <a:rPr lang="en-US" altLang="ja-JP" dirty="0">
                <a:latin typeface="OCRB" panose="020B0609020202020204" pitchFamily="49" charset="0"/>
              </a:rPr>
              <a:t>n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355976" y="1732166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OCRB" panose="020B0609020202020204" pitchFamily="49" charset="0"/>
              </a:rPr>
              <a:t>Help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999280" y="2420888"/>
            <a:ext cx="2160240" cy="324036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88" y="2607683"/>
            <a:ext cx="1224136" cy="2866770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>
          <a:xfrm>
            <a:off x="3491880" y="2420888"/>
            <a:ext cx="2160240" cy="324036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48" y="2523974"/>
            <a:ext cx="1896904" cy="3034188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>
          <a:xfrm>
            <a:off x="5984480" y="2420888"/>
            <a:ext cx="2160240" cy="324036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76" y="2536608"/>
            <a:ext cx="1066949" cy="3008920"/>
          </a:xfrm>
          <a:prstGeom prst="rect">
            <a:avLst/>
          </a:prstGeom>
        </p:spPr>
      </p:pic>
      <p:sp>
        <p:nvSpPr>
          <p:cNvPr id="9" name="四角形吹き出し 8"/>
          <p:cNvSpPr/>
          <p:nvPr/>
        </p:nvSpPr>
        <p:spPr>
          <a:xfrm>
            <a:off x="5098487" y="2307950"/>
            <a:ext cx="1561745" cy="864096"/>
          </a:xfrm>
          <a:prstGeom prst="wedgeRectCallout">
            <a:avLst>
              <a:gd name="adj1" fmla="val 54045"/>
              <a:gd name="adj2" fmla="val 7661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スケジューラーをクリックで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編集ページに飛ぶ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251520" y="5474453"/>
            <a:ext cx="2376264" cy="834867"/>
          </a:xfrm>
          <a:prstGeom prst="wedgeRectCallout">
            <a:avLst>
              <a:gd name="adj1" fmla="val 33348"/>
              <a:gd name="adj2" fmla="val -8249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ドラッグアンドドロップ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で自由に配置を変更できる（予定）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4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ログイ</a:t>
            </a:r>
            <a:r>
              <a:rPr lang="ja-JP" altLang="en-US" dirty="0" smtClean="0"/>
              <a:t>ン後の</a:t>
            </a:r>
            <a:r>
              <a:rPr kumimoji="1" lang="ja-JP" altLang="en-US" dirty="0" smtClean="0"/>
              <a:t>画面②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7584" y="1628800"/>
            <a:ext cx="7488832" cy="42484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7584" y="1628800"/>
            <a:ext cx="748883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3115" y="1732166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63760" y="1732166"/>
            <a:ext cx="775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OCRB" panose="020B0609020202020204" pitchFamily="49" charset="0"/>
              </a:rPr>
              <a:t>Work</a:t>
            </a:r>
            <a:endParaRPr kumimoji="1" lang="ja-JP" altLang="en-US" dirty="0" smtClean="0">
              <a:latin typeface="OCRB" panose="020B060902020202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382325" y="173271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Abou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304734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Contac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57565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Sign</a:t>
            </a:r>
            <a:r>
              <a:rPr lang="ja-JP" altLang="en-US" dirty="0">
                <a:latin typeface="OCRB" panose="020B0609020202020204" pitchFamily="49" charset="0"/>
              </a:rPr>
              <a:t> </a:t>
            </a:r>
            <a:r>
              <a:rPr lang="en-US" altLang="ja-JP" dirty="0" smtClean="0">
                <a:latin typeface="OCRB" panose="020B0609020202020204" pitchFamily="49" charset="0"/>
              </a:rPr>
              <a:t>i</a:t>
            </a:r>
            <a:r>
              <a:rPr lang="en-US" altLang="ja-JP" dirty="0">
                <a:latin typeface="OCRB" panose="020B0609020202020204" pitchFamily="49" charset="0"/>
              </a:rPr>
              <a:t>n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351240" y="1727520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Hel</a:t>
            </a:r>
            <a:r>
              <a:rPr lang="en-US" altLang="ja-JP" dirty="0">
                <a:latin typeface="OCRB" panose="020B0609020202020204" pitchFamily="49" charset="0"/>
              </a:rPr>
              <a:t>p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155" y="2313753"/>
            <a:ext cx="4063689" cy="3379238"/>
          </a:xfrm>
          <a:prstGeom prst="rect">
            <a:avLst/>
          </a:prstGeom>
        </p:spPr>
      </p:pic>
      <p:sp>
        <p:nvSpPr>
          <p:cNvPr id="4" name="四角形吹き出し 3"/>
          <p:cNvSpPr/>
          <p:nvPr/>
        </p:nvSpPr>
        <p:spPr>
          <a:xfrm>
            <a:off x="1197151" y="3753036"/>
            <a:ext cx="2107583" cy="1116124"/>
          </a:xfrm>
          <a:prstGeom prst="wedgeRectCallout">
            <a:avLst>
              <a:gd name="adj1" fmla="val 76269"/>
              <a:gd name="adj2" fmla="val 4299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Jquery-weekcalendar</a:t>
            </a: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を用いたスケジューラー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ここで予定を編集できる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0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lgo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2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nalgoテーマ</Template>
  <TotalTime>516</TotalTime>
  <Words>275</Words>
  <Application>Microsoft Office PowerPoint</Application>
  <PresentationFormat>画面に合わせる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OCRB</vt:lpstr>
      <vt:lpstr>Wingdings</vt:lpstr>
      <vt:lpstr>nalgoテーマ</vt:lpstr>
      <vt:lpstr>WLF(Weight less fat) 画面設計</vt:lpstr>
      <vt:lpstr>トップ画面</vt:lpstr>
      <vt:lpstr>ログイン画面（ログインフォーム）</vt:lpstr>
      <vt:lpstr>新規アカウント登録画面</vt:lpstr>
      <vt:lpstr>About（説明ページ）</vt:lpstr>
      <vt:lpstr>Contact（意見問い合わせページ）</vt:lpstr>
      <vt:lpstr>Help画面</vt:lpstr>
      <vt:lpstr>ログイン後の画面①</vt:lpstr>
      <vt:lpstr>ログイン後の画面②</vt:lpstr>
      <vt:lpstr>Profile（登録情報閲覧ページ）</vt:lpstr>
      <vt:lpstr>Profile（登録情報編集ページ）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○○要件定義書</dc:title>
  <dc:creator>深田 拓</dc:creator>
  <cp:lastModifiedBy>internship</cp:lastModifiedBy>
  <cp:revision>36</cp:revision>
  <dcterms:created xsi:type="dcterms:W3CDTF">2016-08-02T11:32:21Z</dcterms:created>
  <dcterms:modified xsi:type="dcterms:W3CDTF">2016-08-25T01:44:55Z</dcterms:modified>
</cp:coreProperties>
</file>