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1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5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7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9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1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1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9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7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6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4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4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7F11A-03E7-4016-A9CD-3059474722D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5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7600" y="1117600"/>
            <a:ext cx="444865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Consolas" panose="020B0609020204030204" pitchFamily="49" charset="0"/>
              </a:rPr>
              <a:t>[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  {</a:t>
            </a:r>
          </a:p>
          <a:p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latin typeface="Consolas" panose="020B0609020204030204" pitchFamily="49" charset="0"/>
              </a:rPr>
              <a:t>isbn</a:t>
            </a:r>
            <a:r>
              <a:rPr lang="en-US" sz="1600" smtClean="0">
                <a:latin typeface="Consolas" panose="020B0609020204030204" pitchFamily="49" charset="0"/>
              </a:rPr>
              <a:t>: “9783406758935”,</a:t>
            </a:r>
          </a:p>
          <a:p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latin typeface="Consolas" panose="020B0609020204030204" pitchFamily="49" charset="0"/>
              </a:rPr>
              <a:t>title</a:t>
            </a:r>
            <a:r>
              <a:rPr lang="en-US" sz="1600" smtClean="0">
                <a:latin typeface="Consolas" panose="020B0609020204030204" pitchFamily="49" charset="0"/>
              </a:rPr>
              <a:t>: “</a:t>
            </a:r>
            <a:r>
              <a:rPr lang="en-US" sz="1600">
                <a:latin typeface="Consolas" panose="020B0609020204030204" pitchFamily="49" charset="0"/>
              </a:rPr>
              <a:t>Sapiens: A Brief </a:t>
            </a:r>
            <a:r>
              <a:rPr lang="en-US" sz="1600" smtClean="0">
                <a:latin typeface="Consolas" panose="020B0609020204030204" pitchFamily="49" charset="0"/>
              </a:rPr>
              <a:t>History”,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 b="1" smtClean="0">
                <a:latin typeface="Consolas" panose="020B0609020204030204" pitchFamily="49" charset="0"/>
              </a:rPr>
              <a:t>category</a:t>
            </a:r>
            <a:r>
              <a:rPr lang="en-US" sz="1600" smtClean="0">
                <a:latin typeface="Consolas" panose="020B0609020204030204" pitchFamily="49" charset="0"/>
              </a:rPr>
              <a:t>: {</a:t>
            </a:r>
          </a:p>
          <a:p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     </a:t>
            </a:r>
            <a:r>
              <a:rPr lang="en-US" sz="1600" b="1" smtClean="0">
                <a:latin typeface="Consolas" panose="020B0609020204030204" pitchFamily="49" charset="0"/>
              </a:rPr>
              <a:t>name</a:t>
            </a:r>
            <a:r>
              <a:rPr lang="en-US" sz="1600" smtClean="0">
                <a:latin typeface="Consolas" panose="020B0609020204030204" pitchFamily="49" charset="0"/>
              </a:rPr>
              <a:t>: “Non-fiction”</a:t>
            </a:r>
          </a:p>
          <a:p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   }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  },</a:t>
            </a:r>
          </a:p>
          <a:p>
            <a:endParaRPr lang="en-US" sz="1600" smtClean="0">
              <a:latin typeface="Consolas" panose="020B0609020204030204" pitchFamily="49" charset="0"/>
            </a:endParaRPr>
          </a:p>
          <a:p>
            <a:r>
              <a:rPr lang="en-US" sz="1600" smtClean="0">
                <a:latin typeface="Consolas" panose="020B0609020204030204" pitchFamily="49" charset="0"/>
              </a:rPr>
              <a:t>  ...</a:t>
            </a:r>
          </a:p>
          <a:p>
            <a:r>
              <a:rPr lang="en-US" sz="1600">
                <a:latin typeface="Consolas" panose="020B0609020204030204" pitchFamily="49" charset="0"/>
              </a:rPr>
              <a:t>]</a:t>
            </a:r>
            <a:endParaRPr lang="en-US" sz="1600" smtClean="0">
              <a:latin typeface="Consolas" panose="020B0609020204030204" pitchFamily="49" charset="0"/>
            </a:endParaRPr>
          </a:p>
          <a:p>
            <a:endParaRPr lang="en-US" sz="1600">
              <a:latin typeface="Consolas" panose="020B06090202040302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854524"/>
              </p:ext>
            </p:extLst>
          </p:nvPr>
        </p:nvGraphicFramePr>
        <p:xfrm>
          <a:off x="5680555" y="1397000"/>
          <a:ext cx="4949346" cy="2050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782">
                  <a:extLst>
                    <a:ext uri="{9D8B030D-6E8A-4147-A177-3AD203B41FA5}">
                      <a16:colId xmlns:a16="http://schemas.microsoft.com/office/drawing/2014/main" val="3783053782"/>
                    </a:ext>
                  </a:extLst>
                </a:gridCol>
                <a:gridCol w="1649782">
                  <a:extLst>
                    <a:ext uri="{9D8B030D-6E8A-4147-A177-3AD203B41FA5}">
                      <a16:colId xmlns:a16="http://schemas.microsoft.com/office/drawing/2014/main" val="1919686204"/>
                    </a:ext>
                  </a:extLst>
                </a:gridCol>
                <a:gridCol w="1649782">
                  <a:extLst>
                    <a:ext uri="{9D8B030D-6E8A-4147-A177-3AD203B41FA5}">
                      <a16:colId xmlns:a16="http://schemas.microsoft.com/office/drawing/2014/main" val="762168480"/>
                    </a:ext>
                  </a:extLst>
                </a:gridCol>
              </a:tblGrid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Book ID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Name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Category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27328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9783406758935</a:t>
                      </a:r>
                      <a:endParaRPr lang="en-US" sz="1600"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Sapiens: A Brief History</a:t>
                      </a:r>
                      <a:endParaRPr lang="en-US" sz="1600"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Non-fiction</a:t>
                      </a:r>
                      <a:endParaRPr lang="en-US" sz="1600"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188519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197672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274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1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8299" y="2606722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0B050"/>
                </a:solidFill>
                <a:latin typeface="Consolas" panose="020B0609020204030204" pitchFamily="49" charset="0"/>
              </a:rPr>
              <a:t>2021-08-21</a:t>
            </a:r>
            <a:r>
              <a:rPr lang="en-US" sz="2400" smtClean="0">
                <a:latin typeface="Consolas" panose="020B0609020204030204" pitchFamily="49" charset="0"/>
              </a:rPr>
              <a:t>T21:00:00</a:t>
            </a:r>
            <a:r>
              <a:rPr lang="en-US" sz="2400" smtClean="0">
                <a:solidFill>
                  <a:srgbClr val="00B0F0"/>
                </a:solidFill>
                <a:latin typeface="Consolas" panose="020B0609020204030204" pitchFamily="49" charset="0"/>
              </a:rPr>
              <a:t>+07:00</a:t>
            </a:r>
            <a:endParaRPr lang="en-US" sz="240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7039" y="1979905"/>
            <a:ext cx="63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Date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rot="5400000">
            <a:off x="2124053" y="1647437"/>
            <a:ext cx="171657" cy="1746913"/>
          </a:xfrm>
          <a:prstGeom prst="leftBrace">
            <a:avLst>
              <a:gd name="adj1" fmla="val 37649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5400000">
            <a:off x="3687251" y="1831154"/>
            <a:ext cx="171654" cy="1379480"/>
          </a:xfrm>
          <a:prstGeom prst="leftBrace">
            <a:avLst>
              <a:gd name="adj1" fmla="val 3764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60236" y="1979905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Time</a:t>
            </a:r>
            <a:endParaRPr lang="en-US" b="1"/>
          </a:p>
        </p:txBody>
      </p:sp>
      <p:sp>
        <p:nvSpPr>
          <p:cNvPr id="10" name="Left Brace 9"/>
          <p:cNvSpPr/>
          <p:nvPr/>
        </p:nvSpPr>
        <p:spPr>
          <a:xfrm rot="16200000">
            <a:off x="4943253" y="2587952"/>
            <a:ext cx="171895" cy="1132764"/>
          </a:xfrm>
          <a:prstGeom prst="leftBrace">
            <a:avLst>
              <a:gd name="adj1" fmla="val 37649"/>
              <a:gd name="adj2" fmla="val 50000"/>
            </a:avLst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52366" y="3267298"/>
            <a:ext cx="77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Offset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6569645" y="2098699"/>
            <a:ext cx="171656" cy="2111029"/>
          </a:xfrm>
          <a:prstGeom prst="leftBrace">
            <a:avLst>
              <a:gd name="adj1" fmla="val 37649"/>
              <a:gd name="adj2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04901" y="3267298"/>
            <a:ext cx="91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4"/>
                </a:solidFill>
              </a:rPr>
              <a:t>Zone ID</a:t>
            </a:r>
            <a:endParaRPr lang="en-US" b="1">
              <a:solidFill>
                <a:schemeClr val="accent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97" y="4199558"/>
            <a:ext cx="4578493" cy="178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1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9800" y="1079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Consolas" panose="020B0609020204030204" pitchFamily="49" charset="0"/>
              </a:rPr>
              <a:t>Date</a:t>
            </a:r>
            <a:endParaRPr lang="en-US" b="1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11359" y="207010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rtime</a:t>
            </a:r>
            <a:endParaRPr 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5375484" y="2070100"/>
            <a:ext cx="162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timezone (App)</a:t>
            </a:r>
            <a:endParaRPr lang="en-US"/>
          </a:p>
        </p:txBody>
      </p:sp>
      <p:cxnSp>
        <p:nvCxnSpPr>
          <p:cNvPr id="7" name="Straight Arrow Connector 6"/>
          <p:cNvCxnSpPr>
            <a:stCxn id="2" idx="2"/>
            <a:endCxn id="4" idx="0"/>
          </p:cNvCxnSpPr>
          <p:nvPr/>
        </p:nvCxnSpPr>
        <p:spPr>
          <a:xfrm flipH="1">
            <a:off x="4364180" y="1448832"/>
            <a:ext cx="731228" cy="62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5" idx="0"/>
          </p:cNvCxnSpPr>
          <p:nvPr/>
        </p:nvCxnSpPr>
        <p:spPr>
          <a:xfrm>
            <a:off x="5095408" y="1448832"/>
            <a:ext cx="1094113" cy="62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111500" y="546100"/>
            <a:ext cx="4330700" cy="2425700"/>
            <a:chOff x="3111500" y="546100"/>
            <a:chExt cx="4330700" cy="24257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3111500" y="546100"/>
              <a:ext cx="0" cy="24257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442200" y="546100"/>
              <a:ext cx="0" cy="24257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111500" y="2971800"/>
              <a:ext cx="43307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 rot="10800000">
            <a:off x="3111500" y="3504168"/>
            <a:ext cx="4330700" cy="2425700"/>
            <a:chOff x="3111500" y="546100"/>
            <a:chExt cx="4330700" cy="24257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3111500" y="546100"/>
              <a:ext cx="0" cy="24257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442200" y="546100"/>
              <a:ext cx="0" cy="24257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111500" y="2971800"/>
              <a:ext cx="43307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038675" y="2602467"/>
            <a:ext cx="1403526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App Backend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84024" y="3504166"/>
            <a:ext cx="1058175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04605" y="4330685"/>
            <a:ext cx="1850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TIMESTAMP</a:t>
            </a:r>
          </a:p>
          <a:p>
            <a:r>
              <a:rPr lang="en-US" smtClean="0"/>
              <a:t>(date + time only)</a:t>
            </a:r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364180" y="2602467"/>
            <a:ext cx="0" cy="166678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66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64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2146300" y="5382457"/>
            <a:ext cx="2974975" cy="1004054"/>
          </a:xfrm>
          <a:prstGeom prst="rect">
            <a:avLst/>
          </a:prstGeom>
        </p:spPr>
      </p:pic>
      <p:pic>
        <p:nvPicPr>
          <p:cNvPr id="1028" name="Picture 4" descr="File:Google-flutter-logo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16814">
            <a:off x="913621" y="2734715"/>
            <a:ext cx="3616325" cy="103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84625">
            <a:off x="5472227" y="2959320"/>
            <a:ext cx="5716587" cy="9298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08100" y="5678625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chemeClr val="bg1"/>
                </a:solidFill>
              </a:rPr>
              <a:t>is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57414" y="5678625"/>
            <a:ext cx="46186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chemeClr val="bg1"/>
                </a:solidFill>
              </a:rPr>
              <a:t>being so underrated?</a:t>
            </a:r>
            <a:endParaRPr lang="en-US" sz="4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00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676900" y="1879600"/>
            <a:ext cx="2006600" cy="293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01900" y="2273300"/>
            <a:ext cx="15621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sz="2400" smtClean="0">
                <a:solidFill>
                  <a:schemeClr val="tx1"/>
                </a:solidFill>
              </a:rPr>
              <a:t>CSS</a:t>
            </a:r>
          </a:p>
          <a:p>
            <a:pPr algn="ctr"/>
            <a:r>
              <a:rPr lang="en-US" sz="2400" smtClean="0">
                <a:solidFill>
                  <a:schemeClr val="tx1"/>
                </a:solidFill>
              </a:rPr>
              <a:t>JS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8254" y="4178300"/>
            <a:ext cx="1289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WebApp</a:t>
            </a:r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5905500" y="2273300"/>
            <a:ext cx="1562100" cy="1905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196" y="4178300"/>
            <a:ext cx="1180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WebView</a:t>
            </a:r>
            <a:endParaRPr 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5759255" y="4806890"/>
            <a:ext cx="1924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Ionic Application</a:t>
            </a:r>
            <a:endParaRPr lang="en-US" sz="200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22700" y="3225800"/>
            <a:ext cx="2616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010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50" y="1290635"/>
            <a:ext cx="4762500" cy="4200525"/>
          </a:xfrm>
          <a:prstGeom prst="rect">
            <a:avLst/>
          </a:prstGeom>
        </p:spPr>
      </p:pic>
      <p:pic>
        <p:nvPicPr>
          <p:cNvPr id="2054" name="Picture 6" descr="Java logo and symbol, meaning, history,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6" y="2349500"/>
            <a:ext cx="256032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31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933700" y="533400"/>
            <a:ext cx="317500" cy="3175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smtClean="0"/>
          </a:p>
        </p:txBody>
      </p:sp>
      <p:sp>
        <p:nvSpPr>
          <p:cNvPr id="3" name="Oval 2"/>
          <p:cNvSpPr/>
          <p:nvPr/>
        </p:nvSpPr>
        <p:spPr>
          <a:xfrm>
            <a:off x="1536700" y="533400"/>
            <a:ext cx="317500" cy="3175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</a:p>
        </p:txBody>
      </p:sp>
      <p:sp>
        <p:nvSpPr>
          <p:cNvPr id="4" name="Oval 3"/>
          <p:cNvSpPr/>
          <p:nvPr/>
        </p:nvSpPr>
        <p:spPr>
          <a:xfrm>
            <a:off x="1536700" y="1892300"/>
            <a:ext cx="317500" cy="3175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</a:p>
        </p:txBody>
      </p:sp>
      <p:sp>
        <p:nvSpPr>
          <p:cNvPr id="5" name="Oval 4"/>
          <p:cNvSpPr/>
          <p:nvPr/>
        </p:nvSpPr>
        <p:spPr>
          <a:xfrm>
            <a:off x="2933700" y="1892300"/>
            <a:ext cx="317500" cy="3175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US" smtClean="0"/>
          </a:p>
        </p:txBody>
      </p:sp>
      <p:cxnSp>
        <p:nvCxnSpPr>
          <p:cNvPr id="8" name="Straight Arrow Connector 7"/>
          <p:cNvCxnSpPr>
            <a:stCxn id="3" idx="6"/>
            <a:endCxn id="2" idx="2"/>
          </p:cNvCxnSpPr>
          <p:nvPr/>
        </p:nvCxnSpPr>
        <p:spPr>
          <a:xfrm>
            <a:off x="1854200" y="692150"/>
            <a:ext cx="10795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54200" y="2051050"/>
            <a:ext cx="10795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4"/>
            <a:endCxn id="4" idx="0"/>
          </p:cNvCxnSpPr>
          <p:nvPr/>
        </p:nvCxnSpPr>
        <p:spPr>
          <a:xfrm>
            <a:off x="1695450" y="850900"/>
            <a:ext cx="0" cy="1041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4"/>
            <a:endCxn id="5" idx="0"/>
          </p:cNvCxnSpPr>
          <p:nvPr/>
        </p:nvCxnSpPr>
        <p:spPr>
          <a:xfrm>
            <a:off x="3092450" y="850900"/>
            <a:ext cx="0" cy="1041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5"/>
            <a:endCxn id="5" idx="1"/>
          </p:cNvCxnSpPr>
          <p:nvPr/>
        </p:nvCxnSpPr>
        <p:spPr>
          <a:xfrm>
            <a:off x="1807703" y="804403"/>
            <a:ext cx="1172494" cy="1134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3"/>
            <a:endCxn id="4" idx="7"/>
          </p:cNvCxnSpPr>
          <p:nvPr/>
        </p:nvCxnSpPr>
        <p:spPr>
          <a:xfrm flipH="1">
            <a:off x="1807703" y="804403"/>
            <a:ext cx="1172494" cy="1134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064251" y="533400"/>
            <a:ext cx="317500" cy="3175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4667251" y="533400"/>
            <a:ext cx="317500" cy="3175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4667251" y="1892300"/>
            <a:ext cx="317500" cy="3175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</a:p>
        </p:txBody>
      </p:sp>
      <p:sp>
        <p:nvSpPr>
          <p:cNvPr id="21" name="Oval 20"/>
          <p:cNvSpPr/>
          <p:nvPr/>
        </p:nvSpPr>
        <p:spPr>
          <a:xfrm>
            <a:off x="6064251" y="1892300"/>
            <a:ext cx="317500" cy="3175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US" smtClean="0"/>
          </a:p>
        </p:txBody>
      </p:sp>
      <p:cxnSp>
        <p:nvCxnSpPr>
          <p:cNvPr id="22" name="Straight Arrow Connector 21"/>
          <p:cNvCxnSpPr>
            <a:stCxn id="19" idx="6"/>
            <a:endCxn id="18" idx="2"/>
          </p:cNvCxnSpPr>
          <p:nvPr/>
        </p:nvCxnSpPr>
        <p:spPr>
          <a:xfrm>
            <a:off x="4984751" y="692150"/>
            <a:ext cx="1079500" cy="0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84751" y="2051050"/>
            <a:ext cx="10795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4"/>
            <a:endCxn id="20" idx="0"/>
          </p:cNvCxnSpPr>
          <p:nvPr/>
        </p:nvCxnSpPr>
        <p:spPr>
          <a:xfrm>
            <a:off x="4826001" y="850900"/>
            <a:ext cx="0" cy="1041400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4"/>
            <a:endCxn id="21" idx="0"/>
          </p:cNvCxnSpPr>
          <p:nvPr/>
        </p:nvCxnSpPr>
        <p:spPr>
          <a:xfrm>
            <a:off x="6223001" y="850900"/>
            <a:ext cx="0" cy="10414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5"/>
            <a:endCxn id="21" idx="1"/>
          </p:cNvCxnSpPr>
          <p:nvPr/>
        </p:nvCxnSpPr>
        <p:spPr>
          <a:xfrm>
            <a:off x="4938254" y="804403"/>
            <a:ext cx="1172494" cy="113439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3"/>
            <a:endCxn id="20" idx="7"/>
          </p:cNvCxnSpPr>
          <p:nvPr/>
        </p:nvCxnSpPr>
        <p:spPr>
          <a:xfrm flipH="1">
            <a:off x="4938254" y="804403"/>
            <a:ext cx="1172494" cy="1134394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2946400" y="3810000"/>
            <a:ext cx="317500" cy="3175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smtClean="0"/>
          </a:p>
        </p:txBody>
      </p:sp>
      <p:sp>
        <p:nvSpPr>
          <p:cNvPr id="71" name="Oval 70"/>
          <p:cNvSpPr/>
          <p:nvPr/>
        </p:nvSpPr>
        <p:spPr>
          <a:xfrm>
            <a:off x="1549400" y="3810000"/>
            <a:ext cx="317500" cy="3175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</a:p>
        </p:txBody>
      </p:sp>
      <p:sp>
        <p:nvSpPr>
          <p:cNvPr id="72" name="Oval 71"/>
          <p:cNvSpPr/>
          <p:nvPr/>
        </p:nvSpPr>
        <p:spPr>
          <a:xfrm>
            <a:off x="1549400" y="5168900"/>
            <a:ext cx="317500" cy="3175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</a:p>
        </p:txBody>
      </p:sp>
      <p:sp>
        <p:nvSpPr>
          <p:cNvPr id="73" name="Oval 72"/>
          <p:cNvSpPr/>
          <p:nvPr/>
        </p:nvSpPr>
        <p:spPr>
          <a:xfrm>
            <a:off x="2946400" y="5168900"/>
            <a:ext cx="317500" cy="3175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US" smtClean="0"/>
          </a:p>
        </p:txBody>
      </p:sp>
      <p:sp>
        <p:nvSpPr>
          <p:cNvPr id="90" name="Rectangle 89"/>
          <p:cNvSpPr/>
          <p:nvPr/>
        </p:nvSpPr>
        <p:spPr>
          <a:xfrm>
            <a:off x="1993900" y="4508500"/>
            <a:ext cx="812800" cy="266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mq</a:t>
            </a:r>
            <a:endParaRPr lang="en-US"/>
          </a:p>
        </p:txBody>
      </p:sp>
      <p:cxnSp>
        <p:nvCxnSpPr>
          <p:cNvPr id="92" name="Straight Arrow Connector 91"/>
          <p:cNvCxnSpPr>
            <a:stCxn id="71" idx="5"/>
          </p:cNvCxnSpPr>
          <p:nvPr/>
        </p:nvCxnSpPr>
        <p:spPr>
          <a:xfrm>
            <a:off x="1820403" y="4081003"/>
            <a:ext cx="173497" cy="4274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70" idx="3"/>
          </p:cNvCxnSpPr>
          <p:nvPr/>
        </p:nvCxnSpPr>
        <p:spPr>
          <a:xfrm flipV="1">
            <a:off x="2806700" y="4081003"/>
            <a:ext cx="186197" cy="4274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2" idx="7"/>
          </p:cNvCxnSpPr>
          <p:nvPr/>
        </p:nvCxnSpPr>
        <p:spPr>
          <a:xfrm flipV="1">
            <a:off x="1820403" y="4775200"/>
            <a:ext cx="173497" cy="440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3" idx="1"/>
          </p:cNvCxnSpPr>
          <p:nvPr/>
        </p:nvCxnSpPr>
        <p:spPr>
          <a:xfrm flipH="1" flipV="1">
            <a:off x="2834147" y="4787900"/>
            <a:ext cx="158750" cy="4274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6174249" y="3810000"/>
            <a:ext cx="317500" cy="3175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smtClean="0"/>
          </a:p>
        </p:txBody>
      </p:sp>
      <p:sp>
        <p:nvSpPr>
          <p:cNvPr id="113" name="Oval 112"/>
          <p:cNvSpPr/>
          <p:nvPr/>
        </p:nvSpPr>
        <p:spPr>
          <a:xfrm>
            <a:off x="4777249" y="3810000"/>
            <a:ext cx="317500" cy="3175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</a:p>
        </p:txBody>
      </p:sp>
      <p:sp>
        <p:nvSpPr>
          <p:cNvPr id="114" name="Oval 113"/>
          <p:cNvSpPr/>
          <p:nvPr/>
        </p:nvSpPr>
        <p:spPr>
          <a:xfrm>
            <a:off x="4777249" y="5168900"/>
            <a:ext cx="317500" cy="3175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</a:p>
        </p:txBody>
      </p:sp>
      <p:sp>
        <p:nvSpPr>
          <p:cNvPr id="115" name="Oval 114"/>
          <p:cNvSpPr/>
          <p:nvPr/>
        </p:nvSpPr>
        <p:spPr>
          <a:xfrm>
            <a:off x="6174249" y="5168900"/>
            <a:ext cx="317500" cy="3175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US" smtClean="0"/>
          </a:p>
        </p:txBody>
      </p:sp>
      <p:sp>
        <p:nvSpPr>
          <p:cNvPr id="116" name="Rectangle 115"/>
          <p:cNvSpPr/>
          <p:nvPr/>
        </p:nvSpPr>
        <p:spPr>
          <a:xfrm>
            <a:off x="5221749" y="4508500"/>
            <a:ext cx="812800" cy="266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mq</a:t>
            </a:r>
            <a:endParaRPr lang="en-US"/>
          </a:p>
        </p:txBody>
      </p:sp>
      <p:cxnSp>
        <p:nvCxnSpPr>
          <p:cNvPr id="117" name="Straight Arrow Connector 116"/>
          <p:cNvCxnSpPr>
            <a:stCxn id="113" idx="5"/>
          </p:cNvCxnSpPr>
          <p:nvPr/>
        </p:nvCxnSpPr>
        <p:spPr>
          <a:xfrm>
            <a:off x="5048252" y="4081003"/>
            <a:ext cx="173497" cy="4274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112" idx="3"/>
          </p:cNvCxnSpPr>
          <p:nvPr/>
        </p:nvCxnSpPr>
        <p:spPr>
          <a:xfrm flipV="1">
            <a:off x="6034549" y="4081003"/>
            <a:ext cx="186197" cy="4274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14" idx="7"/>
          </p:cNvCxnSpPr>
          <p:nvPr/>
        </p:nvCxnSpPr>
        <p:spPr>
          <a:xfrm flipV="1">
            <a:off x="5048252" y="4775200"/>
            <a:ext cx="173497" cy="440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5" idx="1"/>
          </p:cNvCxnSpPr>
          <p:nvPr/>
        </p:nvCxnSpPr>
        <p:spPr>
          <a:xfrm flipH="1" flipV="1">
            <a:off x="6061996" y="4787900"/>
            <a:ext cx="158750" cy="4274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6898149" y="4470400"/>
            <a:ext cx="317500" cy="3175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</a:p>
        </p:txBody>
      </p:sp>
      <p:cxnSp>
        <p:nvCxnSpPr>
          <p:cNvPr id="122" name="Straight Arrow Connector 121"/>
          <p:cNvCxnSpPr>
            <a:stCxn id="116" idx="3"/>
            <a:endCxn id="121" idx="2"/>
          </p:cNvCxnSpPr>
          <p:nvPr/>
        </p:nvCxnSpPr>
        <p:spPr>
          <a:xfrm flipV="1">
            <a:off x="6034549" y="4629150"/>
            <a:ext cx="863600" cy="12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04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100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Bach</dc:creator>
  <cp:lastModifiedBy>Nam Bach</cp:lastModifiedBy>
  <cp:revision>14</cp:revision>
  <dcterms:created xsi:type="dcterms:W3CDTF">2021-08-09T15:23:46Z</dcterms:created>
  <dcterms:modified xsi:type="dcterms:W3CDTF">2022-01-16T10:54:22Z</dcterms:modified>
</cp:coreProperties>
</file>