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117600"/>
            <a:ext cx="4448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[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isbn</a:t>
            </a:r>
            <a:r>
              <a:rPr lang="en-US" sz="1600" smtClean="0">
                <a:latin typeface="Consolas" panose="020B0609020204030204" pitchFamily="49" charset="0"/>
              </a:rPr>
              <a:t>: “9783406758935”,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title</a:t>
            </a:r>
            <a:r>
              <a:rPr lang="en-US" sz="1600" smtClean="0">
                <a:latin typeface="Consolas" panose="020B0609020204030204" pitchFamily="49" charset="0"/>
              </a:rPr>
              <a:t>: “</a:t>
            </a:r>
            <a:r>
              <a:rPr lang="en-US" sz="1600">
                <a:latin typeface="Consolas" panose="020B0609020204030204" pitchFamily="49" charset="0"/>
              </a:rPr>
              <a:t>Sapiens: A Brief </a:t>
            </a:r>
            <a:r>
              <a:rPr lang="en-US" sz="1600" smtClean="0">
                <a:latin typeface="Consolas" panose="020B0609020204030204" pitchFamily="49" charset="0"/>
              </a:rPr>
              <a:t>History”,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latin typeface="Consolas" panose="020B0609020204030204" pitchFamily="49" charset="0"/>
              </a:rPr>
              <a:t>category</a:t>
            </a:r>
            <a:r>
              <a:rPr lang="en-US" sz="1600" smtClean="0">
                <a:latin typeface="Consolas" panose="020B0609020204030204" pitchFamily="49" charset="0"/>
              </a:rPr>
              <a:t>: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latin typeface="Consolas" panose="020B0609020204030204" pitchFamily="49" charset="0"/>
              </a:rPr>
              <a:t>name</a:t>
            </a:r>
            <a:r>
              <a:rPr lang="en-US" sz="1600" smtClean="0">
                <a:latin typeface="Consolas" panose="020B0609020204030204" pitchFamily="49" charset="0"/>
              </a:rPr>
              <a:t>: “Non-fiction”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},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1600">
                <a:latin typeface="Consolas" panose="020B0609020204030204" pitchFamily="49" charset="0"/>
              </a:rPr>
              <a:t>]</a:t>
            </a:r>
            <a:endParaRPr lang="en-US" sz="1600" smtClean="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4524"/>
              </p:ext>
            </p:extLst>
          </p:nvPr>
        </p:nvGraphicFramePr>
        <p:xfrm>
          <a:off x="5680555" y="1397000"/>
          <a:ext cx="4949346" cy="20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82">
                  <a:extLst>
                    <a:ext uri="{9D8B030D-6E8A-4147-A177-3AD203B41FA5}">
                      <a16:colId xmlns:a16="http://schemas.microsoft.com/office/drawing/2014/main" val="3783053782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1919686204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762168480"/>
                    </a:ext>
                  </a:extLst>
                </a:gridCol>
              </a:tblGrid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Book 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Category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732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9783406758935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Sapiens: A Brief History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Non-fiction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88519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97672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9" y="260672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</a:rPr>
              <a:t>2021-08-21</a:t>
            </a:r>
            <a:r>
              <a:rPr lang="en-US" sz="2400" smtClean="0">
                <a:latin typeface="Consolas" panose="020B0609020204030204" pitchFamily="49" charset="0"/>
              </a:rPr>
              <a:t>T21:00:00</a:t>
            </a:r>
            <a:r>
              <a:rPr lang="en-US" sz="2400" smtClean="0">
                <a:solidFill>
                  <a:srgbClr val="00B0F0"/>
                </a:solidFill>
                <a:latin typeface="Consolas" panose="020B0609020204030204" pitchFamily="49" charset="0"/>
              </a:rPr>
              <a:t>+07:00</a:t>
            </a:r>
            <a:endParaRPr lang="en-US" sz="24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7039" y="1979905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Date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2124053" y="1647437"/>
            <a:ext cx="171657" cy="1746913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87251" y="1831154"/>
            <a:ext cx="171654" cy="1379480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0236" y="19799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0" name="Left Brace 9"/>
          <p:cNvSpPr/>
          <p:nvPr/>
        </p:nvSpPr>
        <p:spPr>
          <a:xfrm rot="16200000">
            <a:off x="4943253" y="2587952"/>
            <a:ext cx="171895" cy="1132764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2366" y="3267298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Offset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569645" y="2098699"/>
            <a:ext cx="171656" cy="2111029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4901" y="3267298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Zone ID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7" y="4199558"/>
            <a:ext cx="4578493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800" y="1079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Date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359" y="20701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rtime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375484" y="2070100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timezone (App)</a:t>
            </a:r>
            <a:endParaRPr lang="en-US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4364180" y="1448832"/>
            <a:ext cx="731228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095408" y="1448832"/>
            <a:ext cx="1094113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11500" y="546100"/>
            <a:ext cx="4330700" cy="2425700"/>
            <a:chOff x="3111500" y="546100"/>
            <a:chExt cx="4330700" cy="24257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3111500" y="3504168"/>
            <a:ext cx="4330700" cy="2425700"/>
            <a:chOff x="3111500" y="546100"/>
            <a:chExt cx="4330700" cy="24257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038675" y="2602467"/>
            <a:ext cx="1403526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App Backend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84024" y="3504166"/>
            <a:ext cx="105817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04605" y="4330685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TIMESTAMP</a:t>
            </a:r>
          </a:p>
          <a:p>
            <a:r>
              <a:rPr lang="en-US" smtClean="0"/>
              <a:t>(date + time only)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64180" y="2602467"/>
            <a:ext cx="0" cy="1666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4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46300" y="5382457"/>
            <a:ext cx="2974975" cy="1004054"/>
          </a:xfrm>
          <a:prstGeom prst="rect">
            <a:avLst/>
          </a:prstGeom>
        </p:spPr>
      </p:pic>
      <p:pic>
        <p:nvPicPr>
          <p:cNvPr id="1028" name="Picture 4" descr="File:Google-flutter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6814">
            <a:off x="913621" y="2734715"/>
            <a:ext cx="3616325" cy="10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4625">
            <a:off x="5472227" y="2959320"/>
            <a:ext cx="5716587" cy="92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100" y="5678625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is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414" y="5678625"/>
            <a:ext cx="461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being so underrated?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76900" y="1879600"/>
            <a:ext cx="2006600" cy="293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900" y="2273300"/>
            <a:ext cx="15621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JS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8254" y="417830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WebApp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5905500" y="2273300"/>
            <a:ext cx="15621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196" y="4178300"/>
            <a:ext cx="118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WebView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759255" y="4806890"/>
            <a:ext cx="192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Ionic Application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2700" y="3225800"/>
            <a:ext cx="261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11</cp:revision>
  <dcterms:created xsi:type="dcterms:W3CDTF">2021-08-09T15:23:46Z</dcterms:created>
  <dcterms:modified xsi:type="dcterms:W3CDTF">2021-11-07T16:08:01Z</dcterms:modified>
</cp:coreProperties>
</file>