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F11A-03E7-4016-A9CD-3059474722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1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F11A-03E7-4016-A9CD-3059474722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5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F11A-03E7-4016-A9CD-3059474722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7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F11A-03E7-4016-A9CD-3059474722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9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F11A-03E7-4016-A9CD-3059474722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1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F11A-03E7-4016-A9CD-3059474722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1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F11A-03E7-4016-A9CD-3059474722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9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F11A-03E7-4016-A9CD-3059474722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7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F11A-03E7-4016-A9CD-3059474722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6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F11A-03E7-4016-A9CD-3059474722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4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F11A-03E7-4016-A9CD-3059474722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4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7F11A-03E7-4016-A9CD-3059474722D4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B108D-64AC-4308-9D3F-2196EB482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5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7600" y="1117600"/>
            <a:ext cx="444865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Consolas" panose="020B0609020204030204" pitchFamily="49" charset="0"/>
              </a:rPr>
              <a:t>[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  {</a:t>
            </a:r>
          </a:p>
          <a:p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latin typeface="Consolas" panose="020B0609020204030204" pitchFamily="49" charset="0"/>
              </a:rPr>
              <a:t>isbn</a:t>
            </a:r>
            <a:r>
              <a:rPr lang="en-US" sz="1600" smtClean="0">
                <a:latin typeface="Consolas" panose="020B0609020204030204" pitchFamily="49" charset="0"/>
              </a:rPr>
              <a:t>: “9783406758935”,</a:t>
            </a:r>
          </a:p>
          <a:p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   </a:t>
            </a:r>
            <a:r>
              <a:rPr lang="en-US" sz="1600" b="1" smtClean="0">
                <a:latin typeface="Consolas" panose="020B0609020204030204" pitchFamily="49" charset="0"/>
              </a:rPr>
              <a:t>title</a:t>
            </a:r>
            <a:r>
              <a:rPr lang="en-US" sz="1600" smtClean="0">
                <a:latin typeface="Consolas" panose="020B0609020204030204" pitchFamily="49" charset="0"/>
              </a:rPr>
              <a:t>: “</a:t>
            </a:r>
            <a:r>
              <a:rPr lang="en-US" sz="1600">
                <a:latin typeface="Consolas" panose="020B0609020204030204" pitchFamily="49" charset="0"/>
              </a:rPr>
              <a:t>Sapiens: A Brief </a:t>
            </a:r>
            <a:r>
              <a:rPr lang="en-US" sz="1600" smtClean="0">
                <a:latin typeface="Consolas" panose="020B0609020204030204" pitchFamily="49" charset="0"/>
              </a:rPr>
              <a:t>History”,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 b="1" smtClean="0">
                <a:latin typeface="Consolas" panose="020B0609020204030204" pitchFamily="49" charset="0"/>
              </a:rPr>
              <a:t>category</a:t>
            </a:r>
            <a:r>
              <a:rPr lang="en-US" sz="1600" smtClean="0">
                <a:latin typeface="Consolas" panose="020B0609020204030204" pitchFamily="49" charset="0"/>
              </a:rPr>
              <a:t>: {</a:t>
            </a:r>
          </a:p>
          <a:p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     </a:t>
            </a:r>
            <a:r>
              <a:rPr lang="en-US" sz="1600" b="1" smtClean="0">
                <a:latin typeface="Consolas" panose="020B0609020204030204" pitchFamily="49" charset="0"/>
              </a:rPr>
              <a:t>name</a:t>
            </a:r>
            <a:r>
              <a:rPr lang="en-US" sz="1600" smtClean="0">
                <a:latin typeface="Consolas" panose="020B0609020204030204" pitchFamily="49" charset="0"/>
              </a:rPr>
              <a:t>: “Non-fiction”</a:t>
            </a:r>
          </a:p>
          <a:p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   }</a:t>
            </a:r>
          </a:p>
          <a:p>
            <a:r>
              <a:rPr lang="en-US" sz="1600" smtClean="0">
                <a:latin typeface="Consolas" panose="020B0609020204030204" pitchFamily="49" charset="0"/>
              </a:rPr>
              <a:t>  },</a:t>
            </a:r>
          </a:p>
          <a:p>
            <a:endParaRPr lang="en-US" sz="1600" smtClean="0">
              <a:latin typeface="Consolas" panose="020B0609020204030204" pitchFamily="49" charset="0"/>
            </a:endParaRPr>
          </a:p>
          <a:p>
            <a:r>
              <a:rPr lang="en-US" sz="1600" smtClean="0">
                <a:latin typeface="Consolas" panose="020B0609020204030204" pitchFamily="49" charset="0"/>
              </a:rPr>
              <a:t>  ...</a:t>
            </a:r>
          </a:p>
          <a:p>
            <a:r>
              <a:rPr lang="en-US" sz="1600">
                <a:latin typeface="Consolas" panose="020B0609020204030204" pitchFamily="49" charset="0"/>
              </a:rPr>
              <a:t>]</a:t>
            </a:r>
            <a:endParaRPr lang="en-US" sz="1600" smtClean="0">
              <a:latin typeface="Consolas" panose="020B0609020204030204" pitchFamily="49" charset="0"/>
            </a:endParaRPr>
          </a:p>
          <a:p>
            <a:endParaRPr lang="en-US" sz="1600">
              <a:latin typeface="Consolas" panose="020B06090202040302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854524"/>
              </p:ext>
            </p:extLst>
          </p:nvPr>
        </p:nvGraphicFramePr>
        <p:xfrm>
          <a:off x="5680555" y="1397000"/>
          <a:ext cx="4949346" cy="2050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782">
                  <a:extLst>
                    <a:ext uri="{9D8B030D-6E8A-4147-A177-3AD203B41FA5}">
                      <a16:colId xmlns:a16="http://schemas.microsoft.com/office/drawing/2014/main" val="3783053782"/>
                    </a:ext>
                  </a:extLst>
                </a:gridCol>
                <a:gridCol w="1649782">
                  <a:extLst>
                    <a:ext uri="{9D8B030D-6E8A-4147-A177-3AD203B41FA5}">
                      <a16:colId xmlns:a16="http://schemas.microsoft.com/office/drawing/2014/main" val="1919686204"/>
                    </a:ext>
                  </a:extLst>
                </a:gridCol>
                <a:gridCol w="1649782">
                  <a:extLst>
                    <a:ext uri="{9D8B030D-6E8A-4147-A177-3AD203B41FA5}">
                      <a16:colId xmlns:a16="http://schemas.microsoft.com/office/drawing/2014/main" val="762168480"/>
                    </a:ext>
                  </a:extLst>
                </a:gridCol>
              </a:tblGrid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Book ID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Name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Category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527328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9783406758935</a:t>
                      </a:r>
                      <a:endParaRPr lang="en-US" sz="1600"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Sapiens: A Brief History</a:t>
                      </a:r>
                      <a:endParaRPr lang="en-US" sz="1600"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Non-fiction</a:t>
                      </a:r>
                      <a:endParaRPr lang="en-US" sz="1600"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188519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197672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274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1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8299" y="2606722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00B050"/>
                </a:solidFill>
                <a:latin typeface="Consolas" panose="020B0609020204030204" pitchFamily="49" charset="0"/>
              </a:rPr>
              <a:t>2021-08-21</a:t>
            </a:r>
            <a:r>
              <a:rPr lang="en-US" sz="2400" smtClean="0">
                <a:latin typeface="Consolas" panose="020B0609020204030204" pitchFamily="49" charset="0"/>
              </a:rPr>
              <a:t>T21:00:00</a:t>
            </a:r>
            <a:r>
              <a:rPr lang="en-US" sz="2400" smtClean="0">
                <a:solidFill>
                  <a:srgbClr val="00B0F0"/>
                </a:solidFill>
                <a:latin typeface="Consolas" panose="020B0609020204030204" pitchFamily="49" charset="0"/>
              </a:rPr>
              <a:t>+07:00</a:t>
            </a:r>
            <a:endParaRPr lang="en-US" sz="240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7039" y="1979905"/>
            <a:ext cx="63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B050"/>
                </a:solidFill>
              </a:rPr>
              <a:t>Date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 rot="5400000">
            <a:off x="2124053" y="1647437"/>
            <a:ext cx="171657" cy="1746913"/>
          </a:xfrm>
          <a:prstGeom prst="leftBrace">
            <a:avLst>
              <a:gd name="adj1" fmla="val 37649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5400000">
            <a:off x="3687251" y="1831154"/>
            <a:ext cx="171654" cy="1379480"/>
          </a:xfrm>
          <a:prstGeom prst="leftBrace">
            <a:avLst>
              <a:gd name="adj1" fmla="val 3764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60236" y="1979905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Time</a:t>
            </a:r>
            <a:endParaRPr lang="en-US" b="1"/>
          </a:p>
        </p:txBody>
      </p:sp>
      <p:sp>
        <p:nvSpPr>
          <p:cNvPr id="10" name="Left Brace 9"/>
          <p:cNvSpPr/>
          <p:nvPr/>
        </p:nvSpPr>
        <p:spPr>
          <a:xfrm rot="16200000">
            <a:off x="4943253" y="2587952"/>
            <a:ext cx="171895" cy="1132764"/>
          </a:xfrm>
          <a:prstGeom prst="leftBrace">
            <a:avLst>
              <a:gd name="adj1" fmla="val 37649"/>
              <a:gd name="adj2" fmla="val 50000"/>
            </a:avLst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52366" y="3267298"/>
            <a:ext cx="77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70C0"/>
                </a:solidFill>
              </a:rPr>
              <a:t>Offset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6569645" y="2098699"/>
            <a:ext cx="171656" cy="2111029"/>
          </a:xfrm>
          <a:prstGeom prst="leftBrace">
            <a:avLst>
              <a:gd name="adj1" fmla="val 37649"/>
              <a:gd name="adj2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04901" y="3267298"/>
            <a:ext cx="91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4"/>
                </a:solidFill>
              </a:rPr>
              <a:t>Zone ID</a:t>
            </a:r>
            <a:endParaRPr lang="en-US" b="1">
              <a:solidFill>
                <a:schemeClr val="accent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97" y="4199558"/>
            <a:ext cx="4578493" cy="178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1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49800" y="10795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Consolas" panose="020B0609020204030204" pitchFamily="49" charset="0"/>
              </a:rPr>
              <a:t>Date</a:t>
            </a:r>
            <a:endParaRPr lang="en-US" b="1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11359" y="207010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rtime</a:t>
            </a:r>
            <a:endParaRPr 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5375484" y="2070100"/>
            <a:ext cx="162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timezone (App)</a:t>
            </a:r>
            <a:endParaRPr lang="en-US"/>
          </a:p>
        </p:txBody>
      </p:sp>
      <p:cxnSp>
        <p:nvCxnSpPr>
          <p:cNvPr id="7" name="Straight Arrow Connector 6"/>
          <p:cNvCxnSpPr>
            <a:stCxn id="2" idx="2"/>
            <a:endCxn id="4" idx="0"/>
          </p:cNvCxnSpPr>
          <p:nvPr/>
        </p:nvCxnSpPr>
        <p:spPr>
          <a:xfrm flipH="1">
            <a:off x="4364180" y="1448832"/>
            <a:ext cx="731228" cy="62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5" idx="0"/>
          </p:cNvCxnSpPr>
          <p:nvPr/>
        </p:nvCxnSpPr>
        <p:spPr>
          <a:xfrm>
            <a:off x="5095408" y="1448832"/>
            <a:ext cx="1094113" cy="62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111500" y="546100"/>
            <a:ext cx="4330700" cy="2425700"/>
            <a:chOff x="3111500" y="546100"/>
            <a:chExt cx="4330700" cy="24257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3111500" y="546100"/>
              <a:ext cx="0" cy="24257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442200" y="546100"/>
              <a:ext cx="0" cy="24257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111500" y="2971800"/>
              <a:ext cx="43307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 rot="10800000">
            <a:off x="3111500" y="3504168"/>
            <a:ext cx="4330700" cy="2425700"/>
            <a:chOff x="3111500" y="546100"/>
            <a:chExt cx="4330700" cy="24257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3111500" y="546100"/>
              <a:ext cx="0" cy="24257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442200" y="546100"/>
              <a:ext cx="0" cy="24257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111500" y="2971800"/>
              <a:ext cx="43307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038675" y="2602467"/>
            <a:ext cx="1403526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App Backend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84024" y="3504166"/>
            <a:ext cx="1058175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804605" y="4330685"/>
            <a:ext cx="1850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TIMESTAMP</a:t>
            </a:r>
          </a:p>
          <a:p>
            <a:r>
              <a:rPr lang="en-US" smtClean="0"/>
              <a:t>(date + time only)</a:t>
            </a:r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364180" y="2602467"/>
            <a:ext cx="0" cy="166678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66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64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2146300" y="5382457"/>
            <a:ext cx="2974975" cy="1004054"/>
          </a:xfrm>
          <a:prstGeom prst="rect">
            <a:avLst/>
          </a:prstGeom>
        </p:spPr>
      </p:pic>
      <p:pic>
        <p:nvPicPr>
          <p:cNvPr id="1028" name="Picture 4" descr="File:Google-flutter-logo.pn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16814">
            <a:off x="913621" y="2734715"/>
            <a:ext cx="3616325" cy="103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84625">
            <a:off x="5472227" y="2959320"/>
            <a:ext cx="5716587" cy="9298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08100" y="5678625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chemeClr val="bg1"/>
                </a:solidFill>
              </a:rPr>
              <a:t>is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57414" y="5678625"/>
            <a:ext cx="46186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solidFill>
                  <a:schemeClr val="bg1"/>
                </a:solidFill>
              </a:rPr>
              <a:t>being so underrated?</a:t>
            </a:r>
            <a:endParaRPr lang="en-US" sz="4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00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74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Bach</dc:creator>
  <cp:lastModifiedBy>Nam Bach</cp:lastModifiedBy>
  <cp:revision>10</cp:revision>
  <dcterms:created xsi:type="dcterms:W3CDTF">2021-08-09T15:23:46Z</dcterms:created>
  <dcterms:modified xsi:type="dcterms:W3CDTF">2021-11-07T15:41:21Z</dcterms:modified>
</cp:coreProperties>
</file>