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18" r:id="rId6"/>
    <p:sldId id="308" r:id="rId7"/>
    <p:sldId id="309" r:id="rId8"/>
    <p:sldId id="320" r:id="rId9"/>
    <p:sldId id="311" r:id="rId10"/>
    <p:sldId id="312" r:id="rId11"/>
    <p:sldId id="315" r:id="rId12"/>
    <p:sldId id="313" r:id="rId13"/>
    <p:sldId id="316" r:id="rId14"/>
    <p:sldId id="310" r:id="rId15"/>
    <p:sldId id="314" r:id="rId16"/>
    <p:sldId id="319" r:id="rId17"/>
    <p:sldId id="317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732" autoAdjust="0"/>
  </p:normalViewPr>
  <p:slideViewPr>
    <p:cSldViewPr snapToGrid="0">
      <p:cViewPr>
        <p:scale>
          <a:sx n="66" d="100"/>
          <a:sy n="66" d="100"/>
        </p:scale>
        <p:origin x="90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6D628-A604-494D-A645-B3856CAFEC32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5F3E6-EE49-46B3-8981-CAB3873B1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7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https://docs.microsoft.com/en-us/mobile-blazor-bindings/</a:t>
            </a:r>
          </a:p>
          <a:p>
            <a:endParaRPr lang="en-IN" dirty="0"/>
          </a:p>
          <a:p>
            <a:r>
              <a:rPr lang="en-IN" dirty="0"/>
              <a:t>https://docs.microsoft.com/en-us/aspnet/core/blazor/progressive-web-app?view=aspnetcore-6.0&amp;tabs=visual-studio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5F3E6-EE49-46B3-8981-CAB3873B1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4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5F3E6-EE49-46B3-8981-CAB3873B1DE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5F3E6-EE49-46B3-8981-CAB3873B1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8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5F3E6-EE49-46B3-8981-CAB3873B1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8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progressive-web-app?view=aspnetcore-6.0&amp;tabs=visual-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gimtech.com/blog/blazor/what-is-blazor/" TargetMode="External"/><Relationship Id="rId4" Type="http://schemas.openxmlformats.org/officeDocument/2006/relationships/hyperlink" Target="https://docs.microsoft.com/en-us/mobile-blazor-binding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tour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docs.microsoft.com/en-us/dotnet/standard/microservices-architecture/container-docker-introduction/index" TargetMode="External"/><Relationship Id="rId5" Type="http://schemas.openxmlformats.org/officeDocument/2006/relationships/hyperlink" Target="https://www.javascript.com/" TargetMode="External"/><Relationship Id="rId4" Type="http://schemas.openxmlformats.org/officeDocument/2006/relationships/hyperlink" Target="https://docs.microsoft.com/en-us/dotnet/cshar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hyperlink" Target="https://docs.microsoft.com/en-us/dotnet/standard/class-libra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Blazor</a:t>
            </a:r>
            <a:br>
              <a:rPr lang="en-US" dirty="0"/>
            </a:br>
            <a:r>
              <a:rPr lang="en-US" sz="4000" dirty="0"/>
              <a:t>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b="1" dirty="0"/>
              <a:t>R. Nambi</a:t>
            </a:r>
          </a:p>
          <a:p>
            <a:r>
              <a:rPr lang="en-US" dirty="0"/>
              <a:t>Senior Tech Lead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1B9134-5D57-4F2C-AB56-516888787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525" y="30834"/>
            <a:ext cx="2352381" cy="10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EC3B6-CB43-44F4-AFE3-95FF20A9F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382" y="5885117"/>
            <a:ext cx="2609524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D22-F147-4F8D-8FBF-CF34959A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</a:t>
            </a:r>
            <a:r>
              <a:rPr lang="en-US" dirty="0" err="1"/>
              <a:t>WebAssembly</a:t>
            </a:r>
            <a:r>
              <a:rPr lang="en-US" dirty="0"/>
              <a:t> Files</a:t>
            </a:r>
            <a:endParaRPr lang="en-IN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3E65EDE7-7705-4A8D-BD83-F07F3F4CA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0" y="2108200"/>
            <a:ext cx="5991545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768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C754-2B76-4ED7-BD16-4369DDF9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130C-B47D-4E30-9454-E8661CDA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-Components (Pages)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AB15-8C9E-4E07-88F2-D725B714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Structure- Code behind and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AF5-FB48-4BE8-9927-F9E89539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Option1: C# Code in the same razor file.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Option2: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the base class.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Option3: Have the partial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52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CC4B-6FE8-4666-9353-48DB78D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423C-2ED3-4C90-BD9A-A963DEB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Route- Path</a:t>
            </a:r>
          </a:p>
          <a:p>
            <a:r>
              <a:rPr lang="en-US" dirty="0"/>
              <a:t>File extension is .razor</a:t>
            </a:r>
          </a:p>
          <a:p>
            <a:r>
              <a:rPr lang="en-US" dirty="0"/>
              <a:t>Query String/Parameter</a:t>
            </a:r>
          </a:p>
          <a:p>
            <a:r>
              <a:rPr lang="en-US" dirty="0"/>
              <a:t>Binding/two way data binding</a:t>
            </a:r>
          </a:p>
          <a:p>
            <a:r>
              <a:rPr lang="en-US" dirty="0"/>
              <a:t>onclick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3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F10E-3B4C-4F58-8AC4-037C46A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Blazor Code is different from MVC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DB97-0F6F-4C59-81C1-FF65F953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Assigning Default values through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Passing values in Query string parameters</a:t>
            </a:r>
          </a:p>
          <a:p>
            <a:r>
              <a:rPr lang="en-US" dirty="0"/>
              <a:t>Data binding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70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60AA-9F6D-4E5D-B3FE-05547B1A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636C-3896-427F-8AE3-E731836F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PWA</a:t>
            </a:r>
            <a:r>
              <a:rPr lang="en-IN" dirty="0"/>
              <a:t>:</a:t>
            </a:r>
          </a:p>
          <a:p>
            <a:r>
              <a:rPr lang="en-IN" dirty="0">
                <a:hlinkClick r:id="rId3"/>
              </a:rPr>
              <a:t>https://docs.microsoft.com/en-us/aspnet/core/blazor/progressive-web-app?view=aspnetcore-6.0&amp;tabs=visual-studio</a:t>
            </a:r>
            <a:endParaRPr lang="en-IN" dirty="0"/>
          </a:p>
          <a:p>
            <a:r>
              <a:rPr lang="en-IN" b="1" dirty="0"/>
              <a:t>Mobile apps:</a:t>
            </a:r>
          </a:p>
          <a:p>
            <a:r>
              <a:rPr lang="en-IN" dirty="0">
                <a:hlinkClick r:id="rId4"/>
              </a:rPr>
              <a:t>https://docs.microsoft.com/en-us/mobile-blazor-bindings/</a:t>
            </a:r>
            <a:endParaRPr lang="en-IN" dirty="0"/>
          </a:p>
          <a:p>
            <a:r>
              <a:rPr lang="en-IN" dirty="0"/>
              <a:t>Blazor</a:t>
            </a:r>
          </a:p>
          <a:p>
            <a:r>
              <a:rPr lang="en-IN" dirty="0">
                <a:hlinkClick r:id="rId5"/>
              </a:rPr>
              <a:t>https://www.pragimtech.com/blog/blazor/what-is-blazor/</a:t>
            </a:r>
            <a:endParaRPr lang="en-IN" dirty="0"/>
          </a:p>
          <a:p>
            <a:r>
              <a:rPr lang="en-IN" dirty="0"/>
              <a:t>https://blazor-university.com/dependency-injection/injecting-dependencies-into-blazor-components/</a:t>
            </a:r>
          </a:p>
        </p:txBody>
      </p:sp>
    </p:spTree>
    <p:extLst>
      <p:ext uri="{BB962C8B-B14F-4D97-AF65-F5344CB8AC3E}">
        <p14:creationId xmlns:p14="http://schemas.microsoft.com/office/powerpoint/2010/main" val="23996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0332-C698-4AFB-A29C-57016DD6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2867-18F7-4BFA-B56C-33A43C62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</a:t>
            </a:r>
          </a:p>
          <a:p>
            <a:r>
              <a:rPr lang="en-US" dirty="0"/>
              <a:t>Blazor</a:t>
            </a:r>
            <a:endParaRPr lang="en-IN" dirty="0"/>
          </a:p>
          <a:p>
            <a:r>
              <a:rPr lang="en-US" dirty="0"/>
              <a:t>Angular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Vue</a:t>
            </a:r>
          </a:p>
        </p:txBody>
      </p:sp>
    </p:spTree>
    <p:extLst>
      <p:ext uri="{BB962C8B-B14F-4D97-AF65-F5344CB8AC3E}">
        <p14:creationId xmlns:p14="http://schemas.microsoft.com/office/powerpoint/2010/main" val="14569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02A6D-4610-42EE-842C-B571FDCC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Blazor is a framework for building interactive client-side web UI with </a:t>
            </a:r>
            <a:r>
              <a:rPr lang="en-US" dirty="0">
                <a:hlinkClick r:id="rId3"/>
              </a:rPr>
              <a:t>.NET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rich interactive UIs using </a:t>
            </a:r>
            <a:r>
              <a:rPr lang="en-US" dirty="0">
                <a:hlinkClick r:id="rId4"/>
              </a:rPr>
              <a:t>C#</a:t>
            </a:r>
            <a:r>
              <a:rPr lang="en-US" dirty="0"/>
              <a:t> instead of </a:t>
            </a:r>
            <a:r>
              <a:rPr lang="en-US" dirty="0">
                <a:hlinkClick r:id="rId5"/>
              </a:rPr>
              <a:t>JavaScript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server-side and client-side app logic written in .NET.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Render the UI as HTML and CSS for wide browser support, including mobile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with modern hosting platforms, such as </a:t>
            </a:r>
            <a:r>
              <a:rPr lang="en-US" dirty="0">
                <a:hlinkClick r:id="rId6"/>
              </a:rPr>
              <a:t>Docker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7246-ACB8-4540-84FB-D191B62C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17C7-9968-4936-9AB0-C31FB460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code in C# instead of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the existing .NET ecosystem of </a:t>
            </a:r>
            <a:r>
              <a:rPr lang="en-US" dirty="0">
                <a:hlinkClick r:id="rId2"/>
              </a:rPr>
              <a:t>.NET libraries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app logic across server and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 from .NET's performance, reliability,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productive with </a:t>
            </a:r>
            <a:r>
              <a:rPr lang="en-US" dirty="0">
                <a:hlinkClick r:id="rId3"/>
              </a:rPr>
              <a:t>Visual Studio</a:t>
            </a:r>
            <a:r>
              <a:rPr lang="en-US" dirty="0"/>
              <a:t> on Windows, Linux,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on a common set of languages, frameworks, and tools that are stable, feature-rich, and easy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PWA, Mobile Apps, Windows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18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3F79E5-9D3D-42D0-8FC6-B2181053B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6" y="0"/>
            <a:ext cx="10441687" cy="633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E4CA-53DA-4229-BD7F-A0400C99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1B66-E8D7-482C-B121-AF6BF09A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Blazor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Blazor web assembly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42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65F1-3268-45AF-89E7-940AB3B2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A061-FDE8-4221-B935-2F8AE1D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Blazor code hosted in server.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executes in server, the page (partial page)  is sent to client using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interop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code can easily </a:t>
            </a:r>
            <a:r>
              <a:rPr lang="en-I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JavaScript APIs and libraries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we can continue to use the large ecosystem of JavaScript libraries that exist for client side UI while writing your logic in C#.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using server-side code execution, Blazor takes care of </a:t>
            </a:r>
            <a:r>
              <a:rPr lang="en-IN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seamlessly executing any JavaScript code on the client.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1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319B-90D6-4E29-A90D-CC9F828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Server Files</a:t>
            </a:r>
            <a:endParaRPr lang="en-IN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0743E8BD-7E2E-4AFE-A83C-AA1313B81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20" y="2108200"/>
            <a:ext cx="6208486" cy="3760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2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C0A-1492-41ED-AB35-5D47EBD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</a:t>
            </a:r>
            <a:r>
              <a:rPr lang="en-US" dirty="0" err="1"/>
              <a:t>webassembly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F9ED-4C41-4444-A041-AA3F54E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code can be run in browser using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webassembly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6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{6954ED11-4C2C-4385-BDAB-C9E826B3406B}tf11437505_win32</Template>
  <TotalTime>4512</TotalTime>
  <Words>468</Words>
  <Application>Microsoft Office PowerPoint</Application>
  <PresentationFormat>Widescreen</PresentationFormat>
  <Paragraphs>70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 Pro Cond Light</vt:lpstr>
      <vt:lpstr>Speak Pro</vt:lpstr>
      <vt:lpstr>RetrospectVTI</vt:lpstr>
      <vt:lpstr>Blazor Getting Started</vt:lpstr>
      <vt:lpstr>Client Side Framework</vt:lpstr>
      <vt:lpstr>What is blazor</vt:lpstr>
      <vt:lpstr>Advantage</vt:lpstr>
      <vt:lpstr>PowerPoint Presentation</vt:lpstr>
      <vt:lpstr>Project Types </vt:lpstr>
      <vt:lpstr>Blazor Server</vt:lpstr>
      <vt:lpstr>Blazor Server Files</vt:lpstr>
      <vt:lpstr>Blazor webassembly </vt:lpstr>
      <vt:lpstr>Blazor WebAssembly Files</vt:lpstr>
      <vt:lpstr>Terms </vt:lpstr>
      <vt:lpstr>Code Structure- Code behind and UI</vt:lpstr>
      <vt:lpstr>Coding </vt:lpstr>
      <vt:lpstr>How Blazor Code is different from MVC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Nambi R</dc:creator>
  <cp:lastModifiedBy>Nambi R</cp:lastModifiedBy>
  <cp:revision>20</cp:revision>
  <dcterms:created xsi:type="dcterms:W3CDTF">2022-02-11T05:49:12Z</dcterms:created>
  <dcterms:modified xsi:type="dcterms:W3CDTF">2022-02-14T13:15:00Z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