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4020202020204" charset="-18"/>
      <p:regular r:id="rId16"/>
      <p:bold r:id="rId17"/>
    </p:embeddedFont>
    <p:embeddedFont>
      <p:font typeface="Nunito" panose="020B0604020202020204" charset="-18"/>
      <p:regular r:id="rId18"/>
      <p:bold r:id="rId19"/>
      <p:italic r:id="rId20"/>
      <p:boldItalic r:id="rId21"/>
    </p:embeddedFont>
    <p:embeddedFont>
      <p:font typeface="Caveat" panose="020B0604020202020204" charset="-18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C065FE-B88B-4A2B-9DEF-11F77209D858}">
  <a:tblStyle styleId="{7CC065FE-B88B-4A2B-9DEF-11F77209D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379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3d25af0e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3d25af0e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3d25af0e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3d25af0e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3d25af0e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3d25af0e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d25af0e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3d25af0e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d25af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3d25af0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3d0553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23d0553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d25af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d25af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3d0553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23d0553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d25af0e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d25af0e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d25af0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3d25af0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d25af0e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3d25af0e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3d25af0e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3d25af0e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39" name="Google Shape;139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" name="Google Shape;264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/>
          <p:nvPr/>
        </p:nvSpPr>
        <p:spPr>
          <a:xfrm rot="-5400000">
            <a:off x="828601" y="502048"/>
            <a:ext cx="594000" cy="59400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-5400000">
            <a:off x="625966" y="299388"/>
            <a:ext cx="999300" cy="99930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2" name="Google Shape;92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0" name="Google Shape;110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1" name="Google Shape;111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5" name="Google Shape;115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19" name="Google Shape;119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5" name="Google Shape;125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3" name="Google Shape;133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ctrTitle"/>
          </p:nvPr>
        </p:nvSpPr>
        <p:spPr>
          <a:xfrm>
            <a:off x="200525" y="1171075"/>
            <a:ext cx="5139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5300" i="1">
                <a:solidFill>
                  <a:schemeClr val="accent1"/>
                </a:solidFill>
              </a:rPr>
              <a:t>Tutor (Tutor.pl)</a:t>
            </a:r>
            <a:endParaRPr sz="5300" i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  <p:sp>
        <p:nvSpPr>
          <p:cNvPr id="274" name="Google Shape;274;p13"/>
          <p:cNvSpPr txBox="1"/>
          <p:nvPr/>
        </p:nvSpPr>
        <p:spPr>
          <a:xfrm>
            <a:off x="313825" y="2415175"/>
            <a:ext cx="33306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Bartosz Sobocki</a:t>
            </a:r>
            <a:endParaRPr sz="2200" b="1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Mateusz Markiewicz</a:t>
            </a:r>
            <a:endParaRPr sz="2200" b="1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b="1" i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Czwartek, 8:15</a:t>
            </a:r>
            <a:endParaRPr sz="1800" b="1" i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Elastyczność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1303800" y="1396375"/>
            <a:ext cx="7030500" cy="31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Można zrezygnować (być może w pierwszej wersji aplikacji) z mapy, na której byłoby widać lokalizację użytkowników, zamiast tego wystarczy podawać adresy, oraz obliczać z udziałem API dystans między lokalizacjami.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/>
              <a:t>Analogicznie możemy ograniczyć wykorzystanie chmury na notatki, najpierw można je trzymać po stronie użytkownika i tylko ułatwiać ich odnajdowanie w pamięci.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600"/>
              <a:t>Początkowo można zrobić tylko jedną z wersji web/mobile aplikacji.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Wymagany zespół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7" name="Google Shape;337;p23"/>
          <p:cNvSpPr txBox="1">
            <a:spLocks noGrp="1"/>
          </p:cNvSpPr>
          <p:nvPr>
            <p:ph type="body" idx="1"/>
          </p:nvPr>
        </p:nvSpPr>
        <p:spPr>
          <a:xfrm>
            <a:off x="1303800" y="1340500"/>
            <a:ext cx="7030500" cy="31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Zespół programistów do aplikacji webowej (2 dev + 1 tester)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Zespół od aplikacji mobilnej (2 dev + 1 tester)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Graficy (2 osoby)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Oba zespoły potrzebują sprzętu - komputerów i smartphonów, wraz z odpowiednim oprogramowaniem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Specjaliści od bezpieczeństwa w sieci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Prawnik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Księgowi (2 osoby) z doświadczeniem w pracy związanej z IT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Koszty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p2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Programiści: 4 osoby * 6 000 zł * 5 miesięcy  = 120 000 zł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Testerzy: 2 osoby * 3 000 zł * 1 miesiąc          = 6 000 zł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Graficy: 2 osoby * 5 000 zł * 5 miesięcy           = 50 000 zł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Księgowi: 2 osoby * 4 000 zł * 7 miesięcy       = 56 000 zł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Prawnik: 1 osoby * 5 000 zł * 3 miesięcy         = 15 000 zł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Sprzęt + oprogramowanie                                  = 50 000 zł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Przestrzeń biurowa: 6 000 zł * 7 miesięcy       = 42 000 zł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344" name="Google Shape;344;p24"/>
          <p:cNvSpPr txBox="1"/>
          <p:nvPr/>
        </p:nvSpPr>
        <p:spPr>
          <a:xfrm>
            <a:off x="5035675" y="4203500"/>
            <a:ext cx="32484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b="1">
                <a:latin typeface="Nunito"/>
                <a:ea typeface="Nunito"/>
                <a:cs typeface="Nunito"/>
                <a:sym typeface="Nunito"/>
              </a:rPr>
              <a:t>RAZEM = 339 000 zł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699" y="2435525"/>
            <a:ext cx="4814198" cy="27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Podsumowanie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1303800" y="17288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Czeka nas </a:t>
            </a:r>
            <a:r>
              <a:rPr lang="pl" sz="1800" b="1"/>
              <a:t>7 miesięcy</a:t>
            </a:r>
            <a:r>
              <a:rPr lang="pl" sz="1800"/>
              <a:t> ciężkiej pracy, podjęcie ryzyka oraz około </a:t>
            </a:r>
            <a:r>
              <a:rPr lang="pl" sz="1800" b="1"/>
              <a:t>350 tyś. zł kosztów</a:t>
            </a:r>
            <a:r>
              <a:rPr lang="pl" sz="1800"/>
              <a:t>, aby stworzyć Tutor.pl.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Dlaczego tu jesteśmy?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/>
              <a:t>Tworzymy aplikację w wersji mobilnej oraz webowej wspomagającą naukę oraz ułatwiającą zamawianie oraz organizowanie korepetycji.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/>
        </p:nvSpPr>
        <p:spPr>
          <a:xfrm>
            <a:off x="3789900" y="4842600"/>
            <a:ext cx="1564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latin typeface="Nunito"/>
                <a:ea typeface="Nunito"/>
                <a:cs typeface="Nunito"/>
                <a:sym typeface="Nunito"/>
              </a:rPr>
              <a:t>Nie jesteśmy właścicielami grafiki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100125" y="104675"/>
            <a:ext cx="38802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0">
                <a:solidFill>
                  <a:srgbClr val="0B3758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" sz="70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TUTOR</a:t>
            </a:r>
            <a:r>
              <a:rPr lang="pl" sz="700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" sz="6000">
                <a:latin typeface="Lobster"/>
                <a:ea typeface="Lobster"/>
                <a:cs typeface="Lobster"/>
                <a:sym typeface="Lobster"/>
              </a:rPr>
              <a:t> 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0" y="1072800"/>
            <a:ext cx="48027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NAUKA BLISKO</a:t>
            </a:r>
            <a:r>
              <a:rPr lang="pl" sz="30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endParaRPr sz="30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" sz="38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  CIEBIE</a:t>
            </a:r>
            <a:endParaRPr sz="3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-100475" y="2356175"/>
            <a:ext cx="35562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Z NAMI NIGDY JUŻ NIE ZAPOMNISZ 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O SPRAWDZIANIE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ORGANIZUJ CZAS I NAUKĘ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KOREPETYCJE OD ZARAZ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MIEJ MATERIAŁY ZAWSZE 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POD RĘKĄ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6747700" y="290775"/>
            <a:ext cx="2396400" cy="48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UCZ KIEDY I GDZIE CHCESZ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" sz="1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WSPOMÓŻ SIĘ DOSTĘPNYMI MATERIAŁAMI</a:t>
            </a: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Elevator pitch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1501225"/>
            <a:ext cx="7030500" cy="32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Tutor to produkt skierowany zarówno do uczniów chcących lepiej zorganizować swoją naukę oraz mieć szybki dostęp do korepetycji, jak i korepetytorów, którzy chcą w krótkim czasie znaleźć ucznia.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/>
              <a:t>Jest to mobilna i webowa aplikacja, która pozwala porządkować materiały, organizować naukę oraz dopasowywać uczniów oraz korepetytorów.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/>
              <a:t>W odróżnieniu od e-korepetycje nasz produkt pozwala organizować również doraźne spotkania, prowadzić dziennik nauki, terminarz spotkań oraz ważnych egzaminów, łączy ludzi poprzez algorytmy dopasowujące potrzeby uczniów z ofertami korepetytorów.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1303800" y="772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LISTA “NIE“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301" name="Google Shape;301;p17"/>
          <p:cNvGraphicFramePr/>
          <p:nvPr/>
        </p:nvGraphicFramePr>
        <p:xfrm>
          <a:off x="1493950" y="815825"/>
          <a:ext cx="7414500" cy="3547752"/>
        </p:xfrm>
        <a:graphic>
          <a:graphicData uri="http://schemas.openxmlformats.org/drawingml/2006/table">
            <a:tbl>
              <a:tblPr>
                <a:noFill/>
                <a:tableStyleId>{7CC065FE-B88B-4A2B-9DEF-11F77209D858}</a:tableStyleId>
              </a:tblPr>
              <a:tblGrid>
                <a:gridCol w="3707250"/>
                <a:gridCol w="3707250"/>
              </a:tblGrid>
              <a:tr h="30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W ZASIĘGU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POZA ZASIĘGIEM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133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organizacja indywidualnych notatek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pomoce naukowe (dostępne dla   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każdego użytkownika)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terminarz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łączenie uczniów i korepetytorów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mapa z lokalizacjami użytkowników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lista ogłoszeń obu stron</a:t>
                      </a:r>
                      <a:endParaRPr sz="16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skanowanie stron i wyodrębnianie notatek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opcja audiobooków z własnych notatek 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współpraca ze szkołami prywatnymi</a:t>
                      </a:r>
                      <a:r>
                        <a:rPr lang="pl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</a:t>
                      </a: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NIEOKREŚLONE</a:t>
                      </a:r>
                      <a:endParaRPr sz="1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opcja pobierania danych z e-dziennika</a:t>
                      </a:r>
                      <a:b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system płatności w postaci uczeń -&gt; nasz serwis -&gt; korepetytor</a:t>
                      </a: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Poznajcie swoich sąsiadów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303800" y="1418125"/>
            <a:ext cx="70305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Zespoły dookoła projektu:</a:t>
            </a:r>
            <a:endParaRPr sz="1800"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marketing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help-desk (administracja serwerów, systemu)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zespół prawników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księgowość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uczniowie, korepetytorzy i nauczyciele szkolni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Rozwiązania techniczne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303800" y="153772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Dane kont użytkowników trzymane będą w bazie danych w chmurze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Notatki, terminarze oraz ogłoszenie o organizowanych / pobieranych korepetycjach będą trzymane w chmurze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Integralność wersji webowej i mobilnej aplikacji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Algorytmy łączące uczniów i korepetytorów, pracujące po dodaniu nowego ogłoszenia przez jedną ze stron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Mapa pokazujące innych użytkowników w pobliżu nas (geolokalizacja)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Nadchodzące koszmary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Odpowiednie zarządzanie danymi, by spełniać wszystkie normy bezpieczeństwa, rodo.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Błędne połączenie aplikacji z chmurą trzymającą dane oraz mapą, żeby wyświetlać lokalizacje i wyznaczać odległość.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Błędy lub konsekwencje prawne dotyczące płatności za pomocą aplikacji.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Odpowiedzialność za merytoryczną wartość pomocy naukowych oraz poprawnego działania algorytmów.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Wielkość projektu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5" name="Google Shape;325;p21"/>
          <p:cNvSpPr txBox="1">
            <a:spLocks noGrp="1"/>
          </p:cNvSpPr>
          <p:nvPr>
            <p:ph type="body" idx="1"/>
          </p:nvPr>
        </p:nvSpPr>
        <p:spPr>
          <a:xfrm>
            <a:off x="1303800" y="1476750"/>
            <a:ext cx="70305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Zebranie informacji i skompletowanie zespołów: 1 miesiąc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Utworzenie niezbędnych serwerów, baz danych oraz środowiska: 1 miesiąc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Utworzenie szkieletu i wersji testowych aplikacji, połączenie jej z chmurą, mapą: 4 miesiące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Testy aplikacji i kampania reklamowa: 1 miesiąc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/>
              <a:t>Łącznie: około 7 miesięcy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53E5B"/>
      </a:accent1>
      <a:accent2>
        <a:srgbClr val="FD5B58"/>
      </a:accent2>
      <a:accent3>
        <a:srgbClr val="30B7BA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Pokaz na ekranie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Maven Pro</vt:lpstr>
      <vt:lpstr>Nunito</vt:lpstr>
      <vt:lpstr>Caveat</vt:lpstr>
      <vt:lpstr>Lobster</vt:lpstr>
      <vt:lpstr>Momentum</vt:lpstr>
      <vt:lpstr>Tutor (Tutor.pl) </vt:lpstr>
      <vt:lpstr>Dlaczego tu jesteśmy?</vt:lpstr>
      <vt:lpstr>Prezentacja programu PowerPoint</vt:lpstr>
      <vt:lpstr>Elevator pitch</vt:lpstr>
      <vt:lpstr>LISTA “NIE“</vt:lpstr>
      <vt:lpstr>Poznajcie swoich sąsiadów</vt:lpstr>
      <vt:lpstr>Rozwiązania techniczne</vt:lpstr>
      <vt:lpstr>Nadchodzące koszmary</vt:lpstr>
      <vt:lpstr>Wielkość projektu</vt:lpstr>
      <vt:lpstr>Elastyczność</vt:lpstr>
      <vt:lpstr>Wymagany zespół</vt:lpstr>
      <vt:lpstr>Koszty</vt:lpstr>
      <vt:lpstr>Podsumowanie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 (Tutor.pl) </dc:title>
  <dc:creator>UWR2</dc:creator>
  <cp:lastModifiedBy>UWr II</cp:lastModifiedBy>
  <cp:revision>1</cp:revision>
  <dcterms:modified xsi:type="dcterms:W3CDTF">2020-10-12T08:29:03Z</dcterms:modified>
</cp:coreProperties>
</file>