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15"/>
  </p:notesMasterIdLst>
  <p:handoutMasterIdLst>
    <p:handoutMasterId r:id="rId16"/>
  </p:handoutMasterIdLst>
  <p:sldIdLst>
    <p:sldId id="259" r:id="rId5"/>
    <p:sldId id="264" r:id="rId6"/>
    <p:sldId id="266" r:id="rId7"/>
    <p:sldId id="265" r:id="rId8"/>
    <p:sldId id="263" r:id="rId9"/>
    <p:sldId id="270" r:id="rId10"/>
    <p:sldId id="271" r:id="rId11"/>
    <p:sldId id="268" r:id="rId12"/>
    <p:sldId id="267" r:id="rId13"/>
    <p:sldId id="269" r:id="rId14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howGuides="1">
      <p:cViewPr varScale="1">
        <p:scale>
          <a:sx n="120" d="100"/>
          <a:sy n="120" d="100"/>
        </p:scale>
        <p:origin x="120" y="114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02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76141B-3AE1-425A-A13A-AA1DC2C72CAA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2018-12-14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D91330-627A-4B5D-B778-63E1DFB2A750}" type="datetime1">
              <a:rPr lang="ko-KR" altLang="en-US" smtClean="0"/>
              <a:pPr/>
              <a:t>2018-12-14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41221E5-7225-48EB-A4EE-420E7BFCF70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41221E5-7225-48EB-A4EE-420E7BFCF705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074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10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881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  <a:noFill/>
          <a:effectLst>
            <a:softEdge rad="31750"/>
          </a:effectLst>
        </p:spPr>
        <p:txBody>
          <a:bodyPr rtlCol="0"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183C7A-9C8C-494B-B4A0-C557353F8111}" type="datetime1">
              <a:rPr lang="ko-KR" altLang="en-US" smtClean="0"/>
              <a:pPr/>
              <a:t>2018-12-14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9098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1E0E9E6-AB20-4469-A664-FFC1EEF1F7C4}" type="datetime1">
              <a:rPr lang="ko-KR" altLang="en-US" smtClean="0"/>
              <a:pPr/>
              <a:t>2018-12-14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6616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0A3B60-D22F-4CF7-A44E-8A1B069355CA}" type="datetime1">
              <a:rPr lang="ko-KR" altLang="en-US" smtClean="0"/>
              <a:pPr/>
              <a:t>2018-12-14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1729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CA87B8-ADBE-4319-90F0-D37B5C8E3337}" type="datetime1">
              <a:rPr lang="ko-KR" altLang="en-US" smtClean="0"/>
              <a:pPr/>
              <a:t>2018-12-14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355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1541C70-75E0-4561-9C7D-E5E711C2B171}" type="datetime1">
              <a:rPr lang="ko-KR" altLang="en-US" smtClean="0"/>
              <a:pPr/>
              <a:t>2018-12-14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749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942348-C372-4A01-BBB3-FF2FF3E59A29}" type="datetime1">
              <a:rPr lang="ko-KR" altLang="en-US" smtClean="0"/>
              <a:pPr/>
              <a:t>2018-12-14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834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609524" y="1499616"/>
            <a:ext cx="4818888" cy="938784"/>
          </a:xfrm>
        </p:spPr>
        <p:txBody>
          <a:bodyPr rtlCol="0" anchor="b">
            <a:noAutofit/>
          </a:bodyPr>
          <a:lstStyle>
            <a:lvl1pPr marL="0" indent="0" rtl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609524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EC9A8E-D668-4C9A-8172-523C8C820F4B}" type="datetime1">
              <a:rPr lang="ko-KR" altLang="en-US" smtClean="0"/>
              <a:pPr/>
              <a:t>2018-12-14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4595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5816EC-6BC8-45AF-9130-A3DC84C6188C}" type="datetime1">
              <a:rPr lang="ko-KR" altLang="en-US" smtClean="0"/>
              <a:pPr/>
              <a:t>2018-12-14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216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D461B9-B3DF-4D8B-9BFB-9ED378A794DD}" type="datetime1">
              <a:rPr lang="ko-KR" altLang="en-US" smtClean="0"/>
              <a:pPr/>
              <a:t>2018-12-14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/>
            </a:lvl1pPr>
          </a:lstStyle>
          <a:p>
            <a:pPr rtl="0"/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6617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098"/>
            <a:ext cx="12188825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 bwMode="white">
          <a:xfrm>
            <a:off x="1598612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white">
          <a:xfrm>
            <a:off x="1598612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32426" y="482600"/>
            <a:ext cx="6195986" cy="5689600"/>
          </a:xfrm>
        </p:spPr>
        <p:txBody>
          <a:bodyPr rtlCol="0">
            <a:normAutofit/>
          </a:bodyPr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E7AFFAD-3B1B-444A-88CC-BAFE34228CEB}" type="datetime1">
              <a:rPr lang="ko-KR" altLang="en-US" smtClean="0"/>
              <a:pPr/>
              <a:t>2018-12-14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8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5103812" y="0"/>
            <a:ext cx="63246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6718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 bwMode="auto">
          <a:xfrm>
            <a:off x="5232426" y="482600"/>
            <a:ext cx="60435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16718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068AD84-40AF-43D4-AAB6-6F9CB3E4FF8C}" type="datetime1">
              <a:rPr lang="ko-KR" altLang="en-US" smtClean="0"/>
              <a:pPr/>
              <a:t>2018-12-14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03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  <a:endParaRPr lang="en-US" altLang="ko-KR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180250" y="631609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8B1702-6955-40CC-9547-B9570D46223F}" type="datetime1">
              <a:rPr lang="ko-KR" altLang="en-US" smtClean="0"/>
              <a:pPr/>
              <a:t>2018-12-14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595933" y="631609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66796" y="631609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62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46888" indent="-246888" algn="l" defTabSz="914400" rtl="0" eaLnBrk="1" latinLnBrk="1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1264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7840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344168" indent="-246888" algn="l" defTabSz="914400" rtl="0" eaLnBrk="1" latinLnBrk="1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70992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7568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1007" userDrawn="1">
          <p15:clr>
            <a:srgbClr val="F26B43"/>
          </p15:clr>
        </p15:guide>
        <p15:guide id="3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projec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개인프로젝트 발표</a:t>
            </a:r>
            <a:endParaRPr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ko-KR" altLang="en-US" dirty="0" err="1" smtClean="0"/>
              <a:t>남학선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01924" y="2204864"/>
            <a:ext cx="9782801" cy="1599877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98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2800" dirty="0" smtClean="0"/>
              <a:t>제작 목표</a:t>
            </a:r>
            <a:endParaRPr lang="ko-KR" altLang="en-US" sz="2800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ko-KR" altLang="en-US" sz="2000" dirty="0" err="1" smtClean="0"/>
              <a:t>플랫포머</a:t>
            </a:r>
            <a:r>
              <a:rPr lang="ko-KR" altLang="en-US" sz="2000" dirty="0" smtClean="0"/>
              <a:t> 형식의 게임 제작</a:t>
            </a:r>
            <a:endParaRPr lang="en-US" altLang="ko-KR" sz="2000" dirty="0" smtClean="0"/>
          </a:p>
          <a:p>
            <a:pPr lvl="0"/>
            <a:r>
              <a:rPr lang="ko-KR" altLang="en-US" sz="2000" dirty="0" smtClean="0"/>
              <a:t>다양한 객체 활용과 상속을 이용해 코드 작성 숙달</a:t>
            </a:r>
          </a:p>
          <a:p>
            <a:pPr lvl="2" rtl="0"/>
            <a:r>
              <a:rPr lang="ko-KR" altLang="en-US" sz="1500" dirty="0" smtClean="0"/>
              <a:t>게임에 들어갈 각 객체들 유기적으로 활용</a:t>
            </a:r>
          </a:p>
          <a:p>
            <a:pPr lvl="2"/>
            <a:r>
              <a:rPr lang="ko-KR" altLang="en-US" sz="1500" dirty="0" err="1" smtClean="0"/>
              <a:t>객체들간의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상호작용 구현</a:t>
            </a:r>
          </a:p>
          <a:p>
            <a:pPr marL="1097280" lvl="3" indent="0">
              <a:buNone/>
            </a:pPr>
            <a:endParaRPr lang="en-US" altLang="ko-KR" dirty="0" smtClean="0"/>
          </a:p>
          <a:p>
            <a:pPr lvl="0"/>
            <a:r>
              <a:rPr lang="ko-KR" altLang="en-US" sz="2000" dirty="0" smtClean="0"/>
              <a:t>자바스크립트 언어를 통해 캐릭터 구현 </a:t>
            </a:r>
            <a:r>
              <a:rPr lang="en-US" altLang="ko-KR" sz="2000" dirty="0" smtClean="0"/>
              <a:t>+ </a:t>
            </a:r>
            <a:r>
              <a:rPr lang="ko-KR" altLang="en-US" sz="2000" dirty="0" smtClean="0"/>
              <a:t>움직임</a:t>
            </a:r>
          </a:p>
          <a:p>
            <a:pPr lvl="2"/>
            <a:r>
              <a:rPr lang="ko-KR" altLang="en-US" sz="1500" dirty="0" smtClean="0"/>
              <a:t>키보드 키 입력을 통한 캐릭터 위치 조정</a:t>
            </a:r>
            <a:endParaRPr lang="en-US" altLang="ko-KR" sz="1500" dirty="0" smtClean="0"/>
          </a:p>
          <a:p>
            <a:pPr lvl="2"/>
            <a:r>
              <a:rPr lang="ko-KR" altLang="en-US" sz="1500" dirty="0" smtClean="0"/>
              <a:t>각 키에 해당하는 이미지 배정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키 </a:t>
            </a:r>
            <a:r>
              <a:rPr lang="ko-KR" altLang="en-US" sz="1500" dirty="0" err="1" smtClean="0"/>
              <a:t>입력시</a:t>
            </a:r>
            <a:r>
              <a:rPr lang="ko-KR" altLang="en-US" sz="1500" dirty="0" smtClean="0"/>
              <a:t> 각각의 이미지 표현</a:t>
            </a:r>
            <a:endParaRPr lang="en-US" altLang="ko-KR" sz="1500" dirty="0" smtClean="0"/>
          </a:p>
          <a:p>
            <a:pPr lvl="2"/>
            <a:r>
              <a:rPr lang="ko-KR" altLang="en-US" sz="1500" dirty="0" err="1" smtClean="0"/>
              <a:t>충돌검사에</a:t>
            </a:r>
            <a:r>
              <a:rPr lang="ko-KR" altLang="en-US" sz="1500" dirty="0" smtClean="0"/>
              <a:t> 의한 캐릭터의 움직임 제한</a:t>
            </a:r>
          </a:p>
          <a:p>
            <a:pPr marL="1463040" lvl="4" indent="0" rtl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69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1593436" y="404664"/>
            <a:ext cx="9782801" cy="597666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 smtClean="0"/>
              <a:t>제작 기간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1500" dirty="0" smtClean="0"/>
              <a:t>     - 11/30 ~ 12/13(14</a:t>
            </a:r>
            <a:r>
              <a:rPr lang="ko-KR" altLang="en-US" sz="1500" dirty="0" smtClean="0"/>
              <a:t>일</a:t>
            </a:r>
            <a:r>
              <a:rPr lang="en-US" altLang="ko-KR" sz="1500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sz="2000" dirty="0" smtClean="0"/>
              <a:t>게임의 목표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1500" dirty="0" smtClean="0"/>
              <a:t>- </a:t>
            </a:r>
            <a:r>
              <a:rPr lang="ko-KR" altLang="en-US" sz="1500" dirty="0" smtClean="0"/>
              <a:t>장애물을 피하면서 최대한 생존하면서 고득점 획득</a:t>
            </a:r>
            <a:endParaRPr lang="en-US" altLang="ko-KR" sz="15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sz="2000" dirty="0" smtClean="0"/>
              <a:t>게임 시스템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1500" dirty="0" smtClean="0"/>
              <a:t>      - </a:t>
            </a:r>
            <a:r>
              <a:rPr lang="ko-KR" altLang="en-US" sz="1500" dirty="0" err="1" smtClean="0"/>
              <a:t>시작시</a:t>
            </a:r>
            <a:r>
              <a:rPr lang="ko-KR" altLang="en-US" sz="1500" dirty="0" smtClean="0"/>
              <a:t> 캐릭터를 움직이면서 생성되는 장애물을 피함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   - </a:t>
            </a:r>
            <a:r>
              <a:rPr lang="ko-KR" altLang="en-US" sz="1500" dirty="0" smtClean="0"/>
              <a:t>최초 장애물은 </a:t>
            </a:r>
            <a:r>
              <a:rPr lang="en-US" altLang="ko-KR" sz="1500" dirty="0" smtClean="0"/>
              <a:t>10</a:t>
            </a:r>
            <a:r>
              <a:rPr lang="ko-KR" altLang="en-US" sz="1500" dirty="0" smtClean="0"/>
              <a:t>초마다 생성되며 일정점수구간 부터 </a:t>
            </a:r>
            <a:r>
              <a:rPr lang="ko-KR" altLang="en-US" sz="1500" dirty="0" err="1" smtClean="0"/>
              <a:t>생성시간</a:t>
            </a:r>
            <a:r>
              <a:rPr lang="ko-KR" altLang="en-US" sz="1500" dirty="0" smtClean="0"/>
              <a:t> 간격이 </a:t>
            </a:r>
            <a:r>
              <a:rPr lang="ko-KR" altLang="en-US" sz="1500" dirty="0" err="1" smtClean="0"/>
              <a:t>줄어듬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   - </a:t>
            </a:r>
            <a:r>
              <a:rPr lang="ko-KR" altLang="en-US" sz="1500" dirty="0" smtClean="0"/>
              <a:t>몬스터는 최초 생성시 </a:t>
            </a:r>
            <a:r>
              <a:rPr lang="en-US" altLang="ko-KR" sz="1500" dirty="0" smtClean="0"/>
              <a:t>X</a:t>
            </a:r>
            <a:r>
              <a:rPr lang="ko-KR" altLang="en-US" sz="1500" dirty="0" smtClean="0"/>
              <a:t>축을 중심으로 </a:t>
            </a:r>
            <a:r>
              <a:rPr lang="ko-KR" altLang="en-US" sz="1500" dirty="0" err="1" smtClean="0"/>
              <a:t>일정구간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반복이동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   - </a:t>
            </a:r>
            <a:r>
              <a:rPr lang="ko-KR" altLang="en-US" sz="1500" dirty="0" smtClean="0"/>
              <a:t>캐릭터의 투사체에 죽으며 일정시간 후  다시 부활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   - </a:t>
            </a:r>
            <a:r>
              <a:rPr lang="ko-KR" altLang="en-US" sz="1500" dirty="0" smtClean="0"/>
              <a:t>총 </a:t>
            </a:r>
            <a:r>
              <a:rPr lang="en-US" altLang="ko-KR" sz="1500" dirty="0" smtClean="0"/>
              <a:t>5</a:t>
            </a:r>
            <a:r>
              <a:rPr lang="ko-KR" altLang="en-US" sz="1500" dirty="0" smtClean="0"/>
              <a:t>번의 기회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 장애물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몬스터에게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맞을때마다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1</a:t>
            </a:r>
            <a:r>
              <a:rPr lang="ko-KR" altLang="en-US" sz="1500" dirty="0" err="1" smtClean="0"/>
              <a:t>회차감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   - </a:t>
            </a:r>
            <a:r>
              <a:rPr lang="ko-KR" altLang="en-US" sz="1500" dirty="0" smtClean="0"/>
              <a:t>기회를 전부 소진할 시 게임 오버</a:t>
            </a:r>
            <a:endParaRPr lang="en-US" altLang="ko-KR" sz="1500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06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98612" y="260648"/>
            <a:ext cx="3293422" cy="91588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게임 객체 관계도</a:t>
            </a:r>
            <a:endParaRPr lang="ko-KR" altLang="en-US" sz="20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1598612" y="1219200"/>
            <a:ext cx="3293422" cy="5090120"/>
          </a:xfrm>
        </p:spPr>
        <p:txBody>
          <a:bodyPr>
            <a:normAutofit/>
          </a:bodyPr>
          <a:lstStyle/>
          <a:p>
            <a:r>
              <a:rPr lang="en-US" altLang="ko-KR" sz="1500" dirty="0" err="1" smtClean="0"/>
              <a:t>MainChar</a:t>
            </a:r>
            <a:r>
              <a:rPr lang="en-US" altLang="ko-KR" sz="1500" dirty="0" smtClean="0"/>
              <a:t> : </a:t>
            </a:r>
            <a:r>
              <a:rPr lang="ko-KR" altLang="en-US" sz="1500" dirty="0" smtClean="0"/>
              <a:t>캐릭터 생성과 움직임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모션 결정</a:t>
            </a:r>
            <a:endParaRPr lang="en-US" altLang="ko-KR" sz="1500" dirty="0" smtClean="0"/>
          </a:p>
          <a:p>
            <a:r>
              <a:rPr lang="en-US" altLang="ko-KR" sz="1500" dirty="0" err="1" smtClean="0"/>
              <a:t>SnowBall</a:t>
            </a:r>
            <a:r>
              <a:rPr lang="en-US" altLang="ko-KR" sz="1500" dirty="0" smtClean="0"/>
              <a:t> : </a:t>
            </a:r>
            <a:r>
              <a:rPr lang="ko-KR" altLang="en-US" sz="1500" dirty="0" smtClean="0"/>
              <a:t>발사체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충돌시</a:t>
            </a:r>
            <a:r>
              <a:rPr lang="ko-KR" altLang="en-US" sz="1500" dirty="0" smtClean="0"/>
              <a:t> 반응</a:t>
            </a:r>
            <a:endParaRPr lang="en-US" altLang="ko-KR" sz="1500" dirty="0" smtClean="0"/>
          </a:p>
          <a:p>
            <a:r>
              <a:rPr lang="en-US" altLang="ko-KR" sz="1500" dirty="0" smtClean="0"/>
              <a:t>Sensor : </a:t>
            </a:r>
            <a:r>
              <a:rPr lang="ko-KR" altLang="en-US" sz="1500" dirty="0" smtClean="0"/>
              <a:t>캐릭터 </a:t>
            </a:r>
            <a:r>
              <a:rPr lang="ko-KR" altLang="en-US" sz="1500" dirty="0" err="1" smtClean="0"/>
              <a:t>충돌감지</a:t>
            </a:r>
            <a:endParaRPr lang="en-US" altLang="ko-KR" sz="1500" dirty="0" smtClean="0"/>
          </a:p>
          <a:p>
            <a:r>
              <a:rPr lang="en-US" altLang="ko-KR" sz="1500" dirty="0" smtClean="0"/>
              <a:t>Block : </a:t>
            </a:r>
            <a:r>
              <a:rPr lang="ko-KR" altLang="en-US" sz="1500" dirty="0" smtClean="0"/>
              <a:t>공중 지형 형성</a:t>
            </a:r>
            <a:endParaRPr lang="en-US" altLang="ko-KR" sz="1500" dirty="0" smtClean="0"/>
          </a:p>
          <a:p>
            <a:r>
              <a:rPr lang="en-US" altLang="ko-KR" sz="1500" dirty="0" smtClean="0"/>
              <a:t>Ground : </a:t>
            </a:r>
            <a:r>
              <a:rPr lang="ko-KR" altLang="en-US" sz="1500" dirty="0" smtClean="0"/>
              <a:t>바닥 지형 형성</a:t>
            </a:r>
            <a:endParaRPr lang="en-US" altLang="ko-KR" sz="1500" dirty="0" smtClean="0"/>
          </a:p>
          <a:p>
            <a:r>
              <a:rPr lang="en-US" altLang="ko-KR" sz="1500" dirty="0" smtClean="0"/>
              <a:t>Obstacle : </a:t>
            </a:r>
            <a:r>
              <a:rPr lang="ko-KR" altLang="en-US" sz="1500" dirty="0" err="1" smtClean="0"/>
              <a:t>왼쪽이동</a:t>
            </a:r>
            <a:r>
              <a:rPr lang="ko-KR" altLang="en-US" sz="1500" dirty="0" smtClean="0"/>
              <a:t> 장애물</a:t>
            </a:r>
            <a:endParaRPr lang="en-US" altLang="ko-KR" sz="1500" dirty="0" smtClean="0"/>
          </a:p>
          <a:p>
            <a:r>
              <a:rPr lang="en-US" altLang="ko-KR" sz="1500" dirty="0" err="1" smtClean="0"/>
              <a:t>IceDrop</a:t>
            </a:r>
            <a:r>
              <a:rPr lang="en-US" altLang="ko-KR" sz="1500" dirty="0" smtClean="0"/>
              <a:t> : </a:t>
            </a:r>
            <a:r>
              <a:rPr lang="ko-KR" altLang="en-US" sz="1500" dirty="0" smtClean="0"/>
              <a:t>고드름 낙하</a:t>
            </a:r>
            <a:endParaRPr lang="en-US" altLang="ko-KR" sz="1500" dirty="0" smtClean="0"/>
          </a:p>
          <a:p>
            <a:r>
              <a:rPr lang="en-US" altLang="ko-KR" sz="1500" dirty="0" smtClean="0"/>
              <a:t>Monster1,2 : </a:t>
            </a:r>
            <a:r>
              <a:rPr lang="ko-KR" altLang="en-US" sz="1500" dirty="0" smtClean="0"/>
              <a:t>몬스터 생성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움직임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충돌 결정</a:t>
            </a:r>
            <a:endParaRPr lang="en-US" altLang="ko-KR" sz="1500" dirty="0" smtClean="0"/>
          </a:p>
          <a:p>
            <a:r>
              <a:rPr lang="en-US" altLang="ko-KR" sz="1500" dirty="0" err="1" smtClean="0"/>
              <a:t>ObjectMain</a:t>
            </a:r>
            <a:r>
              <a:rPr lang="en-US" altLang="ko-KR" sz="1500" dirty="0" smtClean="0"/>
              <a:t> : </a:t>
            </a:r>
            <a:r>
              <a:rPr lang="ko-KR" altLang="en-US" sz="1500" dirty="0" smtClean="0"/>
              <a:t>각 클래스들의 </a:t>
            </a:r>
            <a:r>
              <a:rPr lang="ko-KR" altLang="en-US" sz="1500" dirty="0" err="1" smtClean="0"/>
              <a:t>수퍼클래스</a:t>
            </a:r>
            <a:endParaRPr lang="en-US" altLang="ko-KR" sz="1500" dirty="0" smtClean="0"/>
          </a:p>
          <a:p>
            <a:r>
              <a:rPr lang="en-US" altLang="ko-KR" sz="1500" dirty="0" err="1" smtClean="0"/>
              <a:t>ObjectManager</a:t>
            </a:r>
            <a:r>
              <a:rPr lang="en-US" altLang="ko-KR" sz="1500" dirty="0" smtClean="0"/>
              <a:t> : </a:t>
            </a:r>
            <a:r>
              <a:rPr lang="ko-KR" altLang="en-US" sz="1500" dirty="0" smtClean="0"/>
              <a:t>생성된 객체들을 등록한 곳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생성과 </a:t>
            </a:r>
            <a:r>
              <a:rPr lang="ko-KR" altLang="en-US" sz="1500" dirty="0" err="1" smtClean="0"/>
              <a:t>소멸담당</a:t>
            </a:r>
            <a:endParaRPr lang="en-US" altLang="ko-KR" sz="1500" dirty="0" smtClean="0"/>
          </a:p>
        </p:txBody>
      </p:sp>
      <p:sp>
        <p:nvSpPr>
          <p:cNvPr id="19" name="타원 18"/>
          <p:cNvSpPr/>
          <p:nvPr/>
        </p:nvSpPr>
        <p:spPr>
          <a:xfrm>
            <a:off x="7606580" y="2780928"/>
            <a:ext cx="1296144" cy="1296144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ObjectMain</a:t>
            </a:r>
            <a:endParaRPr lang="ko-KR" altLang="en-US" sz="15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7137918" y="374144"/>
            <a:ext cx="2233468" cy="2233468"/>
            <a:chOff x="1290709" y="51723"/>
            <a:chExt cx="2233468" cy="2233468"/>
          </a:xfrm>
        </p:grpSpPr>
        <p:sp>
          <p:nvSpPr>
            <p:cNvPr id="22" name="아래쪽 화살표 21" title="Group A with bulleted tasks underneath"/>
            <p:cNvSpPr/>
            <p:nvPr/>
          </p:nvSpPr>
          <p:spPr>
            <a:xfrm>
              <a:off x="1290709" y="51723"/>
              <a:ext cx="2233468" cy="2233468"/>
            </a:xfrm>
            <a:prstGeom prst="downArrow">
              <a:avLst>
                <a:gd name="adj1" fmla="val 50000"/>
                <a:gd name="adj2" fmla="val 35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아래쪽 화살표 4"/>
            <p:cNvSpPr txBox="1"/>
            <p:nvPr/>
          </p:nvSpPr>
          <p:spPr>
            <a:xfrm>
              <a:off x="1849076" y="51723"/>
              <a:ext cx="1116734" cy="18426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99568" numCol="1" spcCol="1270" rtlCol="0" anchor="t" anchorCtr="0">
              <a:noAutofit/>
            </a:bodyPr>
            <a:lstStyle/>
            <a:p>
              <a:pPr lvl="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캐릭터</a:t>
              </a:r>
              <a:endParaRPr lang="en-US" altLang="ko-KR" sz="1400" kern="1200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57150" lvl="1" indent="-5715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100" noProof="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MainChar</a:t>
              </a:r>
              <a:endParaRPr lang="en-US" altLang="ko-KR" sz="1100" kern="1200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57150" lvl="1" indent="-5715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100" noProof="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SnowBall</a:t>
              </a:r>
              <a:endParaRPr lang="en-US" altLang="ko-KR" sz="1100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57150" lvl="1" indent="-5715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100" kern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Sensor</a:t>
              </a:r>
              <a:endParaRPr lang="en-US" altLang="ko-KR" sz="11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373112" y="3368716"/>
            <a:ext cx="2233468" cy="2233468"/>
            <a:chOff x="282" y="2286808"/>
            <a:chExt cx="2233468" cy="2233468"/>
          </a:xfrm>
        </p:grpSpPr>
        <p:sp>
          <p:nvSpPr>
            <p:cNvPr id="25" name="아래쪽 화살표 24" title="Group C with bulleted tasks underneath"/>
            <p:cNvSpPr/>
            <p:nvPr/>
          </p:nvSpPr>
          <p:spPr>
            <a:xfrm rot="14400000">
              <a:off x="282" y="2286808"/>
              <a:ext cx="2233468" cy="2233468"/>
            </a:xfrm>
            <a:prstGeom prst="downArrow">
              <a:avLst>
                <a:gd name="adj1" fmla="val 50000"/>
                <a:gd name="adj2" fmla="val 35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459563"/>
                <a:satOff val="-12734"/>
                <a:lumOff val="-16471"/>
                <a:alphaOff val="0"/>
              </a:schemeClr>
            </a:fillRef>
            <a:effectRef idx="2">
              <a:schemeClr val="accent2">
                <a:hueOff val="-1459563"/>
                <a:satOff val="-12734"/>
                <a:lumOff val="-1647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아래쪽 화살표 4"/>
            <p:cNvSpPr txBox="1"/>
            <p:nvPr/>
          </p:nvSpPr>
          <p:spPr>
            <a:xfrm rot="19800000">
              <a:off x="26465" y="2942889"/>
              <a:ext cx="1842611" cy="11167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99568" numCol="1" spcCol="1270" rtlCol="0" anchor="t" anchorCtr="0">
              <a:noAutofit/>
            </a:bodyPr>
            <a:lstStyle/>
            <a:p>
              <a:pPr lvl="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400" noProof="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지형물</a:t>
              </a:r>
              <a:endParaRPr lang="en-US" altLang="ko-KR" sz="14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57150" lvl="1" indent="-5715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Block</a:t>
              </a:r>
            </a:p>
            <a:p>
              <a:pPr marL="57150" lvl="1" indent="-5715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100" kern="1200" noProof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noProof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Ground</a:t>
              </a:r>
              <a:endParaRPr lang="en-US" altLang="ko-KR" sz="11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8995470" y="3313584"/>
            <a:ext cx="2233468" cy="2233468"/>
            <a:chOff x="2581136" y="2286808"/>
            <a:chExt cx="2233468" cy="2233468"/>
          </a:xfrm>
        </p:grpSpPr>
        <p:sp>
          <p:nvSpPr>
            <p:cNvPr id="28" name="아래쪽 화살표 27" title="Group B with bulleted tasks underneath"/>
            <p:cNvSpPr/>
            <p:nvPr/>
          </p:nvSpPr>
          <p:spPr>
            <a:xfrm rot="7200000">
              <a:off x="2581136" y="2286808"/>
              <a:ext cx="2233468" cy="2233468"/>
            </a:xfrm>
            <a:prstGeom prst="downArrow">
              <a:avLst>
                <a:gd name="adj1" fmla="val 50000"/>
                <a:gd name="adj2" fmla="val 35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729781"/>
                <a:satOff val="-6367"/>
                <a:lumOff val="-8236"/>
                <a:alphaOff val="0"/>
              </a:schemeClr>
            </a:fillRef>
            <a:effectRef idx="2">
              <a:schemeClr val="accent2">
                <a:hueOff val="-729781"/>
                <a:satOff val="-6367"/>
                <a:lumOff val="-823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아래쪽 화살표 4"/>
            <p:cNvSpPr txBox="1"/>
            <p:nvPr/>
          </p:nvSpPr>
          <p:spPr>
            <a:xfrm rot="1800000">
              <a:off x="2945811" y="2942889"/>
              <a:ext cx="1842611" cy="11167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99568" numCol="1" spcCol="1270" rtlCol="0" anchor="t" anchorCtr="0">
              <a:noAutofit/>
            </a:bodyPr>
            <a:lstStyle/>
            <a:p>
              <a:pPr lvl="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400" noProof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장애물</a:t>
              </a:r>
              <a:endParaRPr lang="en-US" altLang="ko-KR" sz="14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57150" lvl="1" indent="-5715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Obstacle</a:t>
              </a:r>
              <a:endParaRPr lang="en-US" altLang="ko-KR" sz="11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57150" lvl="1" indent="-5715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100" noProof="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IceDrop</a:t>
              </a:r>
              <a:endParaRPr lang="en-US" altLang="ko-KR" sz="1100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57150" lvl="1" indent="-5715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100" noProof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Monster1,2</a:t>
              </a:r>
              <a:endParaRPr lang="en-US" altLang="ko-KR" sz="1100" kern="120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" name="아래쪽 화살표 29"/>
          <p:cNvSpPr/>
          <p:nvPr/>
        </p:nvSpPr>
        <p:spPr>
          <a:xfrm>
            <a:off x="7908600" y="4195092"/>
            <a:ext cx="692104" cy="1152128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246540" y="5472245"/>
            <a:ext cx="2088232" cy="83707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ObjectManager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73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4372" y="188640"/>
            <a:ext cx="4968552" cy="111095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 err="1" smtClean="0"/>
              <a:t>객체별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눈과 몬스터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충돌감지</a:t>
            </a:r>
            <a:r>
              <a:rPr lang="ko-KR" altLang="en-US" sz="2000" dirty="0" err="1"/>
              <a:t>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제거호출</a:t>
            </a:r>
            <a:endParaRPr lang="ko-KR" altLang="en-US" sz="2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1598612" y="908720"/>
            <a:ext cx="4063752" cy="5178814"/>
          </a:xfrm>
        </p:spPr>
        <p:txBody>
          <a:bodyPr/>
          <a:lstStyle/>
          <a:p>
            <a:r>
              <a:rPr lang="ko-KR" altLang="en-US" dirty="0" smtClean="0"/>
              <a:t>캐릭터 모션 관련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427705"/>
            <a:ext cx="3919736" cy="465982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1427705"/>
            <a:ext cx="5904656" cy="46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5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7908" y="404664"/>
            <a:ext cx="6079976" cy="62785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호출 받은 객체들 처리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16" y="1032520"/>
            <a:ext cx="5812140" cy="520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조작 방법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 smtClean="0"/>
              <a:t>←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 →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좌우 이동</a:t>
            </a:r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smtClean="0"/>
              <a:t>Z : </a:t>
            </a:r>
            <a:r>
              <a:rPr lang="ko-KR" altLang="en-US" sz="1500" dirty="0" smtClean="0"/>
              <a:t>투사체 발사</a:t>
            </a:r>
            <a:r>
              <a:rPr lang="en-US" altLang="ko-KR" sz="1500" dirty="0" smtClean="0"/>
              <a:t> </a:t>
            </a:r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X : </a:t>
            </a:r>
            <a:r>
              <a:rPr lang="ko-KR" altLang="en-US" sz="1500" dirty="0" smtClean="0"/>
              <a:t>점프</a:t>
            </a:r>
            <a:endParaRPr lang="ko-KR" altLang="en-US" sz="1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442" y="1321716"/>
            <a:ext cx="847843" cy="14289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645" y="1321716"/>
            <a:ext cx="847843" cy="14289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445" y="1321716"/>
            <a:ext cx="876422" cy="14098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167" y="1376345"/>
            <a:ext cx="857370" cy="14289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386" y="1376345"/>
            <a:ext cx="847843" cy="14289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846" y="1382375"/>
            <a:ext cx="876422" cy="140989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08" y="3068960"/>
            <a:ext cx="1047896" cy="12193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3356992"/>
            <a:ext cx="461755" cy="4597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45" y="3170044"/>
            <a:ext cx="859051" cy="83359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81" y="4549132"/>
            <a:ext cx="1057423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1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smtClean="0">
                <a:hlinkClick r:id="rId2" action="ppaction://hlinkfile"/>
              </a:rPr>
              <a:t>게임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44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제작 과정에서의 평가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소감</a:t>
            </a:r>
            <a:endParaRPr lang="ko-KR" altLang="en-US" sz="2800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캐릭터 </a:t>
            </a:r>
            <a:r>
              <a:rPr lang="ko-KR" altLang="en-US" sz="2000" dirty="0" err="1" smtClean="0"/>
              <a:t>위치별</a:t>
            </a:r>
            <a:r>
              <a:rPr lang="ko-KR" altLang="en-US" sz="2000" dirty="0" smtClean="0"/>
              <a:t> 충돌감지처리 문제</a:t>
            </a:r>
            <a:endParaRPr lang="en-US" altLang="ko-KR" sz="2000" dirty="0" smtClean="0"/>
          </a:p>
          <a:p>
            <a:pPr lvl="1"/>
            <a:r>
              <a:rPr lang="ko-KR" altLang="en-US" sz="1500" dirty="0" smtClean="0"/>
              <a:t>캐릭터 움직임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점프</a:t>
            </a:r>
            <a:r>
              <a:rPr lang="en-US" altLang="ko-KR" sz="1500" dirty="0" smtClean="0"/>
              <a:t>)</a:t>
            </a:r>
          </a:p>
          <a:p>
            <a:r>
              <a:rPr lang="ko-KR" altLang="en-US" sz="2000" dirty="0" smtClean="0"/>
              <a:t>각 객체의 생성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소멸 처리 문제</a:t>
            </a:r>
            <a:endParaRPr lang="en-US" altLang="ko-KR" sz="2000" dirty="0" smtClean="0"/>
          </a:p>
          <a:p>
            <a:endParaRPr lang="en-US" altLang="ko-KR" dirty="0"/>
          </a:p>
          <a:p>
            <a:r>
              <a:rPr lang="ko-KR" altLang="en-US" sz="2000" dirty="0" smtClean="0"/>
              <a:t>하고있는 게임에 대한 소중함</a:t>
            </a:r>
            <a:endParaRPr lang="en-US" altLang="ko-KR" sz="2000" dirty="0" smtClean="0"/>
          </a:p>
          <a:p>
            <a:pPr lvl="1"/>
            <a:r>
              <a:rPr lang="ko-KR" altLang="en-US" sz="1500" dirty="0" smtClean="0"/>
              <a:t>버그나 오류 발생도 이해</a:t>
            </a:r>
            <a:endParaRPr lang="en-US" altLang="ko-KR" sz="15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99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눈송이 디자인 서식 파일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565590_TF03460579" id="{B1DF70B9-0B72-4754-8FB5-E3CD1B68B7E1}" vid="{80B59A64-5E38-443A-8CDD-591A1536CD56}"/>
    </a:ext>
  </a:extLst>
</a:theme>
</file>

<file path=ppt/theme/theme2.xml><?xml version="1.0" encoding="utf-8"?>
<a:theme xmlns:a="http://schemas.openxmlformats.org/drawingml/2006/main" name="Office 테마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15ED37-D514-41C3-9B3C-B262145D17B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E783485-1103-4BBC-98A1-D39A248154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853CD7-B1C6-4FDD-B6D0-92A83B857D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눈송이 디자인 슬라이드</Template>
  <TotalTime>111</TotalTime>
  <Words>279</Words>
  <Application>Microsoft Office PowerPoint</Application>
  <PresentationFormat>사용자 지정</PresentationFormat>
  <Paragraphs>74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Euphemia</vt:lpstr>
      <vt:lpstr>맑은 고딕</vt:lpstr>
      <vt:lpstr>Arial</vt:lpstr>
      <vt:lpstr>Century Gothic</vt:lpstr>
      <vt:lpstr>눈송이 디자인 서식 파일</vt:lpstr>
      <vt:lpstr>개인프로젝트 발표</vt:lpstr>
      <vt:lpstr>제작 목표</vt:lpstr>
      <vt:lpstr>PowerPoint 프레젠테이션</vt:lpstr>
      <vt:lpstr>게임 객체 관계도</vt:lpstr>
      <vt:lpstr>객체별(눈과 몬스터) 충돌감지와 제거호출</vt:lpstr>
      <vt:lpstr>호출 받은 객체들 처리</vt:lpstr>
      <vt:lpstr>조작 방법</vt:lpstr>
      <vt:lpstr>PowerPoint 프레젠테이션</vt:lpstr>
      <vt:lpstr>제작 과정에서의 평가, 소감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개인프로젝트 발표</dc:title>
  <dc:creator>HAKSUNNAM</dc:creator>
  <cp:lastModifiedBy>HAKSUNNAM</cp:lastModifiedBy>
  <cp:revision>54</cp:revision>
  <dcterms:created xsi:type="dcterms:W3CDTF">2018-12-13T13:24:11Z</dcterms:created>
  <dcterms:modified xsi:type="dcterms:W3CDTF">2018-12-13T22:37:55Z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