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70" r:id="rId7"/>
    <p:sldId id="265" r:id="rId8"/>
    <p:sldId id="266" r:id="rId9"/>
    <p:sldId id="271" r:id="rId10"/>
    <p:sldId id="272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8A3F73-7EC9-4763-A4C0-3A0955140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E2556C4-38DA-4B75-997E-AFCC122D1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4BCE93-4D0A-4D4D-A401-670511E1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A3AA5E-95B5-4B7B-96B2-D3F39C3F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2CC457-8AFC-48FE-9630-4F85E0BC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9438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AE1B14-7A05-459E-8CA7-9937D5EE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58A946-8583-4004-A6E0-3108EF80B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627B1-B047-48BA-8106-AAF09329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B9F073-4D86-438B-960E-F81FFFF9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874FD4-5502-4DF0-B048-97A95789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746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1FD7F9E-943C-4A4F-A760-28799F1AA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81EB94D-21EE-4EF2-A5FC-783256AA6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BD4EEC-08A8-4677-9A22-EEB84393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CFDC29-99F4-4D17-B69D-C268D0C3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D43E09-425A-4504-A056-E5E62F96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042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098AD-3317-4E57-96A0-CA8A7450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40A3AB-F89C-4FE8-949F-B2D39A21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BC8134-6368-4D42-A68E-46F88CD3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38DCB8-67A9-4D6D-94E0-3D4540DD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096A02-5B9F-4EC5-A140-5547C8E1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7460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16EE66-E73C-4832-8487-043C764C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DCD9945-BC67-4EB2-A612-022FF1D8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531C66-A66C-4575-A850-8385F23A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FABD3E-F1F1-49D6-B8FB-F2399AAD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1B9364-160C-47B7-BC23-74DB9E71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1885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C32AB7-22F7-4648-86B1-611AE7A6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E7FBBD-5C36-4E9F-98B2-71D2FB1D3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9C5E09-7411-4309-9A69-F76E4879B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9D04339-41C1-4914-831E-397B45A2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3790C13-D80B-47A8-8CE3-2B9B72C9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5FADD74-11E0-49F4-A3BB-AEC044D7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3929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7EB832-A0E2-4BA0-A777-7585BEF0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68948F-0768-43A7-854C-DC236581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AC90207-BAA1-4134-B4D7-F00C994C1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DF9683C-288F-4F15-9178-D40D83558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CCA7DE9-7048-4F30-AC01-C22BB0FCA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5301721-0DE2-4728-AD57-B56B73C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8B5C5C3-780B-456C-8B04-206E2185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6F72E53-B9E0-400F-833C-3F190037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5022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6CE149-2070-4E8D-A426-BD2246FE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833D315-CBF4-41A6-A83F-0BC0911E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35D4D1C-E44C-493A-B83C-35276BB9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9E23613-66DA-4C4A-8F05-F216C4FE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204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B1F85AA-528A-4F84-B83A-9BCD6526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8C799A9-E82E-4BFF-A6AF-E0DF31C3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307D48D-0A64-4DDD-8375-B6EDD731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5735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84654C-C3D1-4835-867E-95312530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E35B5A-C4F6-41D1-A313-6C4B985DA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91610E1-0853-4B7D-A414-447AB3F0C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3DBD073-7673-46C0-A619-74DA3FD1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2C94F8A-A071-4825-8EF2-9B292B36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E3FFAA6-930B-437E-8E5B-5312F873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9070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792A39-4C71-4737-B126-8E3BCFE1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97D34DF-4C6F-4C75-BE09-766F2C459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D34E0A-9AFF-4571-9EAE-A4F004A87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021144A-F342-4113-A556-CBF7232A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BDAFA25-C812-41B2-91AD-3DEBFC9E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E58519-96B2-4779-A50B-DD1C9074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150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2BC7089-FA23-4D6C-A9B8-69EBFC3E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4F39CCA-F40D-44C9-B53C-1C62CC0DE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F50DE9F-3839-4BE8-827C-B0BE04A83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71C53-A3BD-447F-9913-477CE0D93E9F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D12D6C-CB11-4C6D-B9F7-60EB07FE9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FF4871-E99B-4542-BEA6-F08806F22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7EEA-A711-434D-B210-9475B1834A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0951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project-in-python-colour-detection/" TargetMode="External"/><Relationship Id="rId2" Type="http://schemas.openxmlformats.org/officeDocument/2006/relationships/hyperlink" Target="https://pyimagesearch.com/2014/08/04/opencv-python-color-dete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rioh.com/p/35907c15445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1B87E6-CD15-4A1E-9A3F-6F5BE326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2" y="12019"/>
            <a:ext cx="9144000" cy="2387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A355EA0-5211-4885-BB09-BB7165B8A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032" y="2671244"/>
            <a:ext cx="9336833" cy="3729556"/>
          </a:xfrm>
        </p:spPr>
        <p:txBody>
          <a:bodyPr>
            <a:normAutofit/>
          </a:bodyPr>
          <a:lstStyle/>
          <a:p>
            <a:r>
              <a:rPr lang="en-US" sz="5100" u="sng" dirty="0" smtClean="0">
                <a:solidFill>
                  <a:srgbClr val="FF0000"/>
                </a:solidFill>
              </a:rPr>
              <a:t>COLOR RECOGNITION</a:t>
            </a:r>
            <a:endParaRPr lang="en-US" sz="5100" u="sng" dirty="0">
              <a:solidFill>
                <a:srgbClr val="FF0000"/>
              </a:solidFill>
            </a:endParaRPr>
          </a:p>
          <a:p>
            <a:pPr algn="just"/>
            <a:r>
              <a:rPr lang="en-US" sz="4000" dirty="0">
                <a:solidFill>
                  <a:srgbClr val="FF0000"/>
                </a:solidFill>
              </a:rPr>
              <a:t>   </a:t>
            </a:r>
            <a:r>
              <a:rPr lang="en-US" sz="4000" dirty="0" smtClean="0">
                <a:solidFill>
                  <a:srgbClr val="FF0000"/>
                </a:solidFill>
              </a:rPr>
              <a:t>Project Supervisor : </a:t>
            </a:r>
            <a:r>
              <a:rPr lang="en-US" sz="4000" dirty="0" err="1" smtClean="0">
                <a:solidFill>
                  <a:srgbClr val="FF0000"/>
                </a:solidFill>
              </a:rPr>
              <a:t>Dr.A.Viji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Amutha</a:t>
            </a:r>
            <a:r>
              <a:rPr lang="en-US" sz="4000" dirty="0" smtClean="0">
                <a:solidFill>
                  <a:srgbClr val="FF0000"/>
                </a:solidFill>
              </a:rPr>
              <a:t> Mary</a:t>
            </a:r>
            <a:endParaRPr lang="en-US" sz="4000" dirty="0">
              <a:solidFill>
                <a:srgbClr val="FF0000"/>
              </a:solidFill>
            </a:endParaRPr>
          </a:p>
          <a:p>
            <a:pPr algn="l"/>
            <a:r>
              <a:rPr lang="en-US" sz="3600" dirty="0"/>
              <a:t>        Name of the Student : </a:t>
            </a:r>
            <a:r>
              <a:rPr lang="en-US" sz="3600" dirty="0" err="1" smtClean="0"/>
              <a:t>Sravya</a:t>
            </a:r>
            <a:r>
              <a:rPr lang="en-US" sz="3600" dirty="0" smtClean="0"/>
              <a:t> </a:t>
            </a:r>
            <a:r>
              <a:rPr lang="en-US" sz="3600" dirty="0" err="1" smtClean="0"/>
              <a:t>Namburu</a:t>
            </a:r>
            <a:r>
              <a:rPr lang="en-US" sz="3600" dirty="0" smtClean="0"/>
              <a:t>   </a:t>
            </a:r>
            <a:endParaRPr lang="en-US" sz="3600" dirty="0"/>
          </a:p>
          <a:p>
            <a:pPr algn="l"/>
            <a:r>
              <a:rPr lang="en-US" sz="3600" dirty="0"/>
              <a:t>        Register Number : </a:t>
            </a:r>
            <a:r>
              <a:rPr lang="en-US" sz="3600" dirty="0" smtClean="0"/>
              <a:t>39110962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8FD759E-0226-4873-B6A1-DBE20EFD4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417" y="0"/>
            <a:ext cx="7371229" cy="21900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605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Results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47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378" y="1561382"/>
            <a:ext cx="4261448" cy="2113472"/>
          </a:xfrm>
        </p:spPr>
      </p:pic>
      <p:pic>
        <p:nvPicPr>
          <p:cNvPr id="5" name="Picture 4" descr="Screenshot (46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612" y="1621766"/>
            <a:ext cx="5106837" cy="2087592"/>
          </a:xfrm>
          <a:prstGeom prst="rect">
            <a:avLst/>
          </a:prstGeom>
        </p:spPr>
      </p:pic>
      <p:pic>
        <p:nvPicPr>
          <p:cNvPr id="6" name="Picture 5" descr="Screenshot (464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652" y="3968151"/>
            <a:ext cx="7668696" cy="25275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ED43AA-BE06-4E29-B52B-D0495908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CONCLUSION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139B1C-13FA-4730-8932-88D52E62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this project , we  have created a color recognizer using open CV Python.</a:t>
            </a:r>
          </a:p>
          <a:p>
            <a:pPr>
              <a:buNone/>
            </a:pPr>
            <a:r>
              <a:rPr lang="en-US" dirty="0" smtClean="0"/>
              <a:t>We learned about colors and how we can extract color RGB values and the color name.</a:t>
            </a:r>
          </a:p>
          <a:p>
            <a:pPr>
              <a:buNone/>
            </a:pPr>
            <a:r>
              <a:rPr lang="en-US" dirty="0" smtClean="0"/>
              <a:t>In this study we defined to get the required color field from an RGB image .In the various steps are </a:t>
            </a:r>
            <a:r>
              <a:rPr lang="en-US" dirty="0" err="1" smtClean="0"/>
              <a:t>imlemented</a:t>
            </a:r>
            <a:r>
              <a:rPr lang="en-US" dirty="0" smtClean="0"/>
              <a:t> using open CV  </a:t>
            </a:r>
            <a:r>
              <a:rPr lang="en-US" dirty="0" err="1" smtClean="0"/>
              <a:t>paltform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The main Positive point of the method is its color differentiation of a mono color.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109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E64CAE-914B-4628-B70F-2C2DC3D2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REFERENCES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A167A6-1AA3-4E7A-846F-F8D8F7B3E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https://pyimagesearch.com/2014/08/04/opencv-python-color-detection/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3"/>
              </a:rPr>
              <a:t>https://data-flair.training/blogs/project-in-python-colour-detection/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4"/>
              </a:rPr>
              <a:t>https://morioh.com/p/35907c154459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30231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A731D0C-272F-47D7-B183-C2280D004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138" y="-158620"/>
            <a:ext cx="5742930" cy="1278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3DCE32C-C6C1-4496-B381-4E3D3DF45BC2}"/>
              </a:ext>
            </a:extLst>
          </p:cNvPr>
          <p:cNvSpPr txBox="1"/>
          <p:nvPr/>
        </p:nvSpPr>
        <p:spPr>
          <a:xfrm>
            <a:off x="130629" y="840599"/>
            <a:ext cx="9015703" cy="4659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Introduction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Objectives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Scope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Ideation Map / System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Architecture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Software and Hard ware Requirements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Algorithms and Methods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Results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Conclusion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References</a:t>
            </a:r>
          </a:p>
        </p:txBody>
      </p:sp>
    </p:spTree>
    <p:extLst>
      <p:ext uri="{BB962C8B-B14F-4D97-AF65-F5344CB8AC3E}">
        <p14:creationId xmlns="" xmlns:p14="http://schemas.microsoft.com/office/powerpoint/2010/main" val="77382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D5A3EB-2A8A-401F-8A60-032D9E09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INTRODUCTION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3EEC8B-9489-4E37-80AE-E6FCDA5A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spc="-65" dirty="0"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  <a:r>
              <a:rPr lang="en-US" spc="1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pc="-3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is to build color recognizer  with simple and machine learning using Open </a:t>
            </a:r>
            <a:r>
              <a:rPr lang="en-US" spc="-3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CV.we</a:t>
            </a:r>
            <a:r>
              <a:rPr lang="en-US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will create a application that will help us to identify colors in the </a:t>
            </a:r>
            <a:r>
              <a:rPr lang="en-US" spc="-3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image.This</a:t>
            </a:r>
            <a:r>
              <a:rPr lang="en-US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process is also known as color detection.</a:t>
            </a:r>
          </a:p>
          <a:p>
            <a:r>
              <a:rPr lang="en-US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This program will also return RGB values of the color.</a:t>
            </a:r>
          </a:p>
          <a:p>
            <a:r>
              <a:rPr lang="en-US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Color recognition is the process of segmenting the </a:t>
            </a:r>
            <a:r>
              <a:rPr lang="en-US" spc="-3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colorsand</a:t>
            </a:r>
            <a:r>
              <a:rPr lang="en-US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identifying the segmented colors.</a:t>
            </a:r>
          </a:p>
          <a:p>
            <a:r>
              <a:rPr lang="en-US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It is one of the human to computer interaction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663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ECECE-B1E7-45E3-8B3A-4F7362F1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OBJECTIVES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D97833-EB93-4367-AADB-07F03229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690689"/>
            <a:ext cx="10635343" cy="43088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Aim of the this project is to build color recognizer using Open CV .</a:t>
            </a:r>
          </a:p>
          <a:p>
            <a:r>
              <a:rPr lang="en-US" dirty="0" smtClean="0"/>
              <a:t>Color recognition using Open CV also allows the identifying of a specific color in live stream video.</a:t>
            </a:r>
          </a:p>
          <a:p>
            <a:r>
              <a:rPr lang="en-US" dirty="0" smtClean="0"/>
              <a:t>  To create a color recognition app which will help users to detect color in the image .</a:t>
            </a:r>
          </a:p>
          <a:p>
            <a:r>
              <a:rPr lang="en-US" dirty="0" smtClean="0"/>
              <a:t>We will use three main modules for this project </a:t>
            </a:r>
            <a:r>
              <a:rPr lang="en-US" dirty="0" err="1" smtClean="0"/>
              <a:t>Numpy</a:t>
            </a:r>
            <a:r>
              <a:rPr lang="en-US" dirty="0" smtClean="0"/>
              <a:t>, Pandas, Open Cv. Open CV is a highly optimized library with a focus on real time applications.</a:t>
            </a:r>
          </a:p>
          <a:p>
            <a:r>
              <a:rPr lang="en-US" dirty="0" smtClean="0"/>
              <a:t>Our aim is to retrieve </a:t>
            </a:r>
            <a:r>
              <a:rPr lang="en-US" dirty="0" err="1" smtClean="0"/>
              <a:t>rgb</a:t>
            </a:r>
            <a:r>
              <a:rPr lang="en-US" dirty="0" smtClean="0"/>
              <a:t> values from an image and determine the color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92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B0C2EA-DC35-472D-88BD-2353B60B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Scope of the project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Vision – Color recognition is the basic and important step for proceeding in computer vision.</a:t>
            </a:r>
          </a:p>
          <a:p>
            <a:endParaRPr lang="en-US" dirty="0" smtClean="0"/>
          </a:p>
          <a:p>
            <a:r>
              <a:rPr lang="en-US" dirty="0" smtClean="0"/>
              <a:t>Object </a:t>
            </a:r>
            <a:r>
              <a:rPr lang="en-US" dirty="0" err="1" smtClean="0"/>
              <a:t>Segregration</a:t>
            </a:r>
            <a:r>
              <a:rPr lang="en-US" dirty="0" smtClean="0"/>
              <a:t> – An </a:t>
            </a:r>
            <a:r>
              <a:rPr lang="en-US" dirty="0" err="1" smtClean="0"/>
              <a:t>oject</a:t>
            </a:r>
            <a:r>
              <a:rPr lang="en-US" dirty="0" smtClean="0"/>
              <a:t> can be </a:t>
            </a:r>
            <a:r>
              <a:rPr lang="en-US" dirty="0" err="1" smtClean="0"/>
              <a:t>segregrated</a:t>
            </a:r>
            <a:r>
              <a:rPr lang="en-US" dirty="0" smtClean="0"/>
              <a:t>(</a:t>
            </a:r>
            <a:r>
              <a:rPr lang="en-US" dirty="0" err="1" smtClean="0"/>
              <a:t>seperated</a:t>
            </a:r>
            <a:r>
              <a:rPr lang="en-US" dirty="0" smtClean="0"/>
              <a:t> ) on the basis of color.</a:t>
            </a:r>
          </a:p>
          <a:p>
            <a:endParaRPr lang="en-US" dirty="0" smtClean="0"/>
          </a:p>
          <a:p>
            <a:r>
              <a:rPr lang="en-US" dirty="0" smtClean="0"/>
              <a:t>Object Tracking – A moving object can be tracked on the basis of its color.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223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157EC2-6AA1-4B76-8E7A-081C7A58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rgbClr val="FF0000"/>
                </a:solidFill>
              </a:rPr>
              <a:t>IDEATION MAP/SYSTEM ARCHITECTURE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8" name="Content Placeholder 7" descr="Screenshot (45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732" y="1945037"/>
            <a:ext cx="7183465" cy="3828082"/>
          </a:xfrm>
        </p:spPr>
      </p:pic>
    </p:spTree>
    <p:extLst>
      <p:ext uri="{BB962C8B-B14F-4D97-AF65-F5344CB8AC3E}">
        <p14:creationId xmlns="" xmlns:p14="http://schemas.microsoft.com/office/powerpoint/2010/main" val="34920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E41473-D3E4-45CA-B8B5-F3542F8A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HARDWARE AND SOFTWARE REQUIREMNTS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0D53FE-45B0-48E4-B6F9-405A54E9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448"/>
          </a:xfrm>
        </p:spPr>
        <p:txBody>
          <a:bodyPr/>
          <a:lstStyle/>
          <a:p>
            <a:r>
              <a:rPr lang="en-US" dirty="0"/>
              <a:t>HARDWARE REQUIREMENTS: A laptop with a good internet connection.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SOFTWARE REQUIREMENTS : Anaconda software and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5D46298-3B5C-4B2F-A6D8-050A41FEB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04" y="2633662"/>
            <a:ext cx="2357145" cy="949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9E19B6D-9370-4DD2-9657-846E8C7FE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001" y="4777274"/>
            <a:ext cx="1190625" cy="1715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55BFE6F-7BE0-477F-BE3D-04DC6CB0D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82" y="4777274"/>
            <a:ext cx="1744824" cy="15208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201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E3E6F3-E7C8-4130-8936-267B4C2B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MODULE IMPLEMENTATION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- Supports large Multi-</a:t>
            </a:r>
            <a:r>
              <a:rPr lang="en-US" dirty="0" err="1" smtClean="0"/>
              <a:t>dimesional</a:t>
            </a:r>
            <a:r>
              <a:rPr lang="en-US" dirty="0" smtClean="0"/>
              <a:t> arrays and matrices, along with a large collection of high-level mathematical function to operate on the arrays.</a:t>
            </a:r>
          </a:p>
          <a:p>
            <a:r>
              <a:rPr lang="en-US" dirty="0" smtClean="0"/>
              <a:t>Pandas – Pandas is a software library written for the python programming language for data manipulation and analysis.</a:t>
            </a:r>
          </a:p>
          <a:p>
            <a:r>
              <a:rPr lang="en-US" dirty="0" err="1" smtClean="0"/>
              <a:t>Matplotlib</a:t>
            </a:r>
            <a:r>
              <a:rPr lang="en-US" dirty="0" smtClean="0"/>
              <a:t> – </a:t>
            </a:r>
            <a:r>
              <a:rPr lang="en-US" dirty="0" err="1" smtClean="0"/>
              <a:t>Matplotlib</a:t>
            </a:r>
            <a:r>
              <a:rPr lang="en-US" dirty="0" smtClean="0"/>
              <a:t> is a plotting library for the python programming language and its numerical mathematics extension </a:t>
            </a:r>
            <a:r>
              <a:rPr lang="en-US" dirty="0" err="1" smtClean="0"/>
              <a:t>Numpy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CV2 – Open CV is a library of programming function at real time computer vision and it is a python </a:t>
            </a:r>
            <a:r>
              <a:rPr lang="en-US" dirty="0" err="1" smtClean="0"/>
              <a:t>wrapper.It</a:t>
            </a:r>
            <a:r>
              <a:rPr lang="en-US" dirty="0" smtClean="0"/>
              <a:t> makes use of </a:t>
            </a:r>
            <a:r>
              <a:rPr lang="en-US" dirty="0" err="1" smtClean="0"/>
              <a:t>Numpy</a:t>
            </a:r>
            <a:r>
              <a:rPr lang="en-US" dirty="0" smtClean="0"/>
              <a:t>.         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127616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Open CV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CV (Open source computer vision) is a huge open source library for the machine learning and image processing and it plays in important role in real time operation.</a:t>
            </a:r>
          </a:p>
          <a:p>
            <a:r>
              <a:rPr lang="en-US" dirty="0" smtClean="0"/>
              <a:t>Open CV was built tom provide a common infrastructure for computer vision applications.</a:t>
            </a:r>
          </a:p>
          <a:p>
            <a:r>
              <a:rPr lang="en-US" dirty="0" smtClean="0"/>
              <a:t>This library has more than 2500 optimized </a:t>
            </a:r>
            <a:r>
              <a:rPr lang="en-US" dirty="0" err="1" smtClean="0"/>
              <a:t>algorithms.These</a:t>
            </a:r>
            <a:r>
              <a:rPr lang="en-US" dirty="0" smtClean="0"/>
              <a:t> algorithms can be used to detect and recognize </a:t>
            </a:r>
            <a:r>
              <a:rPr lang="en-US" dirty="0" err="1" smtClean="0"/>
              <a:t>faces,identify</a:t>
            </a:r>
            <a:r>
              <a:rPr lang="en-US" dirty="0" smtClean="0"/>
              <a:t> objects, classify human actions in videos etc…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544</Words>
  <Application>Microsoft Office PowerPoint</Application>
  <PresentationFormat>Custom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INTRODUCTION</vt:lpstr>
      <vt:lpstr>OBJECTIVES</vt:lpstr>
      <vt:lpstr>Scope of the project</vt:lpstr>
      <vt:lpstr>IDEATION MAP/SYSTEM ARCHITECTURE</vt:lpstr>
      <vt:lpstr>HARDWARE AND SOFTWARE REQUIREMNTS</vt:lpstr>
      <vt:lpstr>MODULE IMPLEMENTATION</vt:lpstr>
      <vt:lpstr>Open CV</vt:lpstr>
      <vt:lpstr>Results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</dc:creator>
  <cp:lastModifiedBy>dell</cp:lastModifiedBy>
  <cp:revision>35</cp:revision>
  <dcterms:created xsi:type="dcterms:W3CDTF">2022-04-09T07:53:54Z</dcterms:created>
  <dcterms:modified xsi:type="dcterms:W3CDTF">2022-04-10T18:50:19Z</dcterms:modified>
</cp:coreProperties>
</file>