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3" r:id="rId1"/>
    <p:sldMasterId id="2147483674" r:id="rId2"/>
  </p:sldMasterIdLst>
  <p:notesMasterIdLst>
    <p:notesMasterId r:id="rId16"/>
  </p:notesMasterIdLst>
  <p:sldIdLst>
    <p:sldId id="256" r:id="rId3"/>
    <p:sldId id="257" r:id="rId4"/>
    <p:sldId id="302" r:id="rId5"/>
    <p:sldId id="303" r:id="rId6"/>
    <p:sldId id="304" r:id="rId7"/>
    <p:sldId id="307" r:id="rId8"/>
    <p:sldId id="305" r:id="rId9"/>
    <p:sldId id="306" r:id="rId10"/>
    <p:sldId id="308" r:id="rId11"/>
    <p:sldId id="309" r:id="rId12"/>
    <p:sldId id="310" r:id="rId13"/>
    <p:sldId id="264" r:id="rId14"/>
    <p:sldId id="300" r:id="rId15"/>
  </p:sldIdLst>
  <p:sldSz cx="9144000" cy="5143500" type="screen16x9"/>
  <p:notesSz cx="6858000" cy="9144000"/>
  <p:embeddedFontLst>
    <p:embeddedFont>
      <p:font typeface="Lexend Deca" panose="020B0604020202020204" charset="0"/>
      <p:regular r:id="rId17"/>
      <p:bold r:id="rId18"/>
    </p:embeddedFont>
    <p:embeddedFont>
      <p:font typeface="Lexend Deca Medium" panose="020B0604020202020204" charset="0"/>
      <p:regular r:id="rId19"/>
      <p:bold r:id="rId20"/>
    </p:embeddedFont>
    <p:embeddedFont>
      <p:font typeface="Metrophobic" panose="020B0604020202020204" charset="0"/>
      <p:regular r:id="rId21"/>
    </p:embeddedFont>
    <p:embeddedFont>
      <p:font typeface="Proxima Nova" panose="020B0604020202020204"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C408DDD-9561-4698-8F34-1AE55A4D5FA1}">
  <a:tblStyle styleId="{6C408DDD-9561-4698-8F34-1AE55A4D5FA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730"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font" Target="fonts/font2.fntdata"/><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font" Target="fonts/font5.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1.fntdata"/><Relationship Id="rId25" Type="http://schemas.openxmlformats.org/officeDocument/2006/relationships/font" Target="fonts/font9.fntdata"/><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8.fntdata"/><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7.fntdata"/><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font" Target="fonts/font3.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6.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11a27d4059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11a27d4059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398434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11a27d4059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11a27d4059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603245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3"/>
        <p:cNvGrpSpPr/>
        <p:nvPr/>
      </p:nvGrpSpPr>
      <p:grpSpPr>
        <a:xfrm>
          <a:off x="0" y="0"/>
          <a:ext cx="0" cy="0"/>
          <a:chOff x="0" y="0"/>
          <a:chExt cx="0" cy="0"/>
        </a:xfrm>
      </p:grpSpPr>
      <p:sp>
        <p:nvSpPr>
          <p:cNvPr id="694" name="Google Shape;694;g11d64e80a0f_0_2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5" name="Google Shape;695;g11d64e80a0f_0_2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21"/>
        <p:cNvGrpSpPr/>
        <p:nvPr/>
      </p:nvGrpSpPr>
      <p:grpSpPr>
        <a:xfrm>
          <a:off x="0" y="0"/>
          <a:ext cx="0" cy="0"/>
          <a:chOff x="0" y="0"/>
          <a:chExt cx="0" cy="0"/>
        </a:xfrm>
      </p:grpSpPr>
      <p:sp>
        <p:nvSpPr>
          <p:cNvPr id="14422" name="Google Shape;14422;g11d64e80a0f_0_279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23" name="Google Shape;14423;g11d64e80a0f_0_279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11a27d4059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11a27d4059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11a27d4059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11a27d4059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267534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11a27d4059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11a27d4059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112223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11a27d4059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11a27d4059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75706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11a27d4059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11a27d4059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017698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11a27d4059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11a27d4059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032914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11a27d4059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11a27d4059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375220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11a27d4059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11a27d4059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935510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390275" y="367175"/>
            <a:ext cx="8411700" cy="4409100"/>
          </a:xfrm>
          <a:prstGeom prst="roundRect">
            <a:avLst>
              <a:gd name="adj" fmla="val 7484"/>
            </a:avLst>
          </a:prstGeom>
          <a:solidFill>
            <a:schemeClr val="lt1"/>
          </a:soli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txBox="1">
            <a:spLocks noGrp="1"/>
          </p:cNvSpPr>
          <p:nvPr>
            <p:ph type="ctrTitle"/>
          </p:nvPr>
        </p:nvSpPr>
        <p:spPr>
          <a:xfrm>
            <a:off x="2321700" y="1104000"/>
            <a:ext cx="6102300" cy="2172300"/>
          </a:xfrm>
          <a:prstGeom prst="rect">
            <a:avLst/>
          </a:prstGeom>
        </p:spPr>
        <p:txBody>
          <a:bodyPr spcFirstLastPara="1" wrap="square" lIns="91425" tIns="0" rIns="91425" bIns="0" anchor="b" anchorCtr="0">
            <a:noAutofit/>
          </a:bodyPr>
          <a:lstStyle>
            <a:lvl1pPr lvl="0">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2321700" y="3313225"/>
            <a:ext cx="4764300" cy="482100"/>
          </a:xfrm>
          <a:prstGeom prst="rect">
            <a:avLst/>
          </a:prstGeom>
        </p:spPr>
        <p:txBody>
          <a:bodyPr spcFirstLastPara="1" wrap="square" lIns="91425" tIns="0" rIns="91425" bIns="0" anchor="t" anchorCtr="0">
            <a:noAutofit/>
          </a:bodyPr>
          <a:lstStyle>
            <a:lvl1pPr lvl="0">
              <a:lnSpc>
                <a:spcPct val="100000"/>
              </a:lnSpc>
              <a:spcBef>
                <a:spcPts val="0"/>
              </a:spcBef>
              <a:spcAft>
                <a:spcPts val="0"/>
              </a:spcAft>
              <a:buSzPts val="2800"/>
              <a:buNone/>
              <a:defRPr sz="19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p:nvPr/>
        </p:nvSpPr>
        <p:spPr>
          <a:xfrm rot="-5400000">
            <a:off x="-952675" y="1711850"/>
            <a:ext cx="4407000" cy="1716600"/>
          </a:xfrm>
          <a:prstGeom prst="round2SameRect">
            <a:avLst>
              <a:gd name="adj1" fmla="val 20360"/>
              <a:gd name="adj2" fmla="val 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2"/>
        <p:cNvGrpSpPr/>
        <p:nvPr/>
      </p:nvGrpSpPr>
      <p:grpSpPr>
        <a:xfrm>
          <a:off x="0" y="0"/>
          <a:ext cx="0" cy="0"/>
          <a:chOff x="0" y="0"/>
          <a:chExt cx="0" cy="0"/>
        </a:xfrm>
      </p:grpSpPr>
      <p:sp>
        <p:nvSpPr>
          <p:cNvPr id="33" name="Google Shape;33;p6"/>
          <p:cNvSpPr/>
          <p:nvPr/>
        </p:nvSpPr>
        <p:spPr>
          <a:xfrm>
            <a:off x="390275" y="367175"/>
            <a:ext cx="8411700" cy="4409100"/>
          </a:xfrm>
          <a:prstGeom prst="roundRect">
            <a:avLst>
              <a:gd name="adj" fmla="val 7484"/>
            </a:avLst>
          </a:prstGeom>
          <a:solidFill>
            <a:schemeClr val="lt1"/>
          </a:soli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6"/>
          <p:cNvSpPr txBox="1">
            <a:spLocks noGrp="1"/>
          </p:cNvSpPr>
          <p:nvPr>
            <p:ph type="title"/>
          </p:nvPr>
        </p:nvSpPr>
        <p:spPr>
          <a:xfrm>
            <a:off x="1998350" y="540000"/>
            <a:ext cx="6425700" cy="477600"/>
          </a:xfrm>
          <a:prstGeom prst="rect">
            <a:avLst/>
          </a:prstGeom>
        </p:spPr>
        <p:txBody>
          <a:bodyPr spcFirstLastPara="1" wrap="square" lIns="91425" tIns="0" rIns="91425" bIns="0"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5" name="Google Shape;35;p6"/>
          <p:cNvSpPr/>
          <p:nvPr/>
        </p:nvSpPr>
        <p:spPr>
          <a:xfrm rot="-5400000">
            <a:off x="-1387975" y="2147150"/>
            <a:ext cx="4407000" cy="846000"/>
          </a:xfrm>
          <a:prstGeom prst="round2SameRect">
            <a:avLst>
              <a:gd name="adj1" fmla="val 38579"/>
              <a:gd name="adj2" fmla="val 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0"/>
        <p:cNvGrpSpPr/>
        <p:nvPr/>
      </p:nvGrpSpPr>
      <p:grpSpPr>
        <a:xfrm>
          <a:off x="0" y="0"/>
          <a:ext cx="0" cy="0"/>
          <a:chOff x="0" y="0"/>
          <a:chExt cx="0" cy="0"/>
        </a:xfrm>
      </p:grpSpPr>
      <p:sp>
        <p:nvSpPr>
          <p:cNvPr id="51" name="Google Shape;51;p10"/>
          <p:cNvSpPr/>
          <p:nvPr/>
        </p:nvSpPr>
        <p:spPr>
          <a:xfrm>
            <a:off x="0" y="0"/>
            <a:ext cx="9144000" cy="5143500"/>
          </a:xfrm>
          <a:prstGeom prst="rect">
            <a:avLst/>
          </a:prstGeom>
          <a:solidFill>
            <a:srgbClr val="FF6A92">
              <a:alpha val="3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10"/>
          <p:cNvSpPr txBox="1">
            <a:spLocks noGrp="1"/>
          </p:cNvSpPr>
          <p:nvPr>
            <p:ph type="body" idx="1"/>
          </p:nvPr>
        </p:nvSpPr>
        <p:spPr>
          <a:xfrm>
            <a:off x="5587500" y="1205970"/>
            <a:ext cx="2659500" cy="1066500"/>
          </a:xfrm>
          <a:prstGeom prst="rect">
            <a:avLst/>
          </a:prstGeom>
        </p:spPr>
        <p:txBody>
          <a:bodyPr spcFirstLastPara="1" wrap="square" lIns="91425" tIns="0" rIns="91425" bIns="0" anchor="ctr" anchorCtr="0">
            <a:noAutofit/>
          </a:bodyPr>
          <a:lstStyle>
            <a:lvl1pPr marL="457200" lvl="0" indent="-228600" algn="ctr">
              <a:lnSpc>
                <a:spcPct val="100000"/>
              </a:lnSpc>
              <a:spcBef>
                <a:spcPts val="0"/>
              </a:spcBef>
              <a:spcAft>
                <a:spcPts val="0"/>
              </a:spcAft>
              <a:buSzPts val="2300"/>
              <a:buFont typeface="Lexend Deca Medium"/>
              <a:buNone/>
              <a:defRPr sz="2300">
                <a:latin typeface="Lexend Deca Medium"/>
                <a:ea typeface="Lexend Deca Medium"/>
                <a:cs typeface="Lexend Deca Medium"/>
                <a:sym typeface="Lexend Deca Medium"/>
              </a:defRPr>
            </a:lvl1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58"/>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
  <p:cSld name="TITLE_ONLY_2">
    <p:bg>
      <p:bgPr>
        <a:gradFill>
          <a:gsLst>
            <a:gs pos="0">
              <a:schemeClr val="lt2"/>
            </a:gs>
            <a:gs pos="50000">
              <a:schemeClr val="dk1"/>
            </a:gs>
            <a:gs pos="100000">
              <a:schemeClr val="dk2"/>
            </a:gs>
          </a:gsLst>
          <a:path path="circle">
            <a:fillToRect l="50000" t="50000" r="50000" b="50000"/>
          </a:path>
          <a:tileRect/>
        </a:gradFill>
        <a:effectLst/>
      </p:bgPr>
    </p:bg>
    <p:spTree>
      <p:nvGrpSpPr>
        <p:cNvPr id="1" name="Shape 182"/>
        <p:cNvGrpSpPr/>
        <p:nvPr/>
      </p:nvGrpSpPr>
      <p:grpSpPr>
        <a:xfrm>
          <a:off x="0" y="0"/>
          <a:ext cx="0" cy="0"/>
          <a:chOff x="0" y="0"/>
          <a:chExt cx="0" cy="0"/>
        </a:xfrm>
      </p:grpSpPr>
      <p:sp>
        <p:nvSpPr>
          <p:cNvPr id="183" name="Google Shape;183;p23"/>
          <p:cNvSpPr/>
          <p:nvPr/>
        </p:nvSpPr>
        <p:spPr>
          <a:xfrm>
            <a:off x="390275" y="367175"/>
            <a:ext cx="8411700" cy="4409100"/>
          </a:xfrm>
          <a:prstGeom prst="roundRect">
            <a:avLst>
              <a:gd name="adj" fmla="val 7484"/>
            </a:avLst>
          </a:prstGeom>
          <a:solidFill>
            <a:schemeClr val="lt1"/>
          </a:soli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3"/>
          <p:cNvSpPr/>
          <p:nvPr/>
        </p:nvSpPr>
        <p:spPr>
          <a:xfrm rot="-5400000">
            <a:off x="-1387975" y="2147150"/>
            <a:ext cx="4407000" cy="846000"/>
          </a:xfrm>
          <a:prstGeom prst="round2SameRect">
            <a:avLst>
              <a:gd name="adj1" fmla="val 38579"/>
              <a:gd name="adj2" fmla="val 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1">
  <p:cSld name="TITLE_ONLY_3">
    <p:bg>
      <p:bgPr>
        <a:gradFill>
          <a:gsLst>
            <a:gs pos="0">
              <a:schemeClr val="dk2"/>
            </a:gs>
            <a:gs pos="2000">
              <a:schemeClr val="dk2"/>
            </a:gs>
            <a:gs pos="50000">
              <a:schemeClr val="dk1"/>
            </a:gs>
            <a:gs pos="100000">
              <a:schemeClr val="lt2"/>
            </a:gs>
          </a:gsLst>
          <a:path path="circle">
            <a:fillToRect l="50000" t="50000" r="50000" b="50000"/>
          </a:path>
          <a:tileRect/>
        </a:gradFill>
        <a:effectLst/>
      </p:bgPr>
    </p:bg>
    <p:spTree>
      <p:nvGrpSpPr>
        <p:cNvPr id="1" name="Shape 185"/>
        <p:cNvGrpSpPr/>
        <p:nvPr/>
      </p:nvGrpSpPr>
      <p:grpSpPr>
        <a:xfrm>
          <a:off x="0" y="0"/>
          <a:ext cx="0" cy="0"/>
          <a:chOff x="0" y="0"/>
          <a:chExt cx="0" cy="0"/>
        </a:xfrm>
      </p:grpSpPr>
      <p:sp>
        <p:nvSpPr>
          <p:cNvPr id="186" name="Google Shape;186;p24"/>
          <p:cNvSpPr/>
          <p:nvPr/>
        </p:nvSpPr>
        <p:spPr>
          <a:xfrm>
            <a:off x="390275" y="367175"/>
            <a:ext cx="8411700" cy="4409100"/>
          </a:xfrm>
          <a:prstGeom prst="roundRect">
            <a:avLst>
              <a:gd name="adj" fmla="val 7484"/>
            </a:avLst>
          </a:prstGeom>
          <a:solidFill>
            <a:schemeClr val="lt1"/>
          </a:soli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4"/>
          <p:cNvSpPr/>
          <p:nvPr/>
        </p:nvSpPr>
        <p:spPr>
          <a:xfrm rot="-5400000">
            <a:off x="-1387975" y="2147150"/>
            <a:ext cx="4407000" cy="846000"/>
          </a:xfrm>
          <a:prstGeom prst="round2SameRect">
            <a:avLst>
              <a:gd name="adj1" fmla="val 38579"/>
              <a:gd name="adj2" fmla="val 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91"/>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chemeClr val="dk2"/>
            </a:gs>
            <a:gs pos="2000">
              <a:schemeClr val="dk2"/>
            </a:gs>
            <a:gs pos="50000">
              <a:schemeClr val="dk1"/>
            </a:gs>
            <a:gs pos="100000">
              <a:schemeClr val="lt2"/>
            </a:gs>
          </a:gsLst>
          <a:lin ang="2698631"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998350" y="540000"/>
            <a:ext cx="6425700" cy="477600"/>
          </a:xfrm>
          <a:prstGeom prst="rect">
            <a:avLst/>
          </a:prstGeom>
          <a:noFill/>
          <a:ln>
            <a:noFill/>
          </a:ln>
        </p:spPr>
        <p:txBody>
          <a:bodyPr spcFirstLastPara="1" wrap="square" lIns="91425" tIns="0" rIns="91425" bIns="0" anchor="t" anchorCtr="0">
            <a:noAutofit/>
          </a:bodyPr>
          <a:lstStyle>
            <a:lvl1pPr lvl="0">
              <a:spcBef>
                <a:spcPts val="0"/>
              </a:spcBef>
              <a:spcAft>
                <a:spcPts val="0"/>
              </a:spcAft>
              <a:buClr>
                <a:schemeClr val="dk1"/>
              </a:buClr>
              <a:buSzPts val="2800"/>
              <a:buFont typeface="Lexend Deca Medium"/>
              <a:buNone/>
              <a:defRPr sz="2800">
                <a:solidFill>
                  <a:schemeClr val="dk1"/>
                </a:solidFill>
                <a:latin typeface="Lexend Deca Medium"/>
                <a:ea typeface="Lexend Deca Medium"/>
                <a:cs typeface="Lexend Deca Medium"/>
                <a:sym typeface="Lexend Deca Medium"/>
              </a:defRPr>
            </a:lvl1pPr>
            <a:lvl2pPr lvl="1">
              <a:spcBef>
                <a:spcPts val="0"/>
              </a:spcBef>
              <a:spcAft>
                <a:spcPts val="0"/>
              </a:spcAft>
              <a:buClr>
                <a:schemeClr val="dk1"/>
              </a:buClr>
              <a:buSzPts val="2800"/>
              <a:buFont typeface="Lexend Deca Medium"/>
              <a:buNone/>
              <a:defRPr sz="2800">
                <a:solidFill>
                  <a:schemeClr val="dk1"/>
                </a:solidFill>
                <a:latin typeface="Lexend Deca Medium"/>
                <a:ea typeface="Lexend Deca Medium"/>
                <a:cs typeface="Lexend Deca Medium"/>
                <a:sym typeface="Lexend Deca Medium"/>
              </a:defRPr>
            </a:lvl2pPr>
            <a:lvl3pPr lvl="2">
              <a:spcBef>
                <a:spcPts val="0"/>
              </a:spcBef>
              <a:spcAft>
                <a:spcPts val="0"/>
              </a:spcAft>
              <a:buClr>
                <a:schemeClr val="dk1"/>
              </a:buClr>
              <a:buSzPts val="2800"/>
              <a:buFont typeface="Lexend Deca Medium"/>
              <a:buNone/>
              <a:defRPr sz="2800">
                <a:solidFill>
                  <a:schemeClr val="dk1"/>
                </a:solidFill>
                <a:latin typeface="Lexend Deca Medium"/>
                <a:ea typeface="Lexend Deca Medium"/>
                <a:cs typeface="Lexend Deca Medium"/>
                <a:sym typeface="Lexend Deca Medium"/>
              </a:defRPr>
            </a:lvl3pPr>
            <a:lvl4pPr lvl="3">
              <a:spcBef>
                <a:spcPts val="0"/>
              </a:spcBef>
              <a:spcAft>
                <a:spcPts val="0"/>
              </a:spcAft>
              <a:buClr>
                <a:schemeClr val="dk1"/>
              </a:buClr>
              <a:buSzPts val="2800"/>
              <a:buFont typeface="Lexend Deca Medium"/>
              <a:buNone/>
              <a:defRPr sz="2800">
                <a:solidFill>
                  <a:schemeClr val="dk1"/>
                </a:solidFill>
                <a:latin typeface="Lexend Deca Medium"/>
                <a:ea typeface="Lexend Deca Medium"/>
                <a:cs typeface="Lexend Deca Medium"/>
                <a:sym typeface="Lexend Deca Medium"/>
              </a:defRPr>
            </a:lvl4pPr>
            <a:lvl5pPr lvl="4">
              <a:spcBef>
                <a:spcPts val="0"/>
              </a:spcBef>
              <a:spcAft>
                <a:spcPts val="0"/>
              </a:spcAft>
              <a:buClr>
                <a:schemeClr val="dk1"/>
              </a:buClr>
              <a:buSzPts val="2800"/>
              <a:buFont typeface="Lexend Deca Medium"/>
              <a:buNone/>
              <a:defRPr sz="2800">
                <a:solidFill>
                  <a:schemeClr val="dk1"/>
                </a:solidFill>
                <a:latin typeface="Lexend Deca Medium"/>
                <a:ea typeface="Lexend Deca Medium"/>
                <a:cs typeface="Lexend Deca Medium"/>
                <a:sym typeface="Lexend Deca Medium"/>
              </a:defRPr>
            </a:lvl5pPr>
            <a:lvl6pPr lvl="5">
              <a:spcBef>
                <a:spcPts val="0"/>
              </a:spcBef>
              <a:spcAft>
                <a:spcPts val="0"/>
              </a:spcAft>
              <a:buClr>
                <a:schemeClr val="dk1"/>
              </a:buClr>
              <a:buSzPts val="2800"/>
              <a:buFont typeface="Lexend Deca Medium"/>
              <a:buNone/>
              <a:defRPr sz="2800">
                <a:solidFill>
                  <a:schemeClr val="dk1"/>
                </a:solidFill>
                <a:latin typeface="Lexend Deca Medium"/>
                <a:ea typeface="Lexend Deca Medium"/>
                <a:cs typeface="Lexend Deca Medium"/>
                <a:sym typeface="Lexend Deca Medium"/>
              </a:defRPr>
            </a:lvl6pPr>
            <a:lvl7pPr lvl="6">
              <a:spcBef>
                <a:spcPts val="0"/>
              </a:spcBef>
              <a:spcAft>
                <a:spcPts val="0"/>
              </a:spcAft>
              <a:buClr>
                <a:schemeClr val="dk1"/>
              </a:buClr>
              <a:buSzPts val="2800"/>
              <a:buFont typeface="Lexend Deca Medium"/>
              <a:buNone/>
              <a:defRPr sz="2800">
                <a:solidFill>
                  <a:schemeClr val="dk1"/>
                </a:solidFill>
                <a:latin typeface="Lexend Deca Medium"/>
                <a:ea typeface="Lexend Deca Medium"/>
                <a:cs typeface="Lexend Deca Medium"/>
                <a:sym typeface="Lexend Deca Medium"/>
              </a:defRPr>
            </a:lvl7pPr>
            <a:lvl8pPr lvl="7">
              <a:spcBef>
                <a:spcPts val="0"/>
              </a:spcBef>
              <a:spcAft>
                <a:spcPts val="0"/>
              </a:spcAft>
              <a:buClr>
                <a:schemeClr val="dk1"/>
              </a:buClr>
              <a:buSzPts val="2800"/>
              <a:buFont typeface="Lexend Deca Medium"/>
              <a:buNone/>
              <a:defRPr sz="2800">
                <a:solidFill>
                  <a:schemeClr val="dk1"/>
                </a:solidFill>
                <a:latin typeface="Lexend Deca Medium"/>
                <a:ea typeface="Lexend Deca Medium"/>
                <a:cs typeface="Lexend Deca Medium"/>
                <a:sym typeface="Lexend Deca Medium"/>
              </a:defRPr>
            </a:lvl8pPr>
            <a:lvl9pPr lvl="8">
              <a:spcBef>
                <a:spcPts val="0"/>
              </a:spcBef>
              <a:spcAft>
                <a:spcPts val="0"/>
              </a:spcAft>
              <a:buClr>
                <a:schemeClr val="dk1"/>
              </a:buClr>
              <a:buSzPts val="2800"/>
              <a:buFont typeface="Lexend Deca Medium"/>
              <a:buNone/>
              <a:defRPr sz="2800">
                <a:solidFill>
                  <a:schemeClr val="dk1"/>
                </a:solidFill>
                <a:latin typeface="Lexend Deca Medium"/>
                <a:ea typeface="Lexend Deca Medium"/>
                <a:cs typeface="Lexend Deca Medium"/>
                <a:sym typeface="Lexend Deca Medium"/>
              </a:defRPr>
            </a:lvl9pPr>
          </a:lstStyle>
          <a:p>
            <a:endParaRPr/>
          </a:p>
        </p:txBody>
      </p:sp>
      <p:sp>
        <p:nvSpPr>
          <p:cNvPr id="7" name="Google Shape;7;p1"/>
          <p:cNvSpPr txBox="1">
            <a:spLocks noGrp="1"/>
          </p:cNvSpPr>
          <p:nvPr>
            <p:ph type="body" idx="1"/>
          </p:nvPr>
        </p:nvSpPr>
        <p:spPr>
          <a:xfrm>
            <a:off x="720000" y="1152475"/>
            <a:ext cx="7704000" cy="3416400"/>
          </a:xfrm>
          <a:prstGeom prst="rect">
            <a:avLst/>
          </a:prstGeom>
          <a:noFill/>
          <a:ln>
            <a:noFill/>
          </a:ln>
        </p:spPr>
        <p:txBody>
          <a:bodyPr spcFirstLastPara="1" wrap="square" lIns="91425" tIns="0" rIns="91425" bIns="0" anchor="t" anchorCtr="0">
            <a:noAutofit/>
          </a:bodyPr>
          <a:lstStyle>
            <a:lvl1pPr marL="457200" lvl="0" indent="-330200">
              <a:lnSpc>
                <a:spcPct val="100000"/>
              </a:lnSpc>
              <a:spcBef>
                <a:spcPts val="0"/>
              </a:spcBef>
              <a:spcAft>
                <a:spcPts val="0"/>
              </a:spcAft>
              <a:buClr>
                <a:schemeClr val="dk1"/>
              </a:buClr>
              <a:buSzPts val="1600"/>
              <a:buFont typeface="Metrophobic"/>
              <a:buChar char="●"/>
              <a:defRPr sz="1600">
                <a:solidFill>
                  <a:schemeClr val="dk1"/>
                </a:solidFill>
                <a:latin typeface="Metrophobic"/>
                <a:ea typeface="Metrophobic"/>
                <a:cs typeface="Metrophobic"/>
                <a:sym typeface="Metrophobic"/>
              </a:defRPr>
            </a:lvl1pPr>
            <a:lvl2pPr marL="914400" lvl="1" indent="-330200">
              <a:lnSpc>
                <a:spcPct val="100000"/>
              </a:lnSpc>
              <a:spcBef>
                <a:spcPts val="0"/>
              </a:spcBef>
              <a:spcAft>
                <a:spcPts val="0"/>
              </a:spcAft>
              <a:buClr>
                <a:schemeClr val="dk1"/>
              </a:buClr>
              <a:buSzPts val="1600"/>
              <a:buFont typeface="Metrophobic"/>
              <a:buChar char="○"/>
              <a:defRPr sz="1600">
                <a:solidFill>
                  <a:schemeClr val="dk1"/>
                </a:solidFill>
                <a:latin typeface="Metrophobic"/>
                <a:ea typeface="Metrophobic"/>
                <a:cs typeface="Metrophobic"/>
                <a:sym typeface="Metrophobic"/>
              </a:defRPr>
            </a:lvl2pPr>
            <a:lvl3pPr marL="1371600" lvl="2" indent="-330200">
              <a:lnSpc>
                <a:spcPct val="100000"/>
              </a:lnSpc>
              <a:spcBef>
                <a:spcPts val="0"/>
              </a:spcBef>
              <a:spcAft>
                <a:spcPts val="0"/>
              </a:spcAft>
              <a:buClr>
                <a:schemeClr val="dk1"/>
              </a:buClr>
              <a:buSzPts val="1600"/>
              <a:buFont typeface="Metrophobic"/>
              <a:buChar char="■"/>
              <a:defRPr sz="1600">
                <a:solidFill>
                  <a:schemeClr val="dk1"/>
                </a:solidFill>
                <a:latin typeface="Metrophobic"/>
                <a:ea typeface="Metrophobic"/>
                <a:cs typeface="Metrophobic"/>
                <a:sym typeface="Metrophobic"/>
              </a:defRPr>
            </a:lvl3pPr>
            <a:lvl4pPr marL="1828800" lvl="3" indent="-330200">
              <a:lnSpc>
                <a:spcPct val="100000"/>
              </a:lnSpc>
              <a:spcBef>
                <a:spcPts val="0"/>
              </a:spcBef>
              <a:spcAft>
                <a:spcPts val="0"/>
              </a:spcAft>
              <a:buClr>
                <a:schemeClr val="dk1"/>
              </a:buClr>
              <a:buSzPts val="1600"/>
              <a:buFont typeface="Metrophobic"/>
              <a:buChar char="●"/>
              <a:defRPr sz="1600">
                <a:solidFill>
                  <a:schemeClr val="dk1"/>
                </a:solidFill>
                <a:latin typeface="Metrophobic"/>
                <a:ea typeface="Metrophobic"/>
                <a:cs typeface="Metrophobic"/>
                <a:sym typeface="Metrophobic"/>
              </a:defRPr>
            </a:lvl4pPr>
            <a:lvl5pPr marL="2286000" lvl="4" indent="-330200">
              <a:lnSpc>
                <a:spcPct val="100000"/>
              </a:lnSpc>
              <a:spcBef>
                <a:spcPts val="0"/>
              </a:spcBef>
              <a:spcAft>
                <a:spcPts val="0"/>
              </a:spcAft>
              <a:buClr>
                <a:schemeClr val="dk1"/>
              </a:buClr>
              <a:buSzPts val="1600"/>
              <a:buFont typeface="Metrophobic"/>
              <a:buChar char="○"/>
              <a:defRPr sz="1600">
                <a:solidFill>
                  <a:schemeClr val="dk1"/>
                </a:solidFill>
                <a:latin typeface="Metrophobic"/>
                <a:ea typeface="Metrophobic"/>
                <a:cs typeface="Metrophobic"/>
                <a:sym typeface="Metrophobic"/>
              </a:defRPr>
            </a:lvl5pPr>
            <a:lvl6pPr marL="2743200" lvl="5" indent="-330200">
              <a:lnSpc>
                <a:spcPct val="100000"/>
              </a:lnSpc>
              <a:spcBef>
                <a:spcPts val="0"/>
              </a:spcBef>
              <a:spcAft>
                <a:spcPts val="0"/>
              </a:spcAft>
              <a:buClr>
                <a:schemeClr val="dk1"/>
              </a:buClr>
              <a:buSzPts val="1600"/>
              <a:buFont typeface="Metrophobic"/>
              <a:buChar char="■"/>
              <a:defRPr sz="1600">
                <a:solidFill>
                  <a:schemeClr val="dk1"/>
                </a:solidFill>
                <a:latin typeface="Metrophobic"/>
                <a:ea typeface="Metrophobic"/>
                <a:cs typeface="Metrophobic"/>
                <a:sym typeface="Metrophobic"/>
              </a:defRPr>
            </a:lvl6pPr>
            <a:lvl7pPr marL="3200400" lvl="6" indent="-330200">
              <a:lnSpc>
                <a:spcPct val="100000"/>
              </a:lnSpc>
              <a:spcBef>
                <a:spcPts val="0"/>
              </a:spcBef>
              <a:spcAft>
                <a:spcPts val="0"/>
              </a:spcAft>
              <a:buClr>
                <a:schemeClr val="dk1"/>
              </a:buClr>
              <a:buSzPts val="1600"/>
              <a:buFont typeface="Metrophobic"/>
              <a:buChar char="●"/>
              <a:defRPr sz="1600">
                <a:solidFill>
                  <a:schemeClr val="dk1"/>
                </a:solidFill>
                <a:latin typeface="Metrophobic"/>
                <a:ea typeface="Metrophobic"/>
                <a:cs typeface="Metrophobic"/>
                <a:sym typeface="Metrophobic"/>
              </a:defRPr>
            </a:lvl7pPr>
            <a:lvl8pPr marL="3657600" lvl="7" indent="-330200">
              <a:lnSpc>
                <a:spcPct val="100000"/>
              </a:lnSpc>
              <a:spcBef>
                <a:spcPts val="0"/>
              </a:spcBef>
              <a:spcAft>
                <a:spcPts val="0"/>
              </a:spcAft>
              <a:buClr>
                <a:schemeClr val="dk1"/>
              </a:buClr>
              <a:buSzPts val="1600"/>
              <a:buFont typeface="Metrophobic"/>
              <a:buChar char="○"/>
              <a:defRPr sz="1600">
                <a:solidFill>
                  <a:schemeClr val="dk1"/>
                </a:solidFill>
                <a:latin typeface="Metrophobic"/>
                <a:ea typeface="Metrophobic"/>
                <a:cs typeface="Metrophobic"/>
                <a:sym typeface="Metrophobic"/>
              </a:defRPr>
            </a:lvl8pPr>
            <a:lvl9pPr marL="4114800" lvl="8" indent="-330200">
              <a:lnSpc>
                <a:spcPct val="100000"/>
              </a:lnSpc>
              <a:spcBef>
                <a:spcPts val="0"/>
              </a:spcBef>
              <a:spcAft>
                <a:spcPts val="0"/>
              </a:spcAft>
              <a:buClr>
                <a:schemeClr val="dk1"/>
              </a:buClr>
              <a:buSzPts val="1600"/>
              <a:buFont typeface="Metrophobic"/>
              <a:buChar char="■"/>
              <a:defRPr sz="1600">
                <a:solidFill>
                  <a:schemeClr val="dk1"/>
                </a:solidFill>
                <a:latin typeface="Metrophobic"/>
                <a:ea typeface="Metrophobic"/>
                <a:cs typeface="Metrophobic"/>
                <a:sym typeface="Metrophobic"/>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56" r:id="rId3"/>
    <p:sldLayoutId id="2147483658" r:id="rId4"/>
    <p:sldLayoutId id="2147483669" r:id="rId5"/>
    <p:sldLayoutId id="2147483670"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rgbClr val="0E2A47"/>
        </a:solidFill>
        <a:effectLst/>
      </p:bgPr>
    </p:bg>
    <p:spTree>
      <p:nvGrpSpPr>
        <p:cNvPr id="1" name="Shape 188"/>
        <p:cNvGrpSpPr/>
        <p:nvPr/>
      </p:nvGrpSpPr>
      <p:grpSpPr>
        <a:xfrm>
          <a:off x="0" y="0"/>
          <a:ext cx="0" cy="0"/>
          <a:chOff x="0" y="0"/>
          <a:chExt cx="0" cy="0"/>
        </a:xfrm>
      </p:grpSpPr>
      <p:sp>
        <p:nvSpPr>
          <p:cNvPr id="189" name="Google Shape;189;p25"/>
          <p:cNvSpPr txBox="1">
            <a:spLocks noGrp="1"/>
          </p:cNvSpPr>
          <p:nvPr>
            <p:ph type="title"/>
          </p:nvPr>
        </p:nvSpPr>
        <p:spPr>
          <a:xfrm>
            <a:off x="1068100" y="933450"/>
            <a:ext cx="7047300" cy="482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None/>
              <a:defRPr sz="2400">
                <a:solidFill>
                  <a:srgbClr val="FFFFFF"/>
                </a:solidFill>
              </a:defRPr>
            </a:lvl1pPr>
            <a:lvl2pPr lvl="1" algn="ctr" rtl="0">
              <a:spcBef>
                <a:spcPts val="0"/>
              </a:spcBef>
              <a:spcAft>
                <a:spcPts val="0"/>
              </a:spcAft>
              <a:buClr>
                <a:srgbClr val="FFFFFF"/>
              </a:buClr>
              <a:buSzPts val="2400"/>
              <a:buNone/>
              <a:defRPr sz="2400">
                <a:solidFill>
                  <a:srgbClr val="FFFFFF"/>
                </a:solidFill>
              </a:defRPr>
            </a:lvl2pPr>
            <a:lvl3pPr lvl="2" algn="ctr" rtl="0">
              <a:spcBef>
                <a:spcPts val="0"/>
              </a:spcBef>
              <a:spcAft>
                <a:spcPts val="0"/>
              </a:spcAft>
              <a:buClr>
                <a:srgbClr val="FFFFFF"/>
              </a:buClr>
              <a:buSzPts val="2400"/>
              <a:buNone/>
              <a:defRPr sz="2400">
                <a:solidFill>
                  <a:srgbClr val="FFFFFF"/>
                </a:solidFill>
              </a:defRPr>
            </a:lvl3pPr>
            <a:lvl4pPr lvl="3" algn="ctr" rtl="0">
              <a:spcBef>
                <a:spcPts val="0"/>
              </a:spcBef>
              <a:spcAft>
                <a:spcPts val="0"/>
              </a:spcAft>
              <a:buClr>
                <a:srgbClr val="FFFFFF"/>
              </a:buClr>
              <a:buSzPts val="2400"/>
              <a:buNone/>
              <a:defRPr sz="2400">
                <a:solidFill>
                  <a:srgbClr val="FFFFFF"/>
                </a:solidFill>
              </a:defRPr>
            </a:lvl4pPr>
            <a:lvl5pPr lvl="4" algn="ctr" rtl="0">
              <a:spcBef>
                <a:spcPts val="0"/>
              </a:spcBef>
              <a:spcAft>
                <a:spcPts val="0"/>
              </a:spcAft>
              <a:buClr>
                <a:srgbClr val="FFFFFF"/>
              </a:buClr>
              <a:buSzPts val="2400"/>
              <a:buNone/>
              <a:defRPr sz="2400">
                <a:solidFill>
                  <a:srgbClr val="FFFFFF"/>
                </a:solidFill>
              </a:defRPr>
            </a:lvl5pPr>
            <a:lvl6pPr lvl="5" algn="ctr" rtl="0">
              <a:spcBef>
                <a:spcPts val="0"/>
              </a:spcBef>
              <a:spcAft>
                <a:spcPts val="0"/>
              </a:spcAft>
              <a:buClr>
                <a:srgbClr val="FFFFFF"/>
              </a:buClr>
              <a:buSzPts val="2400"/>
              <a:buNone/>
              <a:defRPr sz="2400">
                <a:solidFill>
                  <a:srgbClr val="FFFFFF"/>
                </a:solidFill>
              </a:defRPr>
            </a:lvl6pPr>
            <a:lvl7pPr lvl="6" algn="ctr" rtl="0">
              <a:spcBef>
                <a:spcPts val="0"/>
              </a:spcBef>
              <a:spcAft>
                <a:spcPts val="0"/>
              </a:spcAft>
              <a:buClr>
                <a:srgbClr val="FFFFFF"/>
              </a:buClr>
              <a:buSzPts val="2400"/>
              <a:buNone/>
              <a:defRPr sz="2400">
                <a:solidFill>
                  <a:srgbClr val="FFFFFF"/>
                </a:solidFill>
              </a:defRPr>
            </a:lvl7pPr>
            <a:lvl8pPr lvl="7" algn="ctr" rtl="0">
              <a:spcBef>
                <a:spcPts val="0"/>
              </a:spcBef>
              <a:spcAft>
                <a:spcPts val="0"/>
              </a:spcAft>
              <a:buClr>
                <a:srgbClr val="FFFFFF"/>
              </a:buClr>
              <a:buSzPts val="2400"/>
              <a:buNone/>
              <a:defRPr sz="2400">
                <a:solidFill>
                  <a:srgbClr val="FFFFFF"/>
                </a:solidFill>
              </a:defRPr>
            </a:lvl8pPr>
            <a:lvl9pPr lvl="8" algn="ctr" rtl="0">
              <a:spcBef>
                <a:spcPts val="0"/>
              </a:spcBef>
              <a:spcAft>
                <a:spcPts val="0"/>
              </a:spcAft>
              <a:buClr>
                <a:srgbClr val="FFFFFF"/>
              </a:buClr>
              <a:buSzPts val="2400"/>
              <a:buNone/>
              <a:defRPr sz="2400">
                <a:solidFill>
                  <a:srgbClr val="FFFFFF"/>
                </a:solidFill>
              </a:defRPr>
            </a:lvl9pPr>
          </a:lstStyle>
          <a:p>
            <a:endParaRPr/>
          </a:p>
        </p:txBody>
      </p:sp>
      <p:sp>
        <p:nvSpPr>
          <p:cNvPr id="190" name="Google Shape;190;p25"/>
          <p:cNvSpPr txBox="1">
            <a:spLocks noGrp="1"/>
          </p:cNvSpPr>
          <p:nvPr>
            <p:ph type="body" idx="1"/>
          </p:nvPr>
        </p:nvSpPr>
        <p:spPr>
          <a:xfrm>
            <a:off x="1068100" y="1695450"/>
            <a:ext cx="7047300" cy="2502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cSld>
  <p:clrMap bg1="lt1" tx1="dk1" bg2="dk2" tx2="lt2" accent1="accent1" accent2="accent2" accent3="accent3" accent4="accent4" accent5="accent5" accent6="accent6" hlink="hlink" folHlink="folHlink"/>
  <p:sldLayoutIdLst>
    <p:sldLayoutId id="2147483671"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hyperlink" Target="http://bit.ly/2PfT4lq" TargetMode="External"/><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28"/>
          <p:cNvSpPr txBox="1">
            <a:spLocks noGrp="1"/>
          </p:cNvSpPr>
          <p:nvPr>
            <p:ph type="ctrTitle"/>
          </p:nvPr>
        </p:nvSpPr>
        <p:spPr>
          <a:xfrm>
            <a:off x="2349226" y="1397028"/>
            <a:ext cx="6102300" cy="1912668"/>
          </a:xfrm>
          <a:prstGeom prst="rect">
            <a:avLst/>
          </a:prstGeom>
        </p:spPr>
        <p:txBody>
          <a:bodyPr spcFirstLastPara="1" wrap="square" lIns="91425" tIns="0" rIns="91425" bIns="0" anchor="b" anchorCtr="0">
            <a:noAutofit/>
          </a:bodyPr>
          <a:lstStyle/>
          <a:p>
            <a:pPr marL="0" lvl="0" indent="0" algn="ctr" rtl="0">
              <a:spcBef>
                <a:spcPts val="0"/>
              </a:spcBef>
              <a:spcAft>
                <a:spcPts val="0"/>
              </a:spcAft>
              <a:buNone/>
            </a:pPr>
            <a:r>
              <a:rPr lang="en" sz="2900" dirty="0">
                <a:solidFill>
                  <a:schemeClr val="tx1"/>
                </a:solidFill>
              </a:rPr>
              <a:t>Khoá luận tốt nghiệp</a:t>
            </a:r>
            <a:br>
              <a:rPr lang="en" sz="2900" dirty="0">
                <a:solidFill>
                  <a:schemeClr val="tx1"/>
                </a:solidFill>
              </a:rPr>
            </a:br>
            <a:br>
              <a:rPr lang="en" sz="2900" dirty="0">
                <a:solidFill>
                  <a:schemeClr val="dk2"/>
                </a:solidFill>
              </a:rPr>
            </a:br>
            <a:r>
              <a:rPr lang="en" sz="3200" dirty="0">
                <a:solidFill>
                  <a:schemeClr val="dk2"/>
                </a:solidFill>
              </a:rPr>
              <a:t>Xây dựng ứng dụng</a:t>
            </a:r>
            <a:endParaRPr sz="3200" dirty="0">
              <a:solidFill>
                <a:schemeClr val="dk2"/>
              </a:solidFill>
            </a:endParaRPr>
          </a:p>
          <a:p>
            <a:pPr marL="0" lvl="0" indent="0" algn="ctr" rtl="0">
              <a:spcBef>
                <a:spcPts val="0"/>
              </a:spcBef>
              <a:spcAft>
                <a:spcPts val="0"/>
              </a:spcAft>
              <a:buNone/>
            </a:pPr>
            <a:r>
              <a:rPr lang="en-US" sz="3200" dirty="0">
                <a:solidFill>
                  <a:schemeClr val="lt2"/>
                </a:solidFill>
              </a:rPr>
              <a:t>n</a:t>
            </a:r>
            <a:r>
              <a:rPr lang="en" sz="3200" dirty="0">
                <a:solidFill>
                  <a:schemeClr val="lt2"/>
                </a:solidFill>
              </a:rPr>
              <a:t>ghe nhạc trực tuyến</a:t>
            </a:r>
            <a:endParaRPr sz="3200" dirty="0"/>
          </a:p>
        </p:txBody>
      </p:sp>
      <p:sp>
        <p:nvSpPr>
          <p:cNvPr id="199" name="Google Shape;199;p28"/>
          <p:cNvSpPr txBox="1">
            <a:spLocks noGrp="1"/>
          </p:cNvSpPr>
          <p:nvPr>
            <p:ph type="subTitle" idx="1"/>
          </p:nvPr>
        </p:nvSpPr>
        <p:spPr>
          <a:xfrm>
            <a:off x="2349226" y="3483631"/>
            <a:ext cx="6102299" cy="386976"/>
          </a:xfrm>
          <a:prstGeom prst="rect">
            <a:avLst/>
          </a:prstGeom>
        </p:spPr>
        <p:txBody>
          <a:bodyPr spcFirstLastPara="1" wrap="square" lIns="91425" tIns="0" rIns="91425" bIns="0" anchor="t" anchorCtr="0">
            <a:noAutofit/>
          </a:bodyPr>
          <a:lstStyle/>
          <a:p>
            <a:pPr marL="0" lvl="0" indent="0" algn="ctr" rtl="0">
              <a:spcBef>
                <a:spcPts val="0"/>
              </a:spcBef>
              <a:spcAft>
                <a:spcPts val="0"/>
              </a:spcAft>
              <a:buNone/>
            </a:pPr>
            <a:r>
              <a:rPr lang="en" dirty="0"/>
              <a:t>GVHD: ThS. Nguyễn Thuỷ An</a:t>
            </a:r>
            <a:endParaRPr dirty="0"/>
          </a:p>
        </p:txBody>
      </p:sp>
      <p:grpSp>
        <p:nvGrpSpPr>
          <p:cNvPr id="200" name="Google Shape;200;p28"/>
          <p:cNvGrpSpPr/>
          <p:nvPr/>
        </p:nvGrpSpPr>
        <p:grpSpPr>
          <a:xfrm>
            <a:off x="3974600" y="4154930"/>
            <a:ext cx="4113600" cy="146102"/>
            <a:chOff x="3974600" y="4154930"/>
            <a:chExt cx="4113600" cy="146102"/>
          </a:xfrm>
        </p:grpSpPr>
        <p:sp>
          <p:nvSpPr>
            <p:cNvPr id="201" name="Google Shape;201;p28"/>
            <p:cNvSpPr/>
            <p:nvPr/>
          </p:nvSpPr>
          <p:spPr>
            <a:xfrm>
              <a:off x="3974600" y="4214463"/>
              <a:ext cx="4113600" cy="390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8"/>
            <p:cNvSpPr/>
            <p:nvPr/>
          </p:nvSpPr>
          <p:spPr>
            <a:xfrm>
              <a:off x="3974600" y="4214503"/>
              <a:ext cx="646900" cy="38915"/>
            </a:xfrm>
            <a:custGeom>
              <a:avLst/>
              <a:gdLst/>
              <a:ahLst/>
              <a:cxnLst/>
              <a:rect l="l" t="t" r="r" b="b"/>
              <a:pathLst>
                <a:path w="11304" h="680" extrusionOk="0">
                  <a:moveTo>
                    <a:pt x="347" y="0"/>
                  </a:moveTo>
                  <a:cubicBezTo>
                    <a:pt x="153" y="0"/>
                    <a:pt x="0" y="152"/>
                    <a:pt x="0" y="347"/>
                  </a:cubicBezTo>
                  <a:cubicBezTo>
                    <a:pt x="0" y="527"/>
                    <a:pt x="153" y="679"/>
                    <a:pt x="347" y="679"/>
                  </a:cubicBezTo>
                  <a:lnTo>
                    <a:pt x="11248" y="679"/>
                  </a:lnTo>
                  <a:cubicBezTo>
                    <a:pt x="11248" y="458"/>
                    <a:pt x="11261" y="222"/>
                    <a:pt x="11303" y="0"/>
                  </a:cubicBezTo>
                  <a:close/>
                </a:path>
              </a:pathLst>
            </a:custGeom>
            <a:solidFill>
              <a:srgbClr val="FF6A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8"/>
            <p:cNvSpPr/>
            <p:nvPr/>
          </p:nvSpPr>
          <p:spPr>
            <a:xfrm>
              <a:off x="4519857" y="4154930"/>
              <a:ext cx="146045" cy="146102"/>
            </a:xfrm>
            <a:custGeom>
              <a:avLst/>
              <a:gdLst/>
              <a:ahLst/>
              <a:cxnLst/>
              <a:rect l="l" t="t" r="r" b="b"/>
              <a:pathLst>
                <a:path w="2552" h="2553" extrusionOk="0">
                  <a:moveTo>
                    <a:pt x="1276" y="1"/>
                  </a:moveTo>
                  <a:cubicBezTo>
                    <a:pt x="568" y="1"/>
                    <a:pt x="0" y="570"/>
                    <a:pt x="0" y="1277"/>
                  </a:cubicBezTo>
                  <a:cubicBezTo>
                    <a:pt x="0" y="1984"/>
                    <a:pt x="568" y="2552"/>
                    <a:pt x="1276" y="2552"/>
                  </a:cubicBezTo>
                  <a:cubicBezTo>
                    <a:pt x="1983" y="2552"/>
                    <a:pt x="2552" y="1984"/>
                    <a:pt x="2552" y="1277"/>
                  </a:cubicBezTo>
                  <a:cubicBezTo>
                    <a:pt x="2552" y="570"/>
                    <a:pt x="1983" y="1"/>
                    <a:pt x="127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8"/>
            <p:cNvSpPr/>
            <p:nvPr/>
          </p:nvSpPr>
          <p:spPr>
            <a:xfrm>
              <a:off x="4564265" y="4199395"/>
              <a:ext cx="57228" cy="57170"/>
            </a:xfrm>
            <a:custGeom>
              <a:avLst/>
              <a:gdLst/>
              <a:ahLst/>
              <a:cxnLst/>
              <a:rect l="l" t="t" r="r" b="b"/>
              <a:pathLst>
                <a:path w="1000" h="999" extrusionOk="0">
                  <a:moveTo>
                    <a:pt x="500" y="0"/>
                  </a:moveTo>
                  <a:cubicBezTo>
                    <a:pt x="223" y="0"/>
                    <a:pt x="1" y="222"/>
                    <a:pt x="1" y="500"/>
                  </a:cubicBezTo>
                  <a:cubicBezTo>
                    <a:pt x="1" y="777"/>
                    <a:pt x="223" y="999"/>
                    <a:pt x="500" y="999"/>
                  </a:cubicBezTo>
                  <a:cubicBezTo>
                    <a:pt x="777" y="999"/>
                    <a:pt x="999" y="777"/>
                    <a:pt x="999" y="500"/>
                  </a:cubicBezTo>
                  <a:cubicBezTo>
                    <a:pt x="999" y="222"/>
                    <a:pt x="777" y="0"/>
                    <a:pt x="500" y="0"/>
                  </a:cubicBezTo>
                  <a:close/>
                </a:path>
              </a:pathLst>
            </a:custGeom>
            <a:solidFill>
              <a:srgbClr val="FF6A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5" name="Google Shape;205;p28"/>
          <p:cNvGrpSpPr/>
          <p:nvPr/>
        </p:nvGrpSpPr>
        <p:grpSpPr>
          <a:xfrm>
            <a:off x="2402125" y="3986650"/>
            <a:ext cx="1314377" cy="482094"/>
            <a:chOff x="2402125" y="3986650"/>
            <a:chExt cx="1314377" cy="482094"/>
          </a:xfrm>
        </p:grpSpPr>
        <p:sp>
          <p:nvSpPr>
            <p:cNvPr id="206" name="Google Shape;206;p28"/>
            <p:cNvSpPr/>
            <p:nvPr/>
          </p:nvSpPr>
          <p:spPr>
            <a:xfrm>
              <a:off x="2821234" y="3986650"/>
              <a:ext cx="492273" cy="482094"/>
            </a:xfrm>
            <a:custGeom>
              <a:avLst/>
              <a:gdLst/>
              <a:ahLst/>
              <a:cxnLst/>
              <a:rect l="l" t="t" r="r" b="b"/>
              <a:pathLst>
                <a:path w="11027" h="10799" extrusionOk="0">
                  <a:moveTo>
                    <a:pt x="5504" y="1"/>
                  </a:moveTo>
                  <a:cubicBezTo>
                    <a:pt x="5436" y="1"/>
                    <a:pt x="5367" y="2"/>
                    <a:pt x="5298" y="4"/>
                  </a:cubicBezTo>
                  <a:cubicBezTo>
                    <a:pt x="2331" y="130"/>
                    <a:pt x="1" y="2639"/>
                    <a:pt x="126" y="5621"/>
                  </a:cubicBezTo>
                  <a:cubicBezTo>
                    <a:pt x="234" y="8525"/>
                    <a:pt x="2618" y="10799"/>
                    <a:pt x="5498" y="10799"/>
                  </a:cubicBezTo>
                  <a:cubicBezTo>
                    <a:pt x="5575" y="10799"/>
                    <a:pt x="5652" y="10797"/>
                    <a:pt x="5729" y="10794"/>
                  </a:cubicBezTo>
                  <a:cubicBezTo>
                    <a:pt x="8710" y="10683"/>
                    <a:pt x="11027" y="8173"/>
                    <a:pt x="10916" y="5191"/>
                  </a:cubicBezTo>
                  <a:cubicBezTo>
                    <a:pt x="10793" y="2279"/>
                    <a:pt x="8395" y="1"/>
                    <a:pt x="5504" y="1"/>
                  </a:cubicBezTo>
                  <a:close/>
                </a:path>
              </a:pathLst>
            </a:custGeom>
            <a:solidFill>
              <a:srgbClr val="FF6A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8"/>
            <p:cNvSpPr/>
            <p:nvPr/>
          </p:nvSpPr>
          <p:spPr>
            <a:xfrm>
              <a:off x="3003288" y="4154642"/>
              <a:ext cx="42768" cy="146115"/>
            </a:xfrm>
            <a:custGeom>
              <a:avLst/>
              <a:gdLst/>
              <a:ahLst/>
              <a:cxnLst/>
              <a:rect l="l" t="t" r="r" b="b"/>
              <a:pathLst>
                <a:path w="958" h="3273" extrusionOk="0">
                  <a:moveTo>
                    <a:pt x="0" y="0"/>
                  </a:moveTo>
                  <a:lnTo>
                    <a:pt x="0" y="3273"/>
                  </a:lnTo>
                  <a:lnTo>
                    <a:pt x="958" y="3273"/>
                  </a:lnTo>
                  <a:lnTo>
                    <a:pt x="95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8"/>
            <p:cNvSpPr/>
            <p:nvPr/>
          </p:nvSpPr>
          <p:spPr>
            <a:xfrm>
              <a:off x="3084404" y="4154642"/>
              <a:ext cx="43393" cy="146115"/>
            </a:xfrm>
            <a:custGeom>
              <a:avLst/>
              <a:gdLst/>
              <a:ahLst/>
              <a:cxnLst/>
              <a:rect l="l" t="t" r="r" b="b"/>
              <a:pathLst>
                <a:path w="972" h="3273" extrusionOk="0">
                  <a:moveTo>
                    <a:pt x="0" y="0"/>
                  </a:moveTo>
                  <a:lnTo>
                    <a:pt x="0" y="3273"/>
                  </a:lnTo>
                  <a:lnTo>
                    <a:pt x="971" y="3273"/>
                  </a:lnTo>
                  <a:lnTo>
                    <a:pt x="9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8"/>
            <p:cNvSpPr/>
            <p:nvPr/>
          </p:nvSpPr>
          <p:spPr>
            <a:xfrm>
              <a:off x="3455209" y="4097008"/>
              <a:ext cx="261293" cy="261337"/>
            </a:xfrm>
            <a:custGeom>
              <a:avLst/>
              <a:gdLst/>
              <a:ahLst/>
              <a:cxnLst/>
              <a:rect l="l" t="t" r="r" b="b"/>
              <a:pathLst>
                <a:path w="5853" h="5854" extrusionOk="0">
                  <a:moveTo>
                    <a:pt x="2927" y="1"/>
                  </a:moveTo>
                  <a:cubicBezTo>
                    <a:pt x="1319" y="1"/>
                    <a:pt x="1" y="1319"/>
                    <a:pt x="1" y="2928"/>
                  </a:cubicBezTo>
                  <a:cubicBezTo>
                    <a:pt x="1" y="4550"/>
                    <a:pt x="1319" y="5853"/>
                    <a:pt x="2927" y="5853"/>
                  </a:cubicBezTo>
                  <a:cubicBezTo>
                    <a:pt x="4549" y="5853"/>
                    <a:pt x="5853" y="4550"/>
                    <a:pt x="5853" y="2928"/>
                  </a:cubicBezTo>
                  <a:cubicBezTo>
                    <a:pt x="5853" y="1319"/>
                    <a:pt x="4549" y="1"/>
                    <a:pt x="292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8"/>
            <p:cNvSpPr/>
            <p:nvPr/>
          </p:nvSpPr>
          <p:spPr>
            <a:xfrm>
              <a:off x="3557397" y="4199776"/>
              <a:ext cx="48928" cy="56428"/>
            </a:xfrm>
            <a:custGeom>
              <a:avLst/>
              <a:gdLst/>
              <a:ahLst/>
              <a:cxnLst/>
              <a:rect l="l" t="t" r="r" b="b"/>
              <a:pathLst>
                <a:path w="1096" h="1264" extrusionOk="0">
                  <a:moveTo>
                    <a:pt x="0" y="1"/>
                  </a:moveTo>
                  <a:lnTo>
                    <a:pt x="0" y="1263"/>
                  </a:lnTo>
                  <a:lnTo>
                    <a:pt x="1095" y="626"/>
                  </a:lnTo>
                  <a:lnTo>
                    <a:pt x="0"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8"/>
            <p:cNvSpPr/>
            <p:nvPr/>
          </p:nvSpPr>
          <p:spPr>
            <a:xfrm>
              <a:off x="3606281" y="4199776"/>
              <a:ext cx="8125" cy="55803"/>
            </a:xfrm>
            <a:custGeom>
              <a:avLst/>
              <a:gdLst/>
              <a:ahLst/>
              <a:cxnLst/>
              <a:rect l="l" t="t" r="r" b="b"/>
              <a:pathLst>
                <a:path w="182" h="1250" extrusionOk="0">
                  <a:moveTo>
                    <a:pt x="0" y="1"/>
                  </a:moveTo>
                  <a:lnTo>
                    <a:pt x="0" y="1249"/>
                  </a:lnTo>
                  <a:lnTo>
                    <a:pt x="181" y="1249"/>
                  </a:lnTo>
                  <a:lnTo>
                    <a:pt x="181"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8"/>
            <p:cNvSpPr/>
            <p:nvPr/>
          </p:nvSpPr>
          <p:spPr>
            <a:xfrm>
              <a:off x="2402125" y="4097008"/>
              <a:ext cx="260668" cy="261337"/>
            </a:xfrm>
            <a:custGeom>
              <a:avLst/>
              <a:gdLst/>
              <a:ahLst/>
              <a:cxnLst/>
              <a:rect l="l" t="t" r="r" b="b"/>
              <a:pathLst>
                <a:path w="5839" h="5854" extrusionOk="0">
                  <a:moveTo>
                    <a:pt x="2913" y="1"/>
                  </a:moveTo>
                  <a:cubicBezTo>
                    <a:pt x="1304" y="1"/>
                    <a:pt x="1" y="1319"/>
                    <a:pt x="1" y="2928"/>
                  </a:cubicBezTo>
                  <a:cubicBezTo>
                    <a:pt x="1" y="4550"/>
                    <a:pt x="1304" y="5853"/>
                    <a:pt x="2913" y="5853"/>
                  </a:cubicBezTo>
                  <a:cubicBezTo>
                    <a:pt x="4535" y="5853"/>
                    <a:pt x="5839" y="4550"/>
                    <a:pt x="5839" y="2928"/>
                  </a:cubicBezTo>
                  <a:cubicBezTo>
                    <a:pt x="5839" y="1319"/>
                    <a:pt x="4535" y="1"/>
                    <a:pt x="291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8"/>
            <p:cNvSpPr/>
            <p:nvPr/>
          </p:nvSpPr>
          <p:spPr>
            <a:xfrm>
              <a:off x="2511679" y="4199776"/>
              <a:ext cx="49017" cy="56428"/>
            </a:xfrm>
            <a:custGeom>
              <a:avLst/>
              <a:gdLst/>
              <a:ahLst/>
              <a:cxnLst/>
              <a:rect l="l" t="t" r="r" b="b"/>
              <a:pathLst>
                <a:path w="1098" h="1264" extrusionOk="0">
                  <a:moveTo>
                    <a:pt x="1097" y="1"/>
                  </a:moveTo>
                  <a:lnTo>
                    <a:pt x="1" y="626"/>
                  </a:lnTo>
                  <a:lnTo>
                    <a:pt x="1097" y="1263"/>
                  </a:lnTo>
                  <a:lnTo>
                    <a:pt x="1097"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8"/>
            <p:cNvSpPr/>
            <p:nvPr/>
          </p:nvSpPr>
          <p:spPr>
            <a:xfrm>
              <a:off x="2504268" y="4199776"/>
              <a:ext cx="7455" cy="55803"/>
            </a:xfrm>
            <a:custGeom>
              <a:avLst/>
              <a:gdLst/>
              <a:ahLst/>
              <a:cxnLst/>
              <a:rect l="l" t="t" r="r" b="b"/>
              <a:pathLst>
                <a:path w="167" h="1250" extrusionOk="0">
                  <a:moveTo>
                    <a:pt x="1" y="1"/>
                  </a:moveTo>
                  <a:lnTo>
                    <a:pt x="1" y="1249"/>
                  </a:lnTo>
                  <a:lnTo>
                    <a:pt x="167" y="1249"/>
                  </a:lnTo>
                  <a:lnTo>
                    <a:pt x="167"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5" name="Google Shape;215;p28"/>
          <p:cNvGrpSpPr/>
          <p:nvPr/>
        </p:nvGrpSpPr>
        <p:grpSpPr>
          <a:xfrm>
            <a:off x="723837" y="552000"/>
            <a:ext cx="1244188" cy="1640915"/>
            <a:chOff x="723837" y="552000"/>
            <a:chExt cx="1244188" cy="1640915"/>
          </a:xfrm>
        </p:grpSpPr>
        <p:sp>
          <p:nvSpPr>
            <p:cNvPr id="216" name="Google Shape;216;p28"/>
            <p:cNvSpPr/>
            <p:nvPr/>
          </p:nvSpPr>
          <p:spPr>
            <a:xfrm>
              <a:off x="729625" y="552000"/>
              <a:ext cx="98100" cy="98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8"/>
            <p:cNvSpPr/>
            <p:nvPr/>
          </p:nvSpPr>
          <p:spPr>
            <a:xfrm>
              <a:off x="882900" y="552000"/>
              <a:ext cx="98100" cy="9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8"/>
            <p:cNvSpPr/>
            <p:nvPr/>
          </p:nvSpPr>
          <p:spPr>
            <a:xfrm>
              <a:off x="1036175" y="552000"/>
              <a:ext cx="98100" cy="98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9" name="Google Shape;219;p28"/>
            <p:cNvGrpSpPr/>
            <p:nvPr/>
          </p:nvGrpSpPr>
          <p:grpSpPr>
            <a:xfrm>
              <a:off x="729630" y="1968358"/>
              <a:ext cx="255615" cy="224557"/>
              <a:chOff x="6184139" y="1980808"/>
              <a:chExt cx="451696" cy="396814"/>
            </a:xfrm>
          </p:grpSpPr>
          <p:sp>
            <p:nvSpPr>
              <p:cNvPr id="220" name="Google Shape;220;p28"/>
              <p:cNvSpPr/>
              <p:nvPr/>
            </p:nvSpPr>
            <p:spPr>
              <a:xfrm>
                <a:off x="6184139" y="1980808"/>
                <a:ext cx="451696" cy="396814"/>
              </a:xfrm>
              <a:custGeom>
                <a:avLst/>
                <a:gdLst/>
                <a:ahLst/>
                <a:cxnLst/>
                <a:rect l="l" t="t" r="r" b="b"/>
                <a:pathLst>
                  <a:path w="9473" h="8322" extrusionOk="0">
                    <a:moveTo>
                      <a:pt x="4272" y="361"/>
                    </a:moveTo>
                    <a:cubicBezTo>
                      <a:pt x="4675" y="361"/>
                      <a:pt x="5063" y="583"/>
                      <a:pt x="5257" y="943"/>
                    </a:cubicBezTo>
                    <a:cubicBezTo>
                      <a:pt x="5285" y="1013"/>
                      <a:pt x="5354" y="1041"/>
                      <a:pt x="5437" y="1041"/>
                    </a:cubicBezTo>
                    <a:cubicBezTo>
                      <a:pt x="5466" y="1038"/>
                      <a:pt x="5495" y="1036"/>
                      <a:pt x="5524" y="1036"/>
                    </a:cubicBezTo>
                    <a:cubicBezTo>
                      <a:pt x="5868" y="1036"/>
                      <a:pt x="6196" y="1263"/>
                      <a:pt x="6324" y="1596"/>
                    </a:cubicBezTo>
                    <a:cubicBezTo>
                      <a:pt x="6349" y="1657"/>
                      <a:pt x="6408" y="1709"/>
                      <a:pt x="6480" y="1709"/>
                    </a:cubicBezTo>
                    <a:cubicBezTo>
                      <a:pt x="6489" y="1709"/>
                      <a:pt x="6497" y="1708"/>
                      <a:pt x="6505" y="1707"/>
                    </a:cubicBezTo>
                    <a:cubicBezTo>
                      <a:pt x="6521" y="1705"/>
                      <a:pt x="6536" y="1704"/>
                      <a:pt x="6552" y="1704"/>
                    </a:cubicBezTo>
                    <a:cubicBezTo>
                      <a:pt x="6838" y="1704"/>
                      <a:pt x="7088" y="1944"/>
                      <a:pt x="7088" y="2234"/>
                    </a:cubicBezTo>
                    <a:cubicBezTo>
                      <a:pt x="7088" y="2524"/>
                      <a:pt x="6851" y="2760"/>
                      <a:pt x="6561" y="2760"/>
                    </a:cubicBezTo>
                    <a:lnTo>
                      <a:pt x="6311" y="2760"/>
                    </a:lnTo>
                    <a:lnTo>
                      <a:pt x="6311" y="2178"/>
                    </a:lnTo>
                    <a:cubicBezTo>
                      <a:pt x="6311" y="2073"/>
                      <a:pt x="6222" y="1988"/>
                      <a:pt x="6120" y="1988"/>
                    </a:cubicBezTo>
                    <a:cubicBezTo>
                      <a:pt x="6101" y="1988"/>
                      <a:pt x="6081" y="1991"/>
                      <a:pt x="6061" y="1997"/>
                    </a:cubicBezTo>
                    <a:lnTo>
                      <a:pt x="4064" y="2566"/>
                    </a:lnTo>
                    <a:cubicBezTo>
                      <a:pt x="3981" y="2594"/>
                      <a:pt x="3926" y="2677"/>
                      <a:pt x="3939" y="2760"/>
                    </a:cubicBezTo>
                    <a:lnTo>
                      <a:pt x="3066" y="2760"/>
                    </a:lnTo>
                    <a:cubicBezTo>
                      <a:pt x="2678" y="2760"/>
                      <a:pt x="2345" y="2413"/>
                      <a:pt x="2373" y="2025"/>
                    </a:cubicBezTo>
                    <a:cubicBezTo>
                      <a:pt x="2373" y="1886"/>
                      <a:pt x="2441" y="1720"/>
                      <a:pt x="2552" y="1609"/>
                    </a:cubicBezTo>
                    <a:cubicBezTo>
                      <a:pt x="2678" y="1470"/>
                      <a:pt x="2830" y="1401"/>
                      <a:pt x="3011" y="1387"/>
                    </a:cubicBezTo>
                    <a:cubicBezTo>
                      <a:pt x="3094" y="1374"/>
                      <a:pt x="3163" y="1318"/>
                      <a:pt x="3177" y="1235"/>
                    </a:cubicBezTo>
                    <a:cubicBezTo>
                      <a:pt x="3232" y="999"/>
                      <a:pt x="3371" y="777"/>
                      <a:pt x="3565" y="610"/>
                    </a:cubicBezTo>
                    <a:cubicBezTo>
                      <a:pt x="3773" y="444"/>
                      <a:pt x="4009" y="361"/>
                      <a:pt x="4272" y="361"/>
                    </a:cubicBezTo>
                    <a:close/>
                    <a:moveTo>
                      <a:pt x="5936" y="2413"/>
                    </a:moveTo>
                    <a:lnTo>
                      <a:pt x="5936" y="2816"/>
                    </a:lnTo>
                    <a:lnTo>
                      <a:pt x="4300" y="3301"/>
                    </a:lnTo>
                    <a:lnTo>
                      <a:pt x="4300" y="2885"/>
                    </a:lnTo>
                    <a:lnTo>
                      <a:pt x="5936" y="2413"/>
                    </a:lnTo>
                    <a:close/>
                    <a:moveTo>
                      <a:pt x="5618" y="4493"/>
                    </a:moveTo>
                    <a:cubicBezTo>
                      <a:pt x="5797" y="4493"/>
                      <a:pt x="5936" y="4632"/>
                      <a:pt x="5936" y="4813"/>
                    </a:cubicBezTo>
                    <a:lnTo>
                      <a:pt x="5936" y="4826"/>
                    </a:lnTo>
                    <a:lnTo>
                      <a:pt x="5936" y="4841"/>
                    </a:lnTo>
                    <a:cubicBezTo>
                      <a:pt x="5936" y="5007"/>
                      <a:pt x="5797" y="5146"/>
                      <a:pt x="5618" y="5146"/>
                    </a:cubicBezTo>
                    <a:lnTo>
                      <a:pt x="5326" y="5146"/>
                    </a:lnTo>
                    <a:cubicBezTo>
                      <a:pt x="5146" y="5146"/>
                      <a:pt x="5007" y="5007"/>
                      <a:pt x="5007" y="4841"/>
                    </a:cubicBezTo>
                    <a:lnTo>
                      <a:pt x="5007" y="4813"/>
                    </a:lnTo>
                    <a:cubicBezTo>
                      <a:pt x="5007" y="4632"/>
                      <a:pt x="5146" y="4493"/>
                      <a:pt x="5326" y="4493"/>
                    </a:cubicBezTo>
                    <a:close/>
                    <a:moveTo>
                      <a:pt x="3621" y="4909"/>
                    </a:moveTo>
                    <a:cubicBezTo>
                      <a:pt x="3800" y="4909"/>
                      <a:pt x="3939" y="5048"/>
                      <a:pt x="3939" y="5215"/>
                    </a:cubicBezTo>
                    <a:lnTo>
                      <a:pt x="3939" y="5229"/>
                    </a:lnTo>
                    <a:lnTo>
                      <a:pt x="3939" y="5242"/>
                    </a:lnTo>
                    <a:cubicBezTo>
                      <a:pt x="3939" y="5409"/>
                      <a:pt x="3800" y="5547"/>
                      <a:pt x="3621" y="5547"/>
                    </a:cubicBezTo>
                    <a:lnTo>
                      <a:pt x="3316" y="5547"/>
                    </a:lnTo>
                    <a:cubicBezTo>
                      <a:pt x="3149" y="5547"/>
                      <a:pt x="3011" y="5409"/>
                      <a:pt x="3011" y="5242"/>
                    </a:cubicBezTo>
                    <a:lnTo>
                      <a:pt x="3011" y="5215"/>
                    </a:lnTo>
                    <a:cubicBezTo>
                      <a:pt x="3011" y="5048"/>
                      <a:pt x="3149" y="4909"/>
                      <a:pt x="3316" y="4909"/>
                    </a:cubicBezTo>
                    <a:close/>
                    <a:moveTo>
                      <a:pt x="7615" y="2483"/>
                    </a:moveTo>
                    <a:lnTo>
                      <a:pt x="7615" y="6200"/>
                    </a:lnTo>
                    <a:lnTo>
                      <a:pt x="1873" y="6200"/>
                    </a:lnTo>
                    <a:lnTo>
                      <a:pt x="1873" y="2483"/>
                    </a:lnTo>
                    <a:lnTo>
                      <a:pt x="2081" y="2483"/>
                    </a:lnTo>
                    <a:cubicBezTo>
                      <a:pt x="2247" y="2871"/>
                      <a:pt x="2636" y="3134"/>
                      <a:pt x="3066" y="3134"/>
                    </a:cubicBezTo>
                    <a:lnTo>
                      <a:pt x="3939" y="3134"/>
                    </a:lnTo>
                    <a:lnTo>
                      <a:pt x="3939" y="4619"/>
                    </a:lnTo>
                    <a:cubicBezTo>
                      <a:pt x="3843" y="4563"/>
                      <a:pt x="3732" y="4536"/>
                      <a:pt x="3621" y="4536"/>
                    </a:cubicBezTo>
                    <a:lnTo>
                      <a:pt x="3316" y="4536"/>
                    </a:lnTo>
                    <a:cubicBezTo>
                      <a:pt x="2941" y="4536"/>
                      <a:pt x="2636" y="4841"/>
                      <a:pt x="2636" y="5215"/>
                    </a:cubicBezTo>
                    <a:lnTo>
                      <a:pt x="2636" y="5242"/>
                    </a:lnTo>
                    <a:cubicBezTo>
                      <a:pt x="2636" y="5617"/>
                      <a:pt x="2941" y="5922"/>
                      <a:pt x="3316" y="5922"/>
                    </a:cubicBezTo>
                    <a:lnTo>
                      <a:pt x="3621" y="5922"/>
                    </a:lnTo>
                    <a:cubicBezTo>
                      <a:pt x="4009" y="5922"/>
                      <a:pt x="4300" y="5590"/>
                      <a:pt x="4300" y="5215"/>
                    </a:cubicBezTo>
                    <a:lnTo>
                      <a:pt x="4300" y="3676"/>
                    </a:lnTo>
                    <a:lnTo>
                      <a:pt x="5936" y="3204"/>
                    </a:lnTo>
                    <a:lnTo>
                      <a:pt x="5936" y="4203"/>
                    </a:lnTo>
                    <a:cubicBezTo>
                      <a:pt x="5840" y="4161"/>
                      <a:pt x="5742" y="4133"/>
                      <a:pt x="5618" y="4133"/>
                    </a:cubicBezTo>
                    <a:lnTo>
                      <a:pt x="5326" y="4133"/>
                    </a:lnTo>
                    <a:cubicBezTo>
                      <a:pt x="4952" y="4133"/>
                      <a:pt x="4647" y="4438"/>
                      <a:pt x="4647" y="4813"/>
                    </a:cubicBezTo>
                    <a:lnTo>
                      <a:pt x="4647" y="4841"/>
                    </a:lnTo>
                    <a:cubicBezTo>
                      <a:pt x="4647" y="5215"/>
                      <a:pt x="4952" y="5520"/>
                      <a:pt x="5326" y="5520"/>
                    </a:cubicBezTo>
                    <a:lnTo>
                      <a:pt x="5618" y="5520"/>
                    </a:lnTo>
                    <a:cubicBezTo>
                      <a:pt x="6006" y="5520"/>
                      <a:pt x="6311" y="5187"/>
                      <a:pt x="6311" y="4813"/>
                    </a:cubicBezTo>
                    <a:lnTo>
                      <a:pt x="6311" y="3134"/>
                    </a:lnTo>
                    <a:lnTo>
                      <a:pt x="6561" y="3134"/>
                    </a:lnTo>
                    <a:cubicBezTo>
                      <a:pt x="6962" y="3134"/>
                      <a:pt x="7323" y="2857"/>
                      <a:pt x="7434" y="2483"/>
                    </a:cubicBezTo>
                    <a:close/>
                    <a:moveTo>
                      <a:pt x="8044" y="1664"/>
                    </a:moveTo>
                    <a:cubicBezTo>
                      <a:pt x="8253" y="1664"/>
                      <a:pt x="8432" y="1831"/>
                      <a:pt x="8432" y="2053"/>
                    </a:cubicBezTo>
                    <a:lnTo>
                      <a:pt x="8432" y="6629"/>
                    </a:lnTo>
                    <a:cubicBezTo>
                      <a:pt x="8432" y="6838"/>
                      <a:pt x="8253" y="7017"/>
                      <a:pt x="8044" y="7017"/>
                    </a:cubicBezTo>
                    <a:lnTo>
                      <a:pt x="1443" y="7017"/>
                    </a:lnTo>
                    <a:cubicBezTo>
                      <a:pt x="1221" y="7017"/>
                      <a:pt x="1055" y="6838"/>
                      <a:pt x="1055" y="6629"/>
                    </a:cubicBezTo>
                    <a:lnTo>
                      <a:pt x="1055" y="2053"/>
                    </a:lnTo>
                    <a:cubicBezTo>
                      <a:pt x="1055" y="1831"/>
                      <a:pt x="1221" y="1664"/>
                      <a:pt x="1443" y="1664"/>
                    </a:cubicBezTo>
                    <a:lnTo>
                      <a:pt x="2081" y="1664"/>
                    </a:lnTo>
                    <a:cubicBezTo>
                      <a:pt x="2025" y="1803"/>
                      <a:pt x="1998" y="1956"/>
                      <a:pt x="1998" y="2108"/>
                    </a:cubicBezTo>
                    <a:lnTo>
                      <a:pt x="1679" y="2108"/>
                    </a:lnTo>
                    <a:cubicBezTo>
                      <a:pt x="1582" y="2108"/>
                      <a:pt x="1498" y="2191"/>
                      <a:pt x="1498" y="2289"/>
                    </a:cubicBezTo>
                    <a:lnTo>
                      <a:pt x="1498" y="6394"/>
                    </a:lnTo>
                    <a:cubicBezTo>
                      <a:pt x="1498" y="6490"/>
                      <a:pt x="1582" y="6574"/>
                      <a:pt x="1679" y="6574"/>
                    </a:cubicBezTo>
                    <a:lnTo>
                      <a:pt x="7794" y="6574"/>
                    </a:lnTo>
                    <a:cubicBezTo>
                      <a:pt x="7905" y="6574"/>
                      <a:pt x="7989" y="6490"/>
                      <a:pt x="7989" y="6394"/>
                    </a:cubicBezTo>
                    <a:lnTo>
                      <a:pt x="7989" y="2289"/>
                    </a:lnTo>
                    <a:cubicBezTo>
                      <a:pt x="7989" y="2191"/>
                      <a:pt x="7905" y="2108"/>
                      <a:pt x="7794" y="2108"/>
                    </a:cubicBezTo>
                    <a:lnTo>
                      <a:pt x="7448" y="2108"/>
                    </a:lnTo>
                    <a:cubicBezTo>
                      <a:pt x="7434" y="1942"/>
                      <a:pt x="7365" y="1790"/>
                      <a:pt x="7254" y="1664"/>
                    </a:cubicBezTo>
                    <a:close/>
                    <a:moveTo>
                      <a:pt x="4272" y="0"/>
                    </a:moveTo>
                    <a:cubicBezTo>
                      <a:pt x="3926" y="0"/>
                      <a:pt x="3593" y="111"/>
                      <a:pt x="3329" y="320"/>
                    </a:cubicBezTo>
                    <a:cubicBezTo>
                      <a:pt x="3107" y="514"/>
                      <a:pt x="2941" y="749"/>
                      <a:pt x="2844" y="1026"/>
                    </a:cubicBezTo>
                    <a:cubicBezTo>
                      <a:pt x="2663" y="1069"/>
                      <a:pt x="2484" y="1165"/>
                      <a:pt x="2345" y="1290"/>
                    </a:cubicBezTo>
                    <a:lnTo>
                      <a:pt x="1443" y="1290"/>
                    </a:lnTo>
                    <a:cubicBezTo>
                      <a:pt x="1027" y="1290"/>
                      <a:pt x="681" y="1637"/>
                      <a:pt x="681" y="2053"/>
                    </a:cubicBezTo>
                    <a:lnTo>
                      <a:pt x="681" y="6629"/>
                    </a:lnTo>
                    <a:cubicBezTo>
                      <a:pt x="681" y="6768"/>
                      <a:pt x="722" y="6906"/>
                      <a:pt x="792" y="7017"/>
                    </a:cubicBezTo>
                    <a:lnTo>
                      <a:pt x="195" y="7017"/>
                    </a:lnTo>
                    <a:cubicBezTo>
                      <a:pt x="84" y="7017"/>
                      <a:pt x="1" y="7101"/>
                      <a:pt x="1" y="7198"/>
                    </a:cubicBezTo>
                    <a:lnTo>
                      <a:pt x="1" y="7642"/>
                    </a:lnTo>
                    <a:cubicBezTo>
                      <a:pt x="1" y="8016"/>
                      <a:pt x="320" y="8321"/>
                      <a:pt x="694" y="8321"/>
                    </a:cubicBezTo>
                    <a:lnTo>
                      <a:pt x="3926" y="8321"/>
                    </a:lnTo>
                    <a:cubicBezTo>
                      <a:pt x="4037" y="8321"/>
                      <a:pt x="4120" y="8238"/>
                      <a:pt x="4120" y="8141"/>
                    </a:cubicBezTo>
                    <a:cubicBezTo>
                      <a:pt x="4120" y="8030"/>
                      <a:pt x="4037" y="7947"/>
                      <a:pt x="3926" y="7947"/>
                    </a:cubicBezTo>
                    <a:lnTo>
                      <a:pt x="694" y="7947"/>
                    </a:lnTo>
                    <a:cubicBezTo>
                      <a:pt x="514" y="7947"/>
                      <a:pt x="376" y="7808"/>
                      <a:pt x="376" y="7642"/>
                    </a:cubicBezTo>
                    <a:lnTo>
                      <a:pt x="376" y="7392"/>
                    </a:lnTo>
                    <a:lnTo>
                      <a:pt x="9098" y="7392"/>
                    </a:lnTo>
                    <a:lnTo>
                      <a:pt x="9098" y="7642"/>
                    </a:lnTo>
                    <a:cubicBezTo>
                      <a:pt x="9098" y="7808"/>
                      <a:pt x="8959" y="7947"/>
                      <a:pt x="8793" y="7947"/>
                    </a:cubicBezTo>
                    <a:lnTo>
                      <a:pt x="5562" y="7947"/>
                    </a:lnTo>
                    <a:cubicBezTo>
                      <a:pt x="5451" y="7947"/>
                      <a:pt x="5368" y="8030"/>
                      <a:pt x="5368" y="8141"/>
                    </a:cubicBezTo>
                    <a:cubicBezTo>
                      <a:pt x="5368" y="8238"/>
                      <a:pt x="5451" y="8321"/>
                      <a:pt x="5562" y="8321"/>
                    </a:cubicBezTo>
                    <a:lnTo>
                      <a:pt x="8793" y="8321"/>
                    </a:lnTo>
                    <a:cubicBezTo>
                      <a:pt x="9168" y="8321"/>
                      <a:pt x="9473" y="8016"/>
                      <a:pt x="9473" y="7642"/>
                    </a:cubicBezTo>
                    <a:lnTo>
                      <a:pt x="9473" y="7198"/>
                    </a:lnTo>
                    <a:cubicBezTo>
                      <a:pt x="9473" y="7101"/>
                      <a:pt x="9390" y="7017"/>
                      <a:pt x="9292" y="7017"/>
                    </a:cubicBezTo>
                    <a:lnTo>
                      <a:pt x="8696" y="7017"/>
                    </a:lnTo>
                    <a:cubicBezTo>
                      <a:pt x="8765" y="6906"/>
                      <a:pt x="8793" y="6768"/>
                      <a:pt x="8793" y="6629"/>
                    </a:cubicBezTo>
                    <a:lnTo>
                      <a:pt x="8793" y="2053"/>
                    </a:lnTo>
                    <a:cubicBezTo>
                      <a:pt x="8793" y="1637"/>
                      <a:pt x="8460" y="1290"/>
                      <a:pt x="8044" y="1290"/>
                    </a:cubicBezTo>
                    <a:lnTo>
                      <a:pt x="6588" y="1290"/>
                    </a:lnTo>
                    <a:cubicBezTo>
                      <a:pt x="6367" y="915"/>
                      <a:pt x="5964" y="666"/>
                      <a:pt x="5520" y="666"/>
                    </a:cubicBezTo>
                    <a:cubicBezTo>
                      <a:pt x="5243" y="250"/>
                      <a:pt x="4771" y="0"/>
                      <a:pt x="42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8"/>
              <p:cNvSpPr/>
              <p:nvPr/>
            </p:nvSpPr>
            <p:spPr>
              <a:xfrm>
                <a:off x="6400384" y="2359892"/>
                <a:ext cx="19216" cy="17499"/>
              </a:xfrm>
              <a:custGeom>
                <a:avLst/>
                <a:gdLst/>
                <a:ahLst/>
                <a:cxnLst/>
                <a:rect l="l" t="t" r="r" b="b"/>
                <a:pathLst>
                  <a:path w="403" h="367" extrusionOk="0">
                    <a:moveTo>
                      <a:pt x="192" y="0"/>
                    </a:moveTo>
                    <a:cubicBezTo>
                      <a:pt x="147" y="0"/>
                      <a:pt x="103" y="19"/>
                      <a:pt x="70" y="53"/>
                    </a:cubicBezTo>
                    <a:cubicBezTo>
                      <a:pt x="14" y="121"/>
                      <a:pt x="1" y="219"/>
                      <a:pt x="56" y="288"/>
                    </a:cubicBezTo>
                    <a:cubicBezTo>
                      <a:pt x="89" y="342"/>
                      <a:pt x="142" y="366"/>
                      <a:pt x="197" y="366"/>
                    </a:cubicBezTo>
                    <a:cubicBezTo>
                      <a:pt x="283" y="366"/>
                      <a:pt x="372" y="306"/>
                      <a:pt x="389" y="205"/>
                    </a:cubicBezTo>
                    <a:cubicBezTo>
                      <a:pt x="403" y="136"/>
                      <a:pt x="362" y="53"/>
                      <a:pt x="278" y="25"/>
                    </a:cubicBezTo>
                    <a:cubicBezTo>
                      <a:pt x="251" y="8"/>
                      <a:pt x="221" y="0"/>
                      <a:pt x="1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2" name="Google Shape;222;p28"/>
            <p:cNvGrpSpPr/>
            <p:nvPr/>
          </p:nvGrpSpPr>
          <p:grpSpPr>
            <a:xfrm>
              <a:off x="729630" y="975085"/>
              <a:ext cx="255615" cy="254967"/>
              <a:chOff x="6184139" y="1220827"/>
              <a:chExt cx="451696" cy="450552"/>
            </a:xfrm>
          </p:grpSpPr>
          <p:sp>
            <p:nvSpPr>
              <p:cNvPr id="223" name="Google Shape;223;p28"/>
              <p:cNvSpPr/>
              <p:nvPr/>
            </p:nvSpPr>
            <p:spPr>
              <a:xfrm>
                <a:off x="6353416" y="1390104"/>
                <a:ext cx="117776" cy="137087"/>
              </a:xfrm>
              <a:custGeom>
                <a:avLst/>
                <a:gdLst/>
                <a:ahLst/>
                <a:cxnLst/>
                <a:rect l="l" t="t" r="r" b="b"/>
                <a:pathLst>
                  <a:path w="2470" h="2875" extrusionOk="0">
                    <a:moveTo>
                      <a:pt x="916" y="1946"/>
                    </a:moveTo>
                    <a:cubicBezTo>
                      <a:pt x="1069" y="1946"/>
                      <a:pt x="1193" y="2070"/>
                      <a:pt x="1193" y="2224"/>
                    </a:cubicBezTo>
                    <a:cubicBezTo>
                      <a:pt x="1193" y="2376"/>
                      <a:pt x="1069" y="2501"/>
                      <a:pt x="916" y="2501"/>
                    </a:cubicBezTo>
                    <a:lnTo>
                      <a:pt x="666" y="2501"/>
                    </a:lnTo>
                    <a:cubicBezTo>
                      <a:pt x="500" y="2501"/>
                      <a:pt x="376" y="2376"/>
                      <a:pt x="376" y="2224"/>
                    </a:cubicBezTo>
                    <a:cubicBezTo>
                      <a:pt x="376" y="2070"/>
                      <a:pt x="500" y="1946"/>
                      <a:pt x="666" y="1946"/>
                    </a:cubicBezTo>
                    <a:close/>
                    <a:moveTo>
                      <a:pt x="1383" y="1"/>
                    </a:moveTo>
                    <a:cubicBezTo>
                      <a:pt x="1371" y="1"/>
                      <a:pt x="1358" y="2"/>
                      <a:pt x="1347" y="5"/>
                    </a:cubicBezTo>
                    <a:cubicBezTo>
                      <a:pt x="1263" y="18"/>
                      <a:pt x="1193" y="101"/>
                      <a:pt x="1193" y="184"/>
                    </a:cubicBezTo>
                    <a:lnTo>
                      <a:pt x="1193" y="1627"/>
                    </a:lnTo>
                    <a:cubicBezTo>
                      <a:pt x="1110" y="1599"/>
                      <a:pt x="1014" y="1571"/>
                      <a:pt x="916" y="1571"/>
                    </a:cubicBezTo>
                    <a:lnTo>
                      <a:pt x="666" y="1571"/>
                    </a:lnTo>
                    <a:cubicBezTo>
                      <a:pt x="320" y="1571"/>
                      <a:pt x="15" y="1849"/>
                      <a:pt x="15" y="2209"/>
                    </a:cubicBezTo>
                    <a:cubicBezTo>
                      <a:pt x="1" y="2570"/>
                      <a:pt x="293" y="2875"/>
                      <a:pt x="666" y="2875"/>
                    </a:cubicBezTo>
                    <a:lnTo>
                      <a:pt x="916" y="2875"/>
                    </a:lnTo>
                    <a:cubicBezTo>
                      <a:pt x="1277" y="2875"/>
                      <a:pt x="1568" y="2584"/>
                      <a:pt x="1568" y="2224"/>
                    </a:cubicBezTo>
                    <a:lnTo>
                      <a:pt x="1568" y="600"/>
                    </a:lnTo>
                    <a:cubicBezTo>
                      <a:pt x="1637" y="628"/>
                      <a:pt x="1707" y="670"/>
                      <a:pt x="1804" y="698"/>
                    </a:cubicBezTo>
                    <a:cubicBezTo>
                      <a:pt x="2026" y="767"/>
                      <a:pt x="2081" y="920"/>
                      <a:pt x="2081" y="933"/>
                    </a:cubicBezTo>
                    <a:lnTo>
                      <a:pt x="2095" y="948"/>
                    </a:lnTo>
                    <a:cubicBezTo>
                      <a:pt x="2118" y="1025"/>
                      <a:pt x="2183" y="1067"/>
                      <a:pt x="2259" y="1067"/>
                    </a:cubicBezTo>
                    <a:cubicBezTo>
                      <a:pt x="2278" y="1067"/>
                      <a:pt x="2297" y="1064"/>
                      <a:pt x="2317" y="1059"/>
                    </a:cubicBezTo>
                    <a:cubicBezTo>
                      <a:pt x="2414" y="1031"/>
                      <a:pt x="2469" y="933"/>
                      <a:pt x="2442" y="822"/>
                    </a:cubicBezTo>
                    <a:cubicBezTo>
                      <a:pt x="2401" y="698"/>
                      <a:pt x="2247" y="448"/>
                      <a:pt x="1915" y="337"/>
                    </a:cubicBezTo>
                    <a:cubicBezTo>
                      <a:pt x="1665" y="268"/>
                      <a:pt x="1554" y="101"/>
                      <a:pt x="1541" y="88"/>
                    </a:cubicBezTo>
                    <a:cubicBezTo>
                      <a:pt x="1506" y="30"/>
                      <a:pt x="1443" y="1"/>
                      <a:pt x="13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8"/>
              <p:cNvSpPr/>
              <p:nvPr/>
            </p:nvSpPr>
            <p:spPr>
              <a:xfrm>
                <a:off x="6184139" y="1227598"/>
                <a:ext cx="451696" cy="443781"/>
              </a:xfrm>
              <a:custGeom>
                <a:avLst/>
                <a:gdLst/>
                <a:ahLst/>
                <a:cxnLst/>
                <a:rect l="l" t="t" r="r" b="b"/>
                <a:pathLst>
                  <a:path w="9473" h="9307" extrusionOk="0">
                    <a:moveTo>
                      <a:pt x="4672" y="2941"/>
                    </a:moveTo>
                    <a:cubicBezTo>
                      <a:pt x="5194" y="2941"/>
                      <a:pt x="5714" y="3135"/>
                      <a:pt x="6103" y="3524"/>
                    </a:cubicBezTo>
                    <a:cubicBezTo>
                      <a:pt x="6894" y="4313"/>
                      <a:pt x="6894" y="5604"/>
                      <a:pt x="6103" y="6394"/>
                    </a:cubicBezTo>
                    <a:cubicBezTo>
                      <a:pt x="5708" y="6789"/>
                      <a:pt x="5188" y="6987"/>
                      <a:pt x="4667" y="6987"/>
                    </a:cubicBezTo>
                    <a:cubicBezTo>
                      <a:pt x="4147" y="6987"/>
                      <a:pt x="3627" y="6789"/>
                      <a:pt x="3232" y="6394"/>
                    </a:cubicBezTo>
                    <a:cubicBezTo>
                      <a:pt x="2441" y="5604"/>
                      <a:pt x="2441" y="4313"/>
                      <a:pt x="3232" y="3524"/>
                    </a:cubicBezTo>
                    <a:cubicBezTo>
                      <a:pt x="3627" y="3135"/>
                      <a:pt x="4151" y="2941"/>
                      <a:pt x="4672" y="2941"/>
                    </a:cubicBezTo>
                    <a:close/>
                    <a:moveTo>
                      <a:pt x="2726" y="6554"/>
                    </a:moveTo>
                    <a:cubicBezTo>
                      <a:pt x="2820" y="6554"/>
                      <a:pt x="2913" y="6588"/>
                      <a:pt x="2983" y="6658"/>
                    </a:cubicBezTo>
                    <a:cubicBezTo>
                      <a:pt x="3121" y="6796"/>
                      <a:pt x="3121" y="7018"/>
                      <a:pt x="2983" y="7157"/>
                    </a:cubicBezTo>
                    <a:lnTo>
                      <a:pt x="1720" y="8418"/>
                    </a:lnTo>
                    <a:lnTo>
                      <a:pt x="1208" y="7919"/>
                    </a:lnTo>
                    <a:lnTo>
                      <a:pt x="2469" y="6658"/>
                    </a:lnTo>
                    <a:cubicBezTo>
                      <a:pt x="2538" y="6588"/>
                      <a:pt x="2632" y="6554"/>
                      <a:pt x="2726" y="6554"/>
                    </a:cubicBezTo>
                    <a:close/>
                    <a:moveTo>
                      <a:pt x="944" y="8183"/>
                    </a:moveTo>
                    <a:lnTo>
                      <a:pt x="1457" y="8682"/>
                    </a:lnTo>
                    <a:lnTo>
                      <a:pt x="1304" y="8834"/>
                    </a:lnTo>
                    <a:cubicBezTo>
                      <a:pt x="1235" y="8904"/>
                      <a:pt x="1145" y="8938"/>
                      <a:pt x="1055" y="8938"/>
                    </a:cubicBezTo>
                    <a:cubicBezTo>
                      <a:pt x="964" y="8938"/>
                      <a:pt x="874" y="8904"/>
                      <a:pt x="805" y="8834"/>
                    </a:cubicBezTo>
                    <a:cubicBezTo>
                      <a:pt x="666" y="8696"/>
                      <a:pt x="666" y="8474"/>
                      <a:pt x="805" y="8335"/>
                    </a:cubicBezTo>
                    <a:lnTo>
                      <a:pt x="944" y="8183"/>
                    </a:lnTo>
                    <a:close/>
                    <a:moveTo>
                      <a:pt x="4718" y="1"/>
                    </a:moveTo>
                    <a:cubicBezTo>
                      <a:pt x="4642" y="1"/>
                      <a:pt x="4571" y="51"/>
                      <a:pt x="4549" y="125"/>
                    </a:cubicBezTo>
                    <a:cubicBezTo>
                      <a:pt x="4508" y="223"/>
                      <a:pt x="4564" y="320"/>
                      <a:pt x="4660" y="362"/>
                    </a:cubicBezTo>
                    <a:cubicBezTo>
                      <a:pt x="5146" y="541"/>
                      <a:pt x="5548" y="889"/>
                      <a:pt x="5797" y="1346"/>
                    </a:cubicBezTo>
                    <a:cubicBezTo>
                      <a:pt x="5834" y="1394"/>
                      <a:pt x="5890" y="1432"/>
                      <a:pt x="5950" y="1432"/>
                    </a:cubicBezTo>
                    <a:cubicBezTo>
                      <a:pt x="5959" y="1432"/>
                      <a:pt x="5969" y="1431"/>
                      <a:pt x="5978" y="1429"/>
                    </a:cubicBezTo>
                    <a:lnTo>
                      <a:pt x="6130" y="1429"/>
                    </a:lnTo>
                    <a:cubicBezTo>
                      <a:pt x="6824" y="1429"/>
                      <a:pt x="7462" y="1873"/>
                      <a:pt x="7711" y="2511"/>
                    </a:cubicBezTo>
                    <a:cubicBezTo>
                      <a:pt x="7739" y="2594"/>
                      <a:pt x="7822" y="2636"/>
                      <a:pt x="7905" y="2636"/>
                    </a:cubicBezTo>
                    <a:cubicBezTo>
                      <a:pt x="7947" y="2636"/>
                      <a:pt x="7975" y="2622"/>
                      <a:pt x="8016" y="2622"/>
                    </a:cubicBezTo>
                    <a:cubicBezTo>
                      <a:pt x="8613" y="2622"/>
                      <a:pt x="9098" y="3121"/>
                      <a:pt x="9098" y="3718"/>
                    </a:cubicBezTo>
                    <a:cubicBezTo>
                      <a:pt x="9098" y="4328"/>
                      <a:pt x="8613" y="4813"/>
                      <a:pt x="8016" y="4813"/>
                    </a:cubicBezTo>
                    <a:lnTo>
                      <a:pt x="7073" y="4813"/>
                    </a:lnTo>
                    <a:cubicBezTo>
                      <a:pt x="7004" y="3870"/>
                      <a:pt x="6380" y="3024"/>
                      <a:pt x="5492" y="2705"/>
                    </a:cubicBezTo>
                    <a:cubicBezTo>
                      <a:pt x="5230" y="2611"/>
                      <a:pt x="4957" y="2565"/>
                      <a:pt x="4687" y="2565"/>
                    </a:cubicBezTo>
                    <a:cubicBezTo>
                      <a:pt x="4001" y="2565"/>
                      <a:pt x="3329" y="2857"/>
                      <a:pt x="2872" y="3385"/>
                    </a:cubicBezTo>
                    <a:cubicBezTo>
                      <a:pt x="2705" y="3579"/>
                      <a:pt x="2567" y="3787"/>
                      <a:pt x="2456" y="4023"/>
                    </a:cubicBezTo>
                    <a:cubicBezTo>
                      <a:pt x="2358" y="4272"/>
                      <a:pt x="2289" y="4550"/>
                      <a:pt x="2275" y="4813"/>
                    </a:cubicBezTo>
                    <a:lnTo>
                      <a:pt x="1762" y="4813"/>
                    </a:lnTo>
                    <a:cubicBezTo>
                      <a:pt x="999" y="4813"/>
                      <a:pt x="376" y="4189"/>
                      <a:pt x="376" y="3426"/>
                    </a:cubicBezTo>
                    <a:cubicBezTo>
                      <a:pt x="376" y="2719"/>
                      <a:pt x="944" y="2109"/>
                      <a:pt x="1651" y="2054"/>
                    </a:cubicBezTo>
                    <a:cubicBezTo>
                      <a:pt x="1735" y="2039"/>
                      <a:pt x="1803" y="1984"/>
                      <a:pt x="1818" y="1900"/>
                    </a:cubicBezTo>
                    <a:cubicBezTo>
                      <a:pt x="1984" y="1194"/>
                      <a:pt x="2484" y="611"/>
                      <a:pt x="3177" y="362"/>
                    </a:cubicBezTo>
                    <a:cubicBezTo>
                      <a:pt x="3273" y="334"/>
                      <a:pt x="3316" y="223"/>
                      <a:pt x="3273" y="125"/>
                    </a:cubicBezTo>
                    <a:cubicBezTo>
                      <a:pt x="3251" y="48"/>
                      <a:pt x="3176" y="6"/>
                      <a:pt x="3098" y="6"/>
                    </a:cubicBezTo>
                    <a:cubicBezTo>
                      <a:pt x="3078" y="6"/>
                      <a:pt x="3058" y="9"/>
                      <a:pt x="3038" y="14"/>
                    </a:cubicBezTo>
                    <a:cubicBezTo>
                      <a:pt x="2650" y="153"/>
                      <a:pt x="2303" y="403"/>
                      <a:pt x="2025" y="722"/>
                    </a:cubicBezTo>
                    <a:cubicBezTo>
                      <a:pt x="1776" y="1000"/>
                      <a:pt x="1596" y="1332"/>
                      <a:pt x="1498" y="1693"/>
                    </a:cubicBezTo>
                    <a:cubicBezTo>
                      <a:pt x="653" y="1832"/>
                      <a:pt x="1" y="2581"/>
                      <a:pt x="1" y="3426"/>
                    </a:cubicBezTo>
                    <a:cubicBezTo>
                      <a:pt x="1" y="4397"/>
                      <a:pt x="792" y="5188"/>
                      <a:pt x="1762" y="5188"/>
                    </a:cubicBezTo>
                    <a:lnTo>
                      <a:pt x="2289" y="5188"/>
                    </a:lnTo>
                    <a:cubicBezTo>
                      <a:pt x="2317" y="5534"/>
                      <a:pt x="2428" y="5881"/>
                      <a:pt x="2608" y="6186"/>
                    </a:cubicBezTo>
                    <a:cubicBezTo>
                      <a:pt x="2469" y="6214"/>
                      <a:pt x="2330" y="6283"/>
                      <a:pt x="2206" y="6394"/>
                    </a:cubicBezTo>
                    <a:lnTo>
                      <a:pt x="542" y="8072"/>
                    </a:lnTo>
                    <a:cubicBezTo>
                      <a:pt x="250" y="8350"/>
                      <a:pt x="250" y="8807"/>
                      <a:pt x="542" y="9099"/>
                    </a:cubicBezTo>
                    <a:cubicBezTo>
                      <a:pt x="681" y="9237"/>
                      <a:pt x="868" y="9307"/>
                      <a:pt x="1055" y="9307"/>
                    </a:cubicBezTo>
                    <a:cubicBezTo>
                      <a:pt x="1242" y="9307"/>
                      <a:pt x="1430" y="9237"/>
                      <a:pt x="1568" y="9099"/>
                    </a:cubicBezTo>
                    <a:lnTo>
                      <a:pt x="3232" y="7420"/>
                    </a:lnTo>
                    <a:cubicBezTo>
                      <a:pt x="3343" y="7309"/>
                      <a:pt x="3412" y="7170"/>
                      <a:pt x="3440" y="7018"/>
                    </a:cubicBezTo>
                    <a:cubicBezTo>
                      <a:pt x="3815" y="7240"/>
                      <a:pt x="4244" y="7364"/>
                      <a:pt x="4675" y="7364"/>
                    </a:cubicBezTo>
                    <a:cubicBezTo>
                      <a:pt x="5285" y="7364"/>
                      <a:pt x="5895" y="7129"/>
                      <a:pt x="6367" y="6658"/>
                    </a:cubicBezTo>
                    <a:cubicBezTo>
                      <a:pt x="6783" y="6242"/>
                      <a:pt x="7004" y="5728"/>
                      <a:pt x="7060" y="5188"/>
                    </a:cubicBezTo>
                    <a:lnTo>
                      <a:pt x="8016" y="5188"/>
                    </a:lnTo>
                    <a:cubicBezTo>
                      <a:pt x="8821" y="5188"/>
                      <a:pt x="9473" y="4522"/>
                      <a:pt x="9473" y="3718"/>
                    </a:cubicBezTo>
                    <a:cubicBezTo>
                      <a:pt x="9473" y="2913"/>
                      <a:pt x="8821" y="2261"/>
                      <a:pt x="8016" y="2261"/>
                    </a:cubicBezTo>
                    <a:lnTo>
                      <a:pt x="8003" y="2261"/>
                    </a:lnTo>
                    <a:cubicBezTo>
                      <a:pt x="7670" y="1540"/>
                      <a:pt x="6935" y="1055"/>
                      <a:pt x="6130" y="1055"/>
                    </a:cubicBezTo>
                    <a:lnTo>
                      <a:pt x="6061" y="1055"/>
                    </a:lnTo>
                    <a:cubicBezTo>
                      <a:pt x="5770" y="569"/>
                      <a:pt x="5313" y="209"/>
                      <a:pt x="4786" y="14"/>
                    </a:cubicBezTo>
                    <a:cubicBezTo>
                      <a:pt x="4763" y="5"/>
                      <a:pt x="4740" y="1"/>
                      <a:pt x="47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8"/>
              <p:cNvSpPr/>
              <p:nvPr/>
            </p:nvSpPr>
            <p:spPr>
              <a:xfrm>
                <a:off x="6361570" y="1220827"/>
                <a:ext cx="19025" cy="17690"/>
              </a:xfrm>
              <a:custGeom>
                <a:avLst/>
                <a:gdLst/>
                <a:ahLst/>
                <a:cxnLst/>
                <a:rect l="l" t="t" r="r" b="b"/>
                <a:pathLst>
                  <a:path w="399" h="371" extrusionOk="0">
                    <a:moveTo>
                      <a:pt x="187" y="1"/>
                    </a:moveTo>
                    <a:cubicBezTo>
                      <a:pt x="174" y="1"/>
                      <a:pt x="161" y="2"/>
                      <a:pt x="149" y="4"/>
                    </a:cubicBezTo>
                    <a:cubicBezTo>
                      <a:pt x="79" y="32"/>
                      <a:pt x="24" y="101"/>
                      <a:pt x="11" y="171"/>
                    </a:cubicBezTo>
                    <a:cubicBezTo>
                      <a:pt x="1" y="288"/>
                      <a:pt x="101" y="370"/>
                      <a:pt x="200" y="370"/>
                    </a:cubicBezTo>
                    <a:cubicBezTo>
                      <a:pt x="241" y="370"/>
                      <a:pt x="283" y="356"/>
                      <a:pt x="316" y="323"/>
                    </a:cubicBezTo>
                    <a:cubicBezTo>
                      <a:pt x="385" y="267"/>
                      <a:pt x="399" y="156"/>
                      <a:pt x="357" y="88"/>
                    </a:cubicBezTo>
                    <a:cubicBezTo>
                      <a:pt x="323" y="30"/>
                      <a:pt x="250" y="1"/>
                      <a:pt x="1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6" name="Google Shape;226;p28"/>
            <p:cNvGrpSpPr/>
            <p:nvPr/>
          </p:nvGrpSpPr>
          <p:grpSpPr>
            <a:xfrm>
              <a:off x="723837" y="1482615"/>
              <a:ext cx="267223" cy="233165"/>
              <a:chOff x="6908262" y="1240186"/>
              <a:chExt cx="472209" cy="412024"/>
            </a:xfrm>
          </p:grpSpPr>
          <p:sp>
            <p:nvSpPr>
              <p:cNvPr id="227" name="Google Shape;227;p28"/>
              <p:cNvSpPr/>
              <p:nvPr/>
            </p:nvSpPr>
            <p:spPr>
              <a:xfrm>
                <a:off x="7105958" y="1594618"/>
                <a:ext cx="76769" cy="17929"/>
              </a:xfrm>
              <a:custGeom>
                <a:avLst/>
                <a:gdLst/>
                <a:ahLst/>
                <a:cxnLst/>
                <a:rect l="l" t="t" r="r" b="b"/>
                <a:pathLst>
                  <a:path w="1610" h="376" extrusionOk="0">
                    <a:moveTo>
                      <a:pt x="181" y="0"/>
                    </a:moveTo>
                    <a:cubicBezTo>
                      <a:pt x="84" y="0"/>
                      <a:pt x="1" y="84"/>
                      <a:pt x="1" y="181"/>
                    </a:cubicBezTo>
                    <a:cubicBezTo>
                      <a:pt x="1" y="292"/>
                      <a:pt x="84" y="375"/>
                      <a:pt x="181" y="375"/>
                    </a:cubicBezTo>
                    <a:lnTo>
                      <a:pt x="1429" y="375"/>
                    </a:lnTo>
                    <a:cubicBezTo>
                      <a:pt x="1540" y="375"/>
                      <a:pt x="1609" y="292"/>
                      <a:pt x="1609" y="181"/>
                    </a:cubicBezTo>
                    <a:cubicBezTo>
                      <a:pt x="1609" y="84"/>
                      <a:pt x="1540" y="0"/>
                      <a:pt x="14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8"/>
              <p:cNvSpPr/>
              <p:nvPr/>
            </p:nvSpPr>
            <p:spPr>
              <a:xfrm>
                <a:off x="7080209" y="1365642"/>
                <a:ext cx="136229" cy="159593"/>
              </a:xfrm>
              <a:custGeom>
                <a:avLst/>
                <a:gdLst/>
                <a:ahLst/>
                <a:cxnLst/>
                <a:rect l="l" t="t" r="r" b="b"/>
                <a:pathLst>
                  <a:path w="2857" h="3347" extrusionOk="0">
                    <a:moveTo>
                      <a:pt x="1054" y="2237"/>
                    </a:moveTo>
                    <a:cubicBezTo>
                      <a:pt x="1262" y="2237"/>
                      <a:pt x="1415" y="2404"/>
                      <a:pt x="1415" y="2598"/>
                    </a:cubicBezTo>
                    <a:lnTo>
                      <a:pt x="1415" y="2611"/>
                    </a:lnTo>
                    <a:cubicBezTo>
                      <a:pt x="1415" y="2820"/>
                      <a:pt x="1262" y="2972"/>
                      <a:pt x="1054" y="2972"/>
                    </a:cubicBezTo>
                    <a:lnTo>
                      <a:pt x="735" y="2972"/>
                    </a:lnTo>
                    <a:cubicBezTo>
                      <a:pt x="541" y="2972"/>
                      <a:pt x="374" y="2820"/>
                      <a:pt x="374" y="2611"/>
                    </a:cubicBezTo>
                    <a:lnTo>
                      <a:pt x="374" y="2598"/>
                    </a:lnTo>
                    <a:cubicBezTo>
                      <a:pt x="374" y="2404"/>
                      <a:pt x="541" y="2237"/>
                      <a:pt x="735" y="2237"/>
                    </a:cubicBezTo>
                    <a:close/>
                    <a:moveTo>
                      <a:pt x="1594" y="1"/>
                    </a:moveTo>
                    <a:cubicBezTo>
                      <a:pt x="1580" y="1"/>
                      <a:pt x="1567" y="2"/>
                      <a:pt x="1553" y="4"/>
                    </a:cubicBezTo>
                    <a:cubicBezTo>
                      <a:pt x="1470" y="32"/>
                      <a:pt x="1415" y="102"/>
                      <a:pt x="1415" y="185"/>
                    </a:cubicBezTo>
                    <a:lnTo>
                      <a:pt x="1415" y="1960"/>
                    </a:lnTo>
                    <a:cubicBezTo>
                      <a:pt x="1317" y="1904"/>
                      <a:pt x="1193" y="1862"/>
                      <a:pt x="1054" y="1862"/>
                    </a:cubicBezTo>
                    <a:lnTo>
                      <a:pt x="735" y="1862"/>
                    </a:lnTo>
                    <a:cubicBezTo>
                      <a:pt x="333" y="1862"/>
                      <a:pt x="0" y="2195"/>
                      <a:pt x="0" y="2598"/>
                    </a:cubicBezTo>
                    <a:lnTo>
                      <a:pt x="0" y="2611"/>
                    </a:lnTo>
                    <a:cubicBezTo>
                      <a:pt x="0" y="3014"/>
                      <a:pt x="333" y="3347"/>
                      <a:pt x="735" y="3347"/>
                    </a:cubicBezTo>
                    <a:lnTo>
                      <a:pt x="1054" y="3347"/>
                    </a:lnTo>
                    <a:cubicBezTo>
                      <a:pt x="1456" y="3347"/>
                      <a:pt x="1789" y="3014"/>
                      <a:pt x="1789" y="2611"/>
                    </a:cubicBezTo>
                    <a:lnTo>
                      <a:pt x="1789" y="2598"/>
                    </a:lnTo>
                    <a:lnTo>
                      <a:pt x="1789" y="614"/>
                    </a:lnTo>
                    <a:cubicBezTo>
                      <a:pt x="1872" y="670"/>
                      <a:pt x="1983" y="725"/>
                      <a:pt x="2108" y="767"/>
                    </a:cubicBezTo>
                    <a:cubicBezTo>
                      <a:pt x="2399" y="850"/>
                      <a:pt x="2469" y="1058"/>
                      <a:pt x="2469" y="1058"/>
                    </a:cubicBezTo>
                    <a:lnTo>
                      <a:pt x="2482" y="1086"/>
                    </a:lnTo>
                    <a:cubicBezTo>
                      <a:pt x="2505" y="1154"/>
                      <a:pt x="2575" y="1204"/>
                      <a:pt x="2645" y="1204"/>
                    </a:cubicBezTo>
                    <a:cubicBezTo>
                      <a:pt x="2661" y="1204"/>
                      <a:pt x="2676" y="1202"/>
                      <a:pt x="2691" y="1197"/>
                    </a:cubicBezTo>
                    <a:cubicBezTo>
                      <a:pt x="2802" y="1183"/>
                      <a:pt x="2857" y="1072"/>
                      <a:pt x="2829" y="975"/>
                    </a:cubicBezTo>
                    <a:lnTo>
                      <a:pt x="2829" y="961"/>
                    </a:lnTo>
                    <a:cubicBezTo>
                      <a:pt x="2787" y="808"/>
                      <a:pt x="2607" y="531"/>
                      <a:pt x="2219" y="407"/>
                    </a:cubicBezTo>
                    <a:cubicBezTo>
                      <a:pt x="1914" y="309"/>
                      <a:pt x="1775" y="115"/>
                      <a:pt x="1761" y="87"/>
                    </a:cubicBezTo>
                    <a:cubicBezTo>
                      <a:pt x="1726" y="30"/>
                      <a:pt x="1663" y="1"/>
                      <a:pt x="15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8"/>
              <p:cNvSpPr/>
              <p:nvPr/>
            </p:nvSpPr>
            <p:spPr>
              <a:xfrm>
                <a:off x="7019365" y="1240186"/>
                <a:ext cx="249999" cy="412024"/>
              </a:xfrm>
              <a:custGeom>
                <a:avLst/>
                <a:gdLst/>
                <a:ahLst/>
                <a:cxnLst/>
                <a:rect l="l" t="t" r="r" b="b"/>
                <a:pathLst>
                  <a:path w="5243" h="8641" extrusionOk="0">
                    <a:moveTo>
                      <a:pt x="3578" y="361"/>
                    </a:moveTo>
                    <a:lnTo>
                      <a:pt x="3578" y="403"/>
                    </a:lnTo>
                    <a:lnTo>
                      <a:pt x="3578" y="666"/>
                    </a:lnTo>
                    <a:cubicBezTo>
                      <a:pt x="3578" y="736"/>
                      <a:pt x="3523" y="791"/>
                      <a:pt x="3453" y="791"/>
                    </a:cubicBezTo>
                    <a:lnTo>
                      <a:pt x="1803" y="791"/>
                    </a:lnTo>
                    <a:cubicBezTo>
                      <a:pt x="1720" y="791"/>
                      <a:pt x="1665" y="736"/>
                      <a:pt x="1665" y="666"/>
                    </a:cubicBezTo>
                    <a:lnTo>
                      <a:pt x="1665" y="403"/>
                    </a:lnTo>
                    <a:lnTo>
                      <a:pt x="1665" y="361"/>
                    </a:lnTo>
                    <a:close/>
                    <a:moveTo>
                      <a:pt x="832" y="0"/>
                    </a:moveTo>
                    <a:cubicBezTo>
                      <a:pt x="374" y="0"/>
                      <a:pt x="0" y="375"/>
                      <a:pt x="0" y="832"/>
                    </a:cubicBezTo>
                    <a:lnTo>
                      <a:pt x="0" y="1636"/>
                    </a:lnTo>
                    <a:cubicBezTo>
                      <a:pt x="0" y="1747"/>
                      <a:pt x="84" y="1831"/>
                      <a:pt x="180" y="1831"/>
                    </a:cubicBezTo>
                    <a:cubicBezTo>
                      <a:pt x="291" y="1831"/>
                      <a:pt x="374" y="1747"/>
                      <a:pt x="374" y="1636"/>
                    </a:cubicBezTo>
                    <a:lnTo>
                      <a:pt x="374" y="832"/>
                    </a:lnTo>
                    <a:cubicBezTo>
                      <a:pt x="374" y="569"/>
                      <a:pt x="568" y="361"/>
                      <a:pt x="832" y="361"/>
                    </a:cubicBezTo>
                    <a:lnTo>
                      <a:pt x="1262" y="361"/>
                    </a:lnTo>
                    <a:cubicBezTo>
                      <a:pt x="1276" y="361"/>
                      <a:pt x="1290" y="388"/>
                      <a:pt x="1290" y="403"/>
                    </a:cubicBezTo>
                    <a:lnTo>
                      <a:pt x="1290" y="666"/>
                    </a:lnTo>
                    <a:cubicBezTo>
                      <a:pt x="1290" y="943"/>
                      <a:pt x="1526" y="1165"/>
                      <a:pt x="1803" y="1165"/>
                    </a:cubicBezTo>
                    <a:lnTo>
                      <a:pt x="3453" y="1165"/>
                    </a:lnTo>
                    <a:cubicBezTo>
                      <a:pt x="3730" y="1165"/>
                      <a:pt x="3952" y="943"/>
                      <a:pt x="3952" y="666"/>
                    </a:cubicBezTo>
                    <a:lnTo>
                      <a:pt x="3952" y="403"/>
                    </a:lnTo>
                    <a:cubicBezTo>
                      <a:pt x="3952" y="388"/>
                      <a:pt x="3967" y="361"/>
                      <a:pt x="3994" y="361"/>
                    </a:cubicBezTo>
                    <a:lnTo>
                      <a:pt x="4410" y="361"/>
                    </a:lnTo>
                    <a:cubicBezTo>
                      <a:pt x="4673" y="361"/>
                      <a:pt x="4882" y="569"/>
                      <a:pt x="4882" y="832"/>
                    </a:cubicBezTo>
                    <a:lnTo>
                      <a:pt x="4882" y="7808"/>
                    </a:lnTo>
                    <a:cubicBezTo>
                      <a:pt x="4882" y="8058"/>
                      <a:pt x="4673" y="8265"/>
                      <a:pt x="4410" y="8265"/>
                    </a:cubicBezTo>
                    <a:lnTo>
                      <a:pt x="832" y="8265"/>
                    </a:lnTo>
                    <a:cubicBezTo>
                      <a:pt x="583" y="8265"/>
                      <a:pt x="374" y="8058"/>
                      <a:pt x="374" y="7808"/>
                    </a:cubicBezTo>
                    <a:lnTo>
                      <a:pt x="374" y="3273"/>
                    </a:lnTo>
                    <a:cubicBezTo>
                      <a:pt x="374" y="3162"/>
                      <a:pt x="291" y="3079"/>
                      <a:pt x="180" y="3079"/>
                    </a:cubicBezTo>
                    <a:cubicBezTo>
                      <a:pt x="84" y="3079"/>
                      <a:pt x="0" y="3162"/>
                      <a:pt x="0" y="3273"/>
                    </a:cubicBezTo>
                    <a:lnTo>
                      <a:pt x="0" y="7808"/>
                    </a:lnTo>
                    <a:cubicBezTo>
                      <a:pt x="0" y="8265"/>
                      <a:pt x="374" y="8640"/>
                      <a:pt x="832" y="8640"/>
                    </a:cubicBezTo>
                    <a:lnTo>
                      <a:pt x="4410" y="8640"/>
                    </a:lnTo>
                    <a:cubicBezTo>
                      <a:pt x="4882" y="8640"/>
                      <a:pt x="5242" y="8265"/>
                      <a:pt x="5242" y="7808"/>
                    </a:cubicBezTo>
                    <a:lnTo>
                      <a:pt x="5242" y="832"/>
                    </a:lnTo>
                    <a:cubicBezTo>
                      <a:pt x="5242" y="375"/>
                      <a:pt x="4882" y="0"/>
                      <a:pt x="44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8"/>
              <p:cNvSpPr/>
              <p:nvPr/>
            </p:nvSpPr>
            <p:spPr>
              <a:xfrm>
                <a:off x="6955183" y="1401691"/>
                <a:ext cx="41722" cy="97606"/>
              </a:xfrm>
              <a:custGeom>
                <a:avLst/>
                <a:gdLst/>
                <a:ahLst/>
                <a:cxnLst/>
                <a:rect l="l" t="t" r="r" b="b"/>
                <a:pathLst>
                  <a:path w="875" h="2047" extrusionOk="0">
                    <a:moveTo>
                      <a:pt x="668" y="1"/>
                    </a:moveTo>
                    <a:cubicBezTo>
                      <a:pt x="621" y="1"/>
                      <a:pt x="576" y="18"/>
                      <a:pt x="542" y="52"/>
                    </a:cubicBezTo>
                    <a:cubicBezTo>
                      <a:pt x="1" y="594"/>
                      <a:pt x="1" y="1454"/>
                      <a:pt x="542" y="1994"/>
                    </a:cubicBezTo>
                    <a:cubicBezTo>
                      <a:pt x="576" y="2029"/>
                      <a:pt x="625" y="2046"/>
                      <a:pt x="673" y="2046"/>
                    </a:cubicBezTo>
                    <a:cubicBezTo>
                      <a:pt x="722" y="2046"/>
                      <a:pt x="771" y="2029"/>
                      <a:pt x="805" y="1994"/>
                    </a:cubicBezTo>
                    <a:cubicBezTo>
                      <a:pt x="875" y="1911"/>
                      <a:pt x="875" y="1800"/>
                      <a:pt x="805" y="1731"/>
                    </a:cubicBezTo>
                    <a:cubicBezTo>
                      <a:pt x="417" y="1343"/>
                      <a:pt x="417" y="705"/>
                      <a:pt x="805" y="316"/>
                    </a:cubicBezTo>
                    <a:cubicBezTo>
                      <a:pt x="875" y="246"/>
                      <a:pt x="875" y="122"/>
                      <a:pt x="805" y="52"/>
                    </a:cubicBezTo>
                    <a:cubicBezTo>
                      <a:pt x="763" y="18"/>
                      <a:pt x="715" y="1"/>
                      <a:pt x="6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8"/>
              <p:cNvSpPr/>
              <p:nvPr/>
            </p:nvSpPr>
            <p:spPr>
              <a:xfrm>
                <a:off x="6908262" y="1371269"/>
                <a:ext cx="58220" cy="158592"/>
              </a:xfrm>
              <a:custGeom>
                <a:avLst/>
                <a:gdLst/>
                <a:ahLst/>
                <a:cxnLst/>
                <a:rect l="l" t="t" r="r" b="b"/>
                <a:pathLst>
                  <a:path w="1221" h="3326" extrusionOk="0">
                    <a:moveTo>
                      <a:pt x="1014" y="1"/>
                    </a:moveTo>
                    <a:cubicBezTo>
                      <a:pt x="967" y="1"/>
                      <a:pt x="922" y="18"/>
                      <a:pt x="888" y="52"/>
                    </a:cubicBezTo>
                    <a:cubicBezTo>
                      <a:pt x="1" y="940"/>
                      <a:pt x="1" y="2382"/>
                      <a:pt x="888" y="3270"/>
                    </a:cubicBezTo>
                    <a:cubicBezTo>
                      <a:pt x="916" y="3297"/>
                      <a:pt x="971" y="3325"/>
                      <a:pt x="1012" y="3325"/>
                    </a:cubicBezTo>
                    <a:cubicBezTo>
                      <a:pt x="1068" y="3325"/>
                      <a:pt x="1110" y="3297"/>
                      <a:pt x="1151" y="3270"/>
                    </a:cubicBezTo>
                    <a:cubicBezTo>
                      <a:pt x="1221" y="3201"/>
                      <a:pt x="1221" y="3076"/>
                      <a:pt x="1151" y="3007"/>
                    </a:cubicBezTo>
                    <a:cubicBezTo>
                      <a:pt x="402" y="2258"/>
                      <a:pt x="402" y="1051"/>
                      <a:pt x="1151" y="316"/>
                    </a:cubicBezTo>
                    <a:cubicBezTo>
                      <a:pt x="1221" y="247"/>
                      <a:pt x="1221" y="122"/>
                      <a:pt x="1151" y="52"/>
                    </a:cubicBezTo>
                    <a:cubicBezTo>
                      <a:pt x="1109" y="18"/>
                      <a:pt x="1061" y="1"/>
                      <a:pt x="10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8"/>
              <p:cNvSpPr/>
              <p:nvPr/>
            </p:nvSpPr>
            <p:spPr>
              <a:xfrm>
                <a:off x="7291781" y="1401691"/>
                <a:ext cx="41722" cy="97606"/>
              </a:xfrm>
              <a:custGeom>
                <a:avLst/>
                <a:gdLst/>
                <a:ahLst/>
                <a:cxnLst/>
                <a:rect l="l" t="t" r="r" b="b"/>
                <a:pathLst>
                  <a:path w="875" h="2047" extrusionOk="0">
                    <a:moveTo>
                      <a:pt x="210" y="1"/>
                    </a:moveTo>
                    <a:cubicBezTo>
                      <a:pt x="163" y="1"/>
                      <a:pt x="119" y="18"/>
                      <a:pt x="84" y="52"/>
                    </a:cubicBezTo>
                    <a:cubicBezTo>
                      <a:pt x="1" y="122"/>
                      <a:pt x="1" y="246"/>
                      <a:pt x="84" y="316"/>
                    </a:cubicBezTo>
                    <a:cubicBezTo>
                      <a:pt x="472" y="705"/>
                      <a:pt x="472" y="1343"/>
                      <a:pt x="84" y="1731"/>
                    </a:cubicBezTo>
                    <a:cubicBezTo>
                      <a:pt x="1" y="1800"/>
                      <a:pt x="1" y="1911"/>
                      <a:pt x="84" y="1994"/>
                    </a:cubicBezTo>
                    <a:cubicBezTo>
                      <a:pt x="119" y="2029"/>
                      <a:pt x="163" y="2046"/>
                      <a:pt x="210" y="2046"/>
                    </a:cubicBezTo>
                    <a:cubicBezTo>
                      <a:pt x="257" y="2046"/>
                      <a:pt x="305" y="2029"/>
                      <a:pt x="347" y="1994"/>
                    </a:cubicBezTo>
                    <a:cubicBezTo>
                      <a:pt x="874" y="1454"/>
                      <a:pt x="874" y="594"/>
                      <a:pt x="347" y="52"/>
                    </a:cubicBezTo>
                    <a:cubicBezTo>
                      <a:pt x="305" y="18"/>
                      <a:pt x="257" y="1"/>
                      <a:pt x="2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8"/>
              <p:cNvSpPr/>
              <p:nvPr/>
            </p:nvSpPr>
            <p:spPr>
              <a:xfrm>
                <a:off x="7322871" y="1371269"/>
                <a:ext cx="57600" cy="158449"/>
              </a:xfrm>
              <a:custGeom>
                <a:avLst/>
                <a:gdLst/>
                <a:ahLst/>
                <a:cxnLst/>
                <a:rect l="l" t="t" r="r" b="b"/>
                <a:pathLst>
                  <a:path w="1208" h="3323" extrusionOk="0">
                    <a:moveTo>
                      <a:pt x="196" y="1"/>
                    </a:moveTo>
                    <a:cubicBezTo>
                      <a:pt x="149" y="1"/>
                      <a:pt x="104" y="18"/>
                      <a:pt x="70" y="52"/>
                    </a:cubicBezTo>
                    <a:cubicBezTo>
                      <a:pt x="0" y="122"/>
                      <a:pt x="0" y="247"/>
                      <a:pt x="70" y="316"/>
                    </a:cubicBezTo>
                    <a:cubicBezTo>
                      <a:pt x="805" y="1051"/>
                      <a:pt x="805" y="2258"/>
                      <a:pt x="70" y="3007"/>
                    </a:cubicBezTo>
                    <a:cubicBezTo>
                      <a:pt x="0" y="3076"/>
                      <a:pt x="0" y="3201"/>
                      <a:pt x="70" y="3270"/>
                    </a:cubicBezTo>
                    <a:cubicBezTo>
                      <a:pt x="104" y="3305"/>
                      <a:pt x="149" y="3322"/>
                      <a:pt x="196" y="3322"/>
                    </a:cubicBezTo>
                    <a:cubicBezTo>
                      <a:pt x="243" y="3322"/>
                      <a:pt x="291" y="3305"/>
                      <a:pt x="333" y="3270"/>
                    </a:cubicBezTo>
                    <a:cubicBezTo>
                      <a:pt x="1207" y="2382"/>
                      <a:pt x="1207" y="940"/>
                      <a:pt x="333" y="52"/>
                    </a:cubicBezTo>
                    <a:cubicBezTo>
                      <a:pt x="291" y="18"/>
                      <a:pt x="243" y="1"/>
                      <a:pt x="1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8"/>
              <p:cNvSpPr/>
              <p:nvPr/>
            </p:nvSpPr>
            <p:spPr>
              <a:xfrm>
                <a:off x="7018030" y="1348476"/>
                <a:ext cx="19502" cy="17786"/>
              </a:xfrm>
              <a:custGeom>
                <a:avLst/>
                <a:gdLst/>
                <a:ahLst/>
                <a:cxnLst/>
                <a:rect l="l" t="t" r="r" b="b"/>
                <a:pathLst>
                  <a:path w="409" h="373" extrusionOk="0">
                    <a:moveTo>
                      <a:pt x="207" y="1"/>
                    </a:moveTo>
                    <a:cubicBezTo>
                      <a:pt x="168" y="1"/>
                      <a:pt x="128" y="14"/>
                      <a:pt x="97" y="46"/>
                    </a:cubicBezTo>
                    <a:cubicBezTo>
                      <a:pt x="14" y="101"/>
                      <a:pt x="1" y="212"/>
                      <a:pt x="56" y="295"/>
                    </a:cubicBezTo>
                    <a:cubicBezTo>
                      <a:pt x="93" y="348"/>
                      <a:pt x="148" y="373"/>
                      <a:pt x="204" y="373"/>
                    </a:cubicBezTo>
                    <a:cubicBezTo>
                      <a:pt x="292" y="373"/>
                      <a:pt x="380" y="309"/>
                      <a:pt x="389" y="198"/>
                    </a:cubicBezTo>
                    <a:cubicBezTo>
                      <a:pt x="409" y="88"/>
                      <a:pt x="307" y="1"/>
                      <a:pt x="2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5" name="Google Shape;235;p28"/>
            <p:cNvSpPr txBox="1"/>
            <p:nvPr/>
          </p:nvSpPr>
          <p:spPr>
            <a:xfrm>
              <a:off x="1085175" y="1029513"/>
              <a:ext cx="858300" cy="1461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 sz="1100" dirty="0">
                  <a:solidFill>
                    <a:schemeClr val="dk1"/>
                  </a:solidFill>
                  <a:latin typeface="Lexend Deca"/>
                  <a:ea typeface="Lexend Deca"/>
                  <a:cs typeface="Lexend Deca"/>
                  <a:sym typeface="Lexend Deca"/>
                </a:rPr>
                <a:t>SVTH</a:t>
              </a:r>
              <a:endParaRPr sz="1100" dirty="0">
                <a:solidFill>
                  <a:schemeClr val="dk1"/>
                </a:solidFill>
                <a:latin typeface="Lexend Deca"/>
                <a:ea typeface="Lexend Deca"/>
                <a:cs typeface="Lexend Deca"/>
                <a:sym typeface="Lexend Deca"/>
              </a:endParaRPr>
            </a:p>
          </p:txBody>
        </p:sp>
        <p:sp>
          <p:nvSpPr>
            <p:cNvPr id="236" name="Google Shape;236;p28"/>
            <p:cNvSpPr txBox="1"/>
            <p:nvPr/>
          </p:nvSpPr>
          <p:spPr>
            <a:xfrm>
              <a:off x="1085175" y="1526138"/>
              <a:ext cx="858300" cy="1461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 sz="1100" dirty="0">
                  <a:solidFill>
                    <a:schemeClr val="dk1"/>
                  </a:solidFill>
                  <a:latin typeface="Lexend Deca"/>
                  <a:ea typeface="Lexend Deca"/>
                  <a:cs typeface="Lexend Deca"/>
                  <a:sym typeface="Lexend Deca"/>
                </a:rPr>
                <a:t>Mục tiêu</a:t>
              </a:r>
              <a:endParaRPr sz="1100" dirty="0">
                <a:solidFill>
                  <a:schemeClr val="dk1"/>
                </a:solidFill>
                <a:latin typeface="Lexend Deca"/>
                <a:ea typeface="Lexend Deca"/>
                <a:cs typeface="Lexend Deca"/>
                <a:sym typeface="Lexend Deca"/>
              </a:endParaRPr>
            </a:p>
          </p:txBody>
        </p:sp>
        <p:sp>
          <p:nvSpPr>
            <p:cNvPr id="237" name="Google Shape;237;p28"/>
            <p:cNvSpPr txBox="1"/>
            <p:nvPr/>
          </p:nvSpPr>
          <p:spPr>
            <a:xfrm>
              <a:off x="1085175" y="2007575"/>
              <a:ext cx="858300" cy="1461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 sz="1100" dirty="0">
                  <a:solidFill>
                    <a:schemeClr val="dk1"/>
                  </a:solidFill>
                  <a:latin typeface="Lexend Deca"/>
                  <a:ea typeface="Lexend Deca"/>
                  <a:cs typeface="Lexend Deca"/>
                  <a:sym typeface="Lexend Deca"/>
                </a:rPr>
                <a:t>Công nghệ</a:t>
              </a:r>
              <a:endParaRPr sz="1100" dirty="0">
                <a:solidFill>
                  <a:schemeClr val="dk1"/>
                </a:solidFill>
                <a:latin typeface="Lexend Deca"/>
                <a:ea typeface="Lexend Deca"/>
                <a:cs typeface="Lexend Deca"/>
                <a:sym typeface="Lexend Deca"/>
              </a:endParaRPr>
            </a:p>
          </p:txBody>
        </p:sp>
        <p:cxnSp>
          <p:nvCxnSpPr>
            <p:cNvPr id="238" name="Google Shape;238;p28"/>
            <p:cNvCxnSpPr/>
            <p:nvPr/>
          </p:nvCxnSpPr>
          <p:spPr>
            <a:xfrm>
              <a:off x="729625" y="1355100"/>
              <a:ext cx="1238400" cy="0"/>
            </a:xfrm>
            <a:prstGeom prst="straightConnector1">
              <a:avLst/>
            </a:prstGeom>
            <a:noFill/>
            <a:ln w="9525" cap="flat" cmpd="sng">
              <a:solidFill>
                <a:schemeClr val="dk1"/>
              </a:solidFill>
              <a:prstDash val="solid"/>
              <a:round/>
              <a:headEnd type="none" w="med" len="med"/>
              <a:tailEnd type="none" w="med" len="med"/>
            </a:ln>
          </p:spPr>
        </p:cxnSp>
        <p:cxnSp>
          <p:nvCxnSpPr>
            <p:cNvPr id="239" name="Google Shape;239;p28"/>
            <p:cNvCxnSpPr/>
            <p:nvPr/>
          </p:nvCxnSpPr>
          <p:spPr>
            <a:xfrm>
              <a:off x="729625" y="1845525"/>
              <a:ext cx="1238400" cy="0"/>
            </a:xfrm>
            <a:prstGeom prst="straightConnector1">
              <a:avLst/>
            </a:prstGeom>
            <a:noFill/>
            <a:ln w="9525" cap="flat" cmpd="sng">
              <a:solidFill>
                <a:schemeClr val="dk1"/>
              </a:solidFill>
              <a:prstDash val="solid"/>
              <a:round/>
              <a:headEnd type="none" w="med" len="med"/>
              <a:tailEnd type="none" w="med" len="med"/>
            </a:ln>
          </p:spPr>
        </p:cxnSp>
      </p:grpSp>
      <p:grpSp>
        <p:nvGrpSpPr>
          <p:cNvPr id="240" name="Google Shape;240;p28"/>
          <p:cNvGrpSpPr/>
          <p:nvPr/>
        </p:nvGrpSpPr>
        <p:grpSpPr>
          <a:xfrm>
            <a:off x="2468048" y="747270"/>
            <a:ext cx="599322" cy="250348"/>
            <a:chOff x="2465285" y="552003"/>
            <a:chExt cx="599322" cy="250348"/>
          </a:xfrm>
        </p:grpSpPr>
        <p:sp>
          <p:nvSpPr>
            <p:cNvPr id="241" name="Google Shape;241;p28"/>
            <p:cNvSpPr/>
            <p:nvPr/>
          </p:nvSpPr>
          <p:spPr>
            <a:xfrm>
              <a:off x="2465285" y="552003"/>
              <a:ext cx="255633" cy="250348"/>
            </a:xfrm>
            <a:custGeom>
              <a:avLst/>
              <a:gdLst/>
              <a:ahLst/>
              <a:cxnLst/>
              <a:rect l="l" t="t" r="r" b="b"/>
              <a:pathLst>
                <a:path w="11027" h="10799" extrusionOk="0">
                  <a:moveTo>
                    <a:pt x="5504" y="1"/>
                  </a:moveTo>
                  <a:cubicBezTo>
                    <a:pt x="5436" y="1"/>
                    <a:pt x="5367" y="2"/>
                    <a:pt x="5298" y="4"/>
                  </a:cubicBezTo>
                  <a:cubicBezTo>
                    <a:pt x="2331" y="130"/>
                    <a:pt x="1" y="2639"/>
                    <a:pt x="126" y="5621"/>
                  </a:cubicBezTo>
                  <a:cubicBezTo>
                    <a:pt x="234" y="8525"/>
                    <a:pt x="2618" y="10799"/>
                    <a:pt x="5498" y="10799"/>
                  </a:cubicBezTo>
                  <a:cubicBezTo>
                    <a:pt x="5575" y="10799"/>
                    <a:pt x="5652" y="10797"/>
                    <a:pt x="5729" y="10794"/>
                  </a:cubicBezTo>
                  <a:cubicBezTo>
                    <a:pt x="8710" y="10683"/>
                    <a:pt x="11027" y="8173"/>
                    <a:pt x="10916" y="5191"/>
                  </a:cubicBezTo>
                  <a:cubicBezTo>
                    <a:pt x="10793" y="2279"/>
                    <a:pt x="8395" y="1"/>
                    <a:pt x="550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8"/>
            <p:cNvSpPr/>
            <p:nvPr/>
          </p:nvSpPr>
          <p:spPr>
            <a:xfrm>
              <a:off x="2569277" y="620325"/>
              <a:ext cx="47650" cy="117350"/>
            </a:xfrm>
            <a:custGeom>
              <a:avLst/>
              <a:gdLst/>
              <a:ahLst/>
              <a:cxnLst/>
              <a:rect l="l" t="t" r="r" b="b"/>
              <a:pathLst>
                <a:path w="1906" h="4694" extrusionOk="0">
                  <a:moveTo>
                    <a:pt x="1906" y="0"/>
                  </a:moveTo>
                  <a:lnTo>
                    <a:pt x="0" y="2347"/>
                  </a:lnTo>
                  <a:lnTo>
                    <a:pt x="1857" y="4694"/>
                  </a:lnTo>
                </a:path>
              </a:pathLst>
            </a:custGeom>
            <a:noFill/>
            <a:ln w="9525" cap="flat" cmpd="sng">
              <a:solidFill>
                <a:schemeClr val="accent3"/>
              </a:solidFill>
              <a:prstDash val="solid"/>
              <a:round/>
              <a:headEnd type="none" w="med" len="med"/>
              <a:tailEnd type="none" w="med" len="med"/>
            </a:ln>
          </p:spPr>
        </p:sp>
        <p:sp>
          <p:nvSpPr>
            <p:cNvPr id="243" name="Google Shape;243;p28"/>
            <p:cNvSpPr/>
            <p:nvPr/>
          </p:nvSpPr>
          <p:spPr>
            <a:xfrm flipH="1">
              <a:off x="2808974" y="552003"/>
              <a:ext cx="255633" cy="250348"/>
            </a:xfrm>
            <a:custGeom>
              <a:avLst/>
              <a:gdLst/>
              <a:ahLst/>
              <a:cxnLst/>
              <a:rect l="l" t="t" r="r" b="b"/>
              <a:pathLst>
                <a:path w="11027" h="10799" extrusionOk="0">
                  <a:moveTo>
                    <a:pt x="5504" y="1"/>
                  </a:moveTo>
                  <a:cubicBezTo>
                    <a:pt x="5436" y="1"/>
                    <a:pt x="5367" y="2"/>
                    <a:pt x="5298" y="4"/>
                  </a:cubicBezTo>
                  <a:cubicBezTo>
                    <a:pt x="2331" y="130"/>
                    <a:pt x="1" y="2639"/>
                    <a:pt x="126" y="5621"/>
                  </a:cubicBezTo>
                  <a:cubicBezTo>
                    <a:pt x="234" y="8525"/>
                    <a:pt x="2618" y="10799"/>
                    <a:pt x="5498" y="10799"/>
                  </a:cubicBezTo>
                  <a:cubicBezTo>
                    <a:pt x="5575" y="10799"/>
                    <a:pt x="5652" y="10797"/>
                    <a:pt x="5729" y="10794"/>
                  </a:cubicBezTo>
                  <a:cubicBezTo>
                    <a:pt x="8710" y="10683"/>
                    <a:pt x="11027" y="8173"/>
                    <a:pt x="10916" y="5191"/>
                  </a:cubicBezTo>
                  <a:cubicBezTo>
                    <a:pt x="10793" y="2279"/>
                    <a:pt x="8395" y="1"/>
                    <a:pt x="550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8"/>
            <p:cNvSpPr/>
            <p:nvPr/>
          </p:nvSpPr>
          <p:spPr>
            <a:xfrm flipH="1">
              <a:off x="2912966" y="620325"/>
              <a:ext cx="47650" cy="117350"/>
            </a:xfrm>
            <a:custGeom>
              <a:avLst/>
              <a:gdLst/>
              <a:ahLst/>
              <a:cxnLst/>
              <a:rect l="l" t="t" r="r" b="b"/>
              <a:pathLst>
                <a:path w="1906" h="4694" extrusionOk="0">
                  <a:moveTo>
                    <a:pt x="1906" y="0"/>
                  </a:moveTo>
                  <a:lnTo>
                    <a:pt x="0" y="2347"/>
                  </a:lnTo>
                  <a:lnTo>
                    <a:pt x="1857" y="4694"/>
                  </a:lnTo>
                </a:path>
              </a:pathLst>
            </a:custGeom>
            <a:noFill/>
            <a:ln w="9525" cap="flat" cmpd="sng">
              <a:solidFill>
                <a:schemeClr val="accent3"/>
              </a:solidFill>
              <a:prstDash val="solid"/>
              <a:round/>
              <a:headEnd type="none" w="med" len="med"/>
              <a:tailEnd type="none" w="med" len="med"/>
            </a:ln>
          </p:spPr>
        </p:sp>
      </p:grpSp>
      <p:sp>
        <p:nvSpPr>
          <p:cNvPr id="245" name="Google Shape;245;p28"/>
          <p:cNvSpPr txBox="1"/>
          <p:nvPr/>
        </p:nvSpPr>
        <p:spPr>
          <a:xfrm>
            <a:off x="3455209" y="626296"/>
            <a:ext cx="3470215" cy="544331"/>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vi-VN" sz="1100" dirty="0">
                <a:solidFill>
                  <a:schemeClr val="dk1"/>
                </a:solidFill>
                <a:latin typeface="Lexend Deca"/>
                <a:ea typeface="Lexend Deca"/>
                <a:cs typeface="Lexend Deca"/>
                <a:sym typeface="Lexend Deca"/>
              </a:rPr>
              <a:t>TRƯỜNG ĐH SƯ PHẠM KỸ THUẬT TP.HCM</a:t>
            </a:r>
          </a:p>
          <a:p>
            <a:pPr marL="0" lvl="0" indent="0" algn="l" rtl="0">
              <a:spcBef>
                <a:spcPts val="0"/>
              </a:spcBef>
              <a:spcAft>
                <a:spcPts val="0"/>
              </a:spcAft>
              <a:buNone/>
            </a:pPr>
            <a:r>
              <a:rPr lang="vi-VN" sz="1100" dirty="0">
                <a:solidFill>
                  <a:schemeClr val="dk1"/>
                </a:solidFill>
                <a:latin typeface="Lexend Deca"/>
                <a:ea typeface="Lexend Deca"/>
                <a:cs typeface="Lexend Deca"/>
                <a:sym typeface="Lexend Deca"/>
              </a:rPr>
              <a:t>KHOA CÔNG NGHỆ THÔNG TIN</a:t>
            </a:r>
          </a:p>
          <a:p>
            <a:pPr marL="0" lvl="0" indent="0" algn="l" rtl="0">
              <a:spcBef>
                <a:spcPts val="0"/>
              </a:spcBef>
              <a:spcAft>
                <a:spcPts val="0"/>
              </a:spcAft>
              <a:buNone/>
            </a:pPr>
            <a:r>
              <a:rPr lang="vi-VN" sz="1100" dirty="0">
                <a:solidFill>
                  <a:schemeClr val="dk1"/>
                </a:solidFill>
                <a:latin typeface="Lexend Deca"/>
                <a:ea typeface="Lexend Deca"/>
                <a:cs typeface="Lexend Deca"/>
                <a:sym typeface="Lexend Deca"/>
              </a:rPr>
              <a:t>BỘ MÔN CÔNG NGHỆ PHẦN MỀM</a:t>
            </a:r>
            <a:endParaRPr sz="1100" dirty="0">
              <a:solidFill>
                <a:schemeClr val="dk1"/>
              </a:solidFill>
              <a:latin typeface="Lexend Deca"/>
              <a:ea typeface="Lexend Deca"/>
              <a:cs typeface="Lexend Deca"/>
              <a:sym typeface="Lexend Deca"/>
            </a:endParaRPr>
          </a:p>
        </p:txBody>
      </p:sp>
      <p:cxnSp>
        <p:nvCxnSpPr>
          <p:cNvPr id="4" name="Google Shape;239;p28">
            <a:extLst>
              <a:ext uri="{FF2B5EF4-FFF2-40B4-BE49-F238E27FC236}">
                <a16:creationId xmlns:a16="http://schemas.microsoft.com/office/drawing/2014/main" id="{3C4F917E-B5D6-C95D-96EE-E03435E9CF7E}"/>
              </a:ext>
            </a:extLst>
          </p:cNvPr>
          <p:cNvCxnSpPr/>
          <p:nvPr/>
        </p:nvCxnSpPr>
        <p:spPr>
          <a:xfrm>
            <a:off x="719995" y="2298606"/>
            <a:ext cx="1238400" cy="0"/>
          </a:xfrm>
          <a:prstGeom prst="straightConnector1">
            <a:avLst/>
          </a:prstGeom>
          <a:noFill/>
          <a:ln w="9525" cap="flat" cmpd="sng">
            <a:solidFill>
              <a:schemeClr val="dk1"/>
            </a:solidFill>
            <a:prstDash val="solid"/>
            <a:round/>
            <a:headEnd type="none" w="med" len="med"/>
            <a:tailEnd type="none" w="med" len="med"/>
          </a:ln>
        </p:spPr>
      </p:cxnSp>
      <p:sp>
        <p:nvSpPr>
          <p:cNvPr id="6" name="Google Shape;237;p28">
            <a:extLst>
              <a:ext uri="{FF2B5EF4-FFF2-40B4-BE49-F238E27FC236}">
                <a16:creationId xmlns:a16="http://schemas.microsoft.com/office/drawing/2014/main" id="{76310EE6-0C47-05B9-42F1-9CE194D7F429}"/>
              </a:ext>
            </a:extLst>
          </p:cNvPr>
          <p:cNvSpPr txBox="1"/>
          <p:nvPr/>
        </p:nvSpPr>
        <p:spPr>
          <a:xfrm>
            <a:off x="1091700" y="2497466"/>
            <a:ext cx="858300" cy="1461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 sz="1100" dirty="0">
                <a:solidFill>
                  <a:schemeClr val="dk1"/>
                </a:solidFill>
                <a:latin typeface="Lexend Deca"/>
                <a:ea typeface="Lexend Deca"/>
                <a:cs typeface="Lexend Deca"/>
                <a:sym typeface="Lexend Deca"/>
              </a:rPr>
              <a:t>Chức năng</a:t>
            </a:r>
            <a:endParaRPr sz="1100" dirty="0">
              <a:solidFill>
                <a:schemeClr val="dk1"/>
              </a:solidFill>
              <a:latin typeface="Lexend Deca"/>
              <a:ea typeface="Lexend Deca"/>
              <a:cs typeface="Lexend Deca"/>
              <a:sym typeface="Lexend Deca"/>
            </a:endParaRPr>
          </a:p>
        </p:txBody>
      </p:sp>
      <p:sp>
        <p:nvSpPr>
          <p:cNvPr id="9" name="Google Shape;237;p28">
            <a:extLst>
              <a:ext uri="{FF2B5EF4-FFF2-40B4-BE49-F238E27FC236}">
                <a16:creationId xmlns:a16="http://schemas.microsoft.com/office/drawing/2014/main" id="{D6FD1182-5DF2-F296-1294-F8AB9D1E74CB}"/>
              </a:ext>
            </a:extLst>
          </p:cNvPr>
          <p:cNvSpPr txBox="1"/>
          <p:nvPr/>
        </p:nvSpPr>
        <p:spPr>
          <a:xfrm>
            <a:off x="1091695" y="2949100"/>
            <a:ext cx="858300" cy="1461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 sz="1100" dirty="0">
                <a:solidFill>
                  <a:schemeClr val="dk1"/>
                </a:solidFill>
                <a:latin typeface="Lexend Deca"/>
                <a:ea typeface="Lexend Deca"/>
                <a:cs typeface="Lexend Deca"/>
                <a:sym typeface="Lexend Deca"/>
              </a:rPr>
              <a:t>CSDL</a:t>
            </a:r>
          </a:p>
          <a:p>
            <a:pPr marL="0" lvl="0" indent="0" algn="l" rtl="0">
              <a:spcBef>
                <a:spcPts val="0"/>
              </a:spcBef>
              <a:spcAft>
                <a:spcPts val="0"/>
              </a:spcAft>
              <a:buNone/>
            </a:pPr>
            <a:endParaRPr sz="1100" dirty="0">
              <a:solidFill>
                <a:schemeClr val="dk1"/>
              </a:solidFill>
              <a:latin typeface="Lexend Deca"/>
              <a:ea typeface="Lexend Deca"/>
              <a:cs typeface="Lexend Deca"/>
              <a:sym typeface="Lexend Deca"/>
            </a:endParaRPr>
          </a:p>
        </p:txBody>
      </p:sp>
      <p:cxnSp>
        <p:nvCxnSpPr>
          <p:cNvPr id="10" name="Google Shape;239;p28">
            <a:extLst>
              <a:ext uri="{FF2B5EF4-FFF2-40B4-BE49-F238E27FC236}">
                <a16:creationId xmlns:a16="http://schemas.microsoft.com/office/drawing/2014/main" id="{F73A1E5A-70A1-FA65-4403-7ADEF357C630}"/>
              </a:ext>
            </a:extLst>
          </p:cNvPr>
          <p:cNvCxnSpPr/>
          <p:nvPr/>
        </p:nvCxnSpPr>
        <p:spPr>
          <a:xfrm>
            <a:off x="736145" y="2787050"/>
            <a:ext cx="1238400" cy="0"/>
          </a:xfrm>
          <a:prstGeom prst="straightConnector1">
            <a:avLst/>
          </a:prstGeom>
          <a:noFill/>
          <a:ln w="9525" cap="flat" cmpd="sng">
            <a:solidFill>
              <a:schemeClr val="dk1"/>
            </a:solidFill>
            <a:prstDash val="solid"/>
            <a:round/>
            <a:headEnd type="none" w="med" len="med"/>
            <a:tailEnd type="none" w="med" len="med"/>
          </a:ln>
        </p:spPr>
      </p:cxnSp>
      <p:sp>
        <p:nvSpPr>
          <p:cNvPr id="15" name="Google Shape;237;p28">
            <a:extLst>
              <a:ext uri="{FF2B5EF4-FFF2-40B4-BE49-F238E27FC236}">
                <a16:creationId xmlns:a16="http://schemas.microsoft.com/office/drawing/2014/main" id="{982AFBCB-8904-649C-9F00-808C216DC555}"/>
              </a:ext>
            </a:extLst>
          </p:cNvPr>
          <p:cNvSpPr txBox="1"/>
          <p:nvPr/>
        </p:nvSpPr>
        <p:spPr>
          <a:xfrm>
            <a:off x="1085175" y="3440971"/>
            <a:ext cx="858300" cy="1461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 sz="1100" dirty="0">
                <a:solidFill>
                  <a:schemeClr val="dk1"/>
                </a:solidFill>
                <a:latin typeface="Lexend Deca"/>
                <a:ea typeface="Lexend Deca"/>
                <a:cs typeface="Lexend Deca"/>
                <a:sym typeface="Lexend Deca"/>
              </a:rPr>
              <a:t>Kết luận</a:t>
            </a:r>
          </a:p>
        </p:txBody>
      </p:sp>
      <p:cxnSp>
        <p:nvCxnSpPr>
          <p:cNvPr id="16" name="Google Shape;239;p28">
            <a:extLst>
              <a:ext uri="{FF2B5EF4-FFF2-40B4-BE49-F238E27FC236}">
                <a16:creationId xmlns:a16="http://schemas.microsoft.com/office/drawing/2014/main" id="{21E90DD6-C885-FD01-CF0D-DE2777A0DE23}"/>
              </a:ext>
            </a:extLst>
          </p:cNvPr>
          <p:cNvCxnSpPr/>
          <p:nvPr/>
        </p:nvCxnSpPr>
        <p:spPr>
          <a:xfrm>
            <a:off x="729625" y="3278921"/>
            <a:ext cx="1238400" cy="0"/>
          </a:xfrm>
          <a:prstGeom prst="straightConnector1">
            <a:avLst/>
          </a:prstGeom>
          <a:noFill/>
          <a:ln w="9525" cap="flat" cmpd="sng">
            <a:solidFill>
              <a:schemeClr val="dk1"/>
            </a:solidFill>
            <a:prstDash val="solid"/>
            <a:round/>
            <a:headEnd type="none" w="med" len="med"/>
            <a:tailEnd type="none" w="med" len="med"/>
          </a:ln>
        </p:spPr>
      </p:cxnSp>
      <p:grpSp>
        <p:nvGrpSpPr>
          <p:cNvPr id="25" name="Google Shape;1900;p52">
            <a:extLst>
              <a:ext uri="{FF2B5EF4-FFF2-40B4-BE49-F238E27FC236}">
                <a16:creationId xmlns:a16="http://schemas.microsoft.com/office/drawing/2014/main" id="{C694CE62-F4EC-72E1-81E4-8187F6247AA0}"/>
              </a:ext>
            </a:extLst>
          </p:cNvPr>
          <p:cNvGrpSpPr/>
          <p:nvPr/>
        </p:nvGrpSpPr>
        <p:grpSpPr>
          <a:xfrm>
            <a:off x="692474" y="2422153"/>
            <a:ext cx="299291" cy="237182"/>
            <a:chOff x="3981492" y="4152938"/>
            <a:chExt cx="451658" cy="449932"/>
          </a:xfrm>
        </p:grpSpPr>
        <p:sp>
          <p:nvSpPr>
            <p:cNvPr id="26" name="Google Shape;1901;p52">
              <a:extLst>
                <a:ext uri="{FF2B5EF4-FFF2-40B4-BE49-F238E27FC236}">
                  <a16:creationId xmlns:a16="http://schemas.microsoft.com/office/drawing/2014/main" id="{571B0764-FBD1-645A-6ADA-C18C1CAAA515}"/>
                </a:ext>
              </a:extLst>
            </p:cNvPr>
            <p:cNvSpPr/>
            <p:nvPr/>
          </p:nvSpPr>
          <p:spPr>
            <a:xfrm>
              <a:off x="4070088" y="4152938"/>
              <a:ext cx="275128" cy="449932"/>
            </a:xfrm>
            <a:custGeom>
              <a:avLst/>
              <a:gdLst/>
              <a:ahLst/>
              <a:cxnLst/>
              <a:rect l="l" t="t" r="r" b="b"/>
              <a:pathLst>
                <a:path w="5770" h="9436" extrusionOk="0">
                  <a:moveTo>
                    <a:pt x="2247" y="2458"/>
                  </a:moveTo>
                  <a:cubicBezTo>
                    <a:pt x="2413" y="2458"/>
                    <a:pt x="2552" y="2597"/>
                    <a:pt x="2552" y="2763"/>
                  </a:cubicBezTo>
                  <a:cubicBezTo>
                    <a:pt x="2552" y="2916"/>
                    <a:pt x="2413" y="3055"/>
                    <a:pt x="2247" y="3055"/>
                  </a:cubicBezTo>
                  <a:lnTo>
                    <a:pt x="1983" y="3055"/>
                  </a:lnTo>
                  <a:cubicBezTo>
                    <a:pt x="1817" y="3055"/>
                    <a:pt x="1678" y="2916"/>
                    <a:pt x="1678" y="2763"/>
                  </a:cubicBezTo>
                  <a:cubicBezTo>
                    <a:pt x="1678" y="2597"/>
                    <a:pt x="1817" y="2458"/>
                    <a:pt x="1983" y="2458"/>
                  </a:cubicBezTo>
                  <a:close/>
                  <a:moveTo>
                    <a:pt x="2733" y="0"/>
                  </a:moveTo>
                  <a:cubicBezTo>
                    <a:pt x="2719" y="0"/>
                    <a:pt x="2705" y="2"/>
                    <a:pt x="2691" y="4"/>
                  </a:cubicBezTo>
                  <a:cubicBezTo>
                    <a:pt x="2608" y="32"/>
                    <a:pt x="2552" y="101"/>
                    <a:pt x="2552" y="184"/>
                  </a:cubicBezTo>
                  <a:lnTo>
                    <a:pt x="2552" y="1099"/>
                  </a:lnTo>
                  <a:cubicBezTo>
                    <a:pt x="1110" y="1266"/>
                    <a:pt x="0" y="2486"/>
                    <a:pt x="0" y="3970"/>
                  </a:cubicBezTo>
                  <a:cubicBezTo>
                    <a:pt x="0" y="4858"/>
                    <a:pt x="402" y="5676"/>
                    <a:pt x="1082" y="6217"/>
                  </a:cubicBezTo>
                  <a:cubicBezTo>
                    <a:pt x="971" y="6356"/>
                    <a:pt x="901" y="6522"/>
                    <a:pt x="901" y="6702"/>
                  </a:cubicBezTo>
                  <a:lnTo>
                    <a:pt x="901" y="7521"/>
                  </a:lnTo>
                  <a:cubicBezTo>
                    <a:pt x="901" y="7881"/>
                    <a:pt x="1027" y="8227"/>
                    <a:pt x="1262" y="8491"/>
                  </a:cubicBezTo>
                  <a:lnTo>
                    <a:pt x="1622" y="8880"/>
                  </a:lnTo>
                  <a:lnTo>
                    <a:pt x="1622" y="9240"/>
                  </a:lnTo>
                  <a:cubicBezTo>
                    <a:pt x="1622" y="9337"/>
                    <a:pt x="1692" y="9434"/>
                    <a:pt x="1789" y="9434"/>
                  </a:cubicBezTo>
                  <a:cubicBezTo>
                    <a:pt x="1796" y="9435"/>
                    <a:pt x="1803" y="9436"/>
                    <a:pt x="1809" y="9436"/>
                  </a:cubicBezTo>
                  <a:cubicBezTo>
                    <a:pt x="1910" y="9436"/>
                    <a:pt x="1983" y="9345"/>
                    <a:pt x="1983" y="9254"/>
                  </a:cubicBezTo>
                  <a:lnTo>
                    <a:pt x="1983" y="8810"/>
                  </a:lnTo>
                  <a:cubicBezTo>
                    <a:pt x="1983" y="8769"/>
                    <a:pt x="1970" y="8727"/>
                    <a:pt x="1942" y="8686"/>
                  </a:cubicBezTo>
                  <a:lnTo>
                    <a:pt x="1539" y="8242"/>
                  </a:lnTo>
                  <a:cubicBezTo>
                    <a:pt x="1359" y="8048"/>
                    <a:pt x="1262" y="7784"/>
                    <a:pt x="1262" y="7521"/>
                  </a:cubicBezTo>
                  <a:lnTo>
                    <a:pt x="1262" y="6702"/>
                  </a:lnTo>
                  <a:cubicBezTo>
                    <a:pt x="1262" y="6494"/>
                    <a:pt x="1443" y="6356"/>
                    <a:pt x="1622" y="6356"/>
                  </a:cubicBezTo>
                  <a:lnTo>
                    <a:pt x="1622" y="6951"/>
                  </a:lnTo>
                  <a:cubicBezTo>
                    <a:pt x="1622" y="7049"/>
                    <a:pt x="1706" y="7146"/>
                    <a:pt x="1803" y="7146"/>
                  </a:cubicBezTo>
                  <a:cubicBezTo>
                    <a:pt x="1811" y="7147"/>
                    <a:pt x="1818" y="7147"/>
                    <a:pt x="1825" y="7147"/>
                  </a:cubicBezTo>
                  <a:cubicBezTo>
                    <a:pt x="1925" y="7147"/>
                    <a:pt x="1997" y="7056"/>
                    <a:pt x="1997" y="6966"/>
                  </a:cubicBezTo>
                  <a:lnTo>
                    <a:pt x="1997" y="4553"/>
                  </a:lnTo>
                  <a:cubicBezTo>
                    <a:pt x="1997" y="4470"/>
                    <a:pt x="2066" y="4372"/>
                    <a:pt x="2149" y="4359"/>
                  </a:cubicBezTo>
                  <a:cubicBezTo>
                    <a:pt x="2164" y="4355"/>
                    <a:pt x="2178" y="4354"/>
                    <a:pt x="2193" y="4354"/>
                  </a:cubicBezTo>
                  <a:cubicBezTo>
                    <a:pt x="2299" y="4354"/>
                    <a:pt x="2386" y="4442"/>
                    <a:pt x="2386" y="4553"/>
                  </a:cubicBezTo>
                  <a:lnTo>
                    <a:pt x="2386" y="5884"/>
                  </a:lnTo>
                  <a:cubicBezTo>
                    <a:pt x="2386" y="5974"/>
                    <a:pt x="2457" y="6052"/>
                    <a:pt x="2545" y="6052"/>
                  </a:cubicBezTo>
                  <a:cubicBezTo>
                    <a:pt x="2552" y="6052"/>
                    <a:pt x="2559" y="6052"/>
                    <a:pt x="2565" y="6051"/>
                  </a:cubicBezTo>
                  <a:cubicBezTo>
                    <a:pt x="2573" y="6052"/>
                    <a:pt x="2581" y="6052"/>
                    <a:pt x="2589" y="6052"/>
                  </a:cubicBezTo>
                  <a:cubicBezTo>
                    <a:pt x="2688" y="6052"/>
                    <a:pt x="2760" y="5974"/>
                    <a:pt x="2760" y="5884"/>
                  </a:cubicBezTo>
                  <a:cubicBezTo>
                    <a:pt x="2746" y="5773"/>
                    <a:pt x="2843" y="5676"/>
                    <a:pt x="2940" y="5676"/>
                  </a:cubicBezTo>
                  <a:cubicBezTo>
                    <a:pt x="3051" y="5676"/>
                    <a:pt x="3135" y="5773"/>
                    <a:pt x="3135" y="5870"/>
                  </a:cubicBezTo>
                  <a:lnTo>
                    <a:pt x="3135" y="6106"/>
                  </a:lnTo>
                  <a:cubicBezTo>
                    <a:pt x="3135" y="6218"/>
                    <a:pt x="3224" y="6302"/>
                    <a:pt x="3324" y="6302"/>
                  </a:cubicBezTo>
                  <a:cubicBezTo>
                    <a:pt x="3348" y="6302"/>
                    <a:pt x="3373" y="6297"/>
                    <a:pt x="3397" y="6286"/>
                  </a:cubicBezTo>
                  <a:cubicBezTo>
                    <a:pt x="3467" y="6258"/>
                    <a:pt x="3508" y="6189"/>
                    <a:pt x="3508" y="6119"/>
                  </a:cubicBezTo>
                  <a:cubicBezTo>
                    <a:pt x="3508" y="6015"/>
                    <a:pt x="3594" y="5924"/>
                    <a:pt x="3696" y="5924"/>
                  </a:cubicBezTo>
                  <a:cubicBezTo>
                    <a:pt x="3703" y="5924"/>
                    <a:pt x="3710" y="5924"/>
                    <a:pt x="3717" y="5925"/>
                  </a:cubicBezTo>
                  <a:cubicBezTo>
                    <a:pt x="3814" y="5925"/>
                    <a:pt x="3897" y="6023"/>
                    <a:pt x="3897" y="6119"/>
                  </a:cubicBezTo>
                  <a:lnTo>
                    <a:pt x="3897" y="6467"/>
                  </a:lnTo>
                  <a:cubicBezTo>
                    <a:pt x="3897" y="6563"/>
                    <a:pt x="3967" y="6646"/>
                    <a:pt x="4063" y="6661"/>
                  </a:cubicBezTo>
                  <a:cubicBezTo>
                    <a:pt x="4174" y="6661"/>
                    <a:pt x="4257" y="6578"/>
                    <a:pt x="4257" y="6467"/>
                  </a:cubicBezTo>
                  <a:cubicBezTo>
                    <a:pt x="4257" y="6369"/>
                    <a:pt x="4355" y="6281"/>
                    <a:pt x="4454" y="6281"/>
                  </a:cubicBezTo>
                  <a:cubicBezTo>
                    <a:pt x="4468" y="6281"/>
                    <a:pt x="4481" y="6283"/>
                    <a:pt x="4494" y="6286"/>
                  </a:cubicBezTo>
                  <a:cubicBezTo>
                    <a:pt x="4577" y="6300"/>
                    <a:pt x="4646" y="6383"/>
                    <a:pt x="4646" y="6467"/>
                  </a:cubicBezTo>
                  <a:lnTo>
                    <a:pt x="4646" y="7521"/>
                  </a:lnTo>
                  <a:cubicBezTo>
                    <a:pt x="4646" y="7784"/>
                    <a:pt x="4549" y="8048"/>
                    <a:pt x="4368" y="8242"/>
                  </a:cubicBezTo>
                  <a:lnTo>
                    <a:pt x="3967" y="8686"/>
                  </a:lnTo>
                  <a:cubicBezTo>
                    <a:pt x="3939" y="8727"/>
                    <a:pt x="3924" y="8769"/>
                    <a:pt x="3924" y="8810"/>
                  </a:cubicBezTo>
                  <a:lnTo>
                    <a:pt x="3924" y="9240"/>
                  </a:lnTo>
                  <a:cubicBezTo>
                    <a:pt x="3924" y="9337"/>
                    <a:pt x="3994" y="9434"/>
                    <a:pt x="4091" y="9434"/>
                  </a:cubicBezTo>
                  <a:cubicBezTo>
                    <a:pt x="4098" y="9435"/>
                    <a:pt x="4105" y="9436"/>
                    <a:pt x="4111" y="9436"/>
                  </a:cubicBezTo>
                  <a:cubicBezTo>
                    <a:pt x="4212" y="9436"/>
                    <a:pt x="4285" y="9345"/>
                    <a:pt x="4285" y="9254"/>
                  </a:cubicBezTo>
                  <a:lnTo>
                    <a:pt x="4285" y="8880"/>
                  </a:lnTo>
                  <a:lnTo>
                    <a:pt x="4646" y="8491"/>
                  </a:lnTo>
                  <a:cubicBezTo>
                    <a:pt x="4882" y="8227"/>
                    <a:pt x="5021" y="7881"/>
                    <a:pt x="5021" y="7521"/>
                  </a:cubicBezTo>
                  <a:lnTo>
                    <a:pt x="5021" y="6467"/>
                  </a:lnTo>
                  <a:cubicBezTo>
                    <a:pt x="5021" y="6314"/>
                    <a:pt x="4951" y="6175"/>
                    <a:pt x="4854" y="6078"/>
                  </a:cubicBezTo>
                  <a:cubicBezTo>
                    <a:pt x="5006" y="5940"/>
                    <a:pt x="5145" y="5787"/>
                    <a:pt x="5256" y="5620"/>
                  </a:cubicBezTo>
                  <a:cubicBezTo>
                    <a:pt x="5311" y="5537"/>
                    <a:pt x="5298" y="5413"/>
                    <a:pt x="5215" y="5357"/>
                  </a:cubicBezTo>
                  <a:cubicBezTo>
                    <a:pt x="5182" y="5330"/>
                    <a:pt x="5145" y="5317"/>
                    <a:pt x="5109" y="5317"/>
                  </a:cubicBezTo>
                  <a:cubicBezTo>
                    <a:pt x="5051" y="5317"/>
                    <a:pt x="4993" y="5348"/>
                    <a:pt x="4951" y="5398"/>
                  </a:cubicBezTo>
                  <a:cubicBezTo>
                    <a:pt x="4826" y="5592"/>
                    <a:pt x="4660" y="5759"/>
                    <a:pt x="4479" y="5912"/>
                  </a:cubicBezTo>
                  <a:cubicBezTo>
                    <a:pt x="4396" y="5912"/>
                    <a:pt x="4313" y="5925"/>
                    <a:pt x="4244" y="5953"/>
                  </a:cubicBezTo>
                  <a:cubicBezTo>
                    <a:pt x="4174" y="5718"/>
                    <a:pt x="3939" y="5551"/>
                    <a:pt x="3703" y="5551"/>
                  </a:cubicBezTo>
                  <a:cubicBezTo>
                    <a:pt x="3606" y="5551"/>
                    <a:pt x="3523" y="5579"/>
                    <a:pt x="3440" y="5620"/>
                  </a:cubicBezTo>
                  <a:cubicBezTo>
                    <a:pt x="3356" y="5426"/>
                    <a:pt x="3148" y="5302"/>
                    <a:pt x="2940" y="5302"/>
                  </a:cubicBezTo>
                  <a:cubicBezTo>
                    <a:pt x="2885" y="5302"/>
                    <a:pt x="2815" y="5315"/>
                    <a:pt x="2760" y="5343"/>
                  </a:cubicBezTo>
                  <a:lnTo>
                    <a:pt x="2760" y="4553"/>
                  </a:lnTo>
                  <a:cubicBezTo>
                    <a:pt x="2760" y="4232"/>
                    <a:pt x="2485" y="3987"/>
                    <a:pt x="2179" y="3987"/>
                  </a:cubicBezTo>
                  <a:cubicBezTo>
                    <a:pt x="2142" y="3987"/>
                    <a:pt x="2104" y="3991"/>
                    <a:pt x="2066" y="3998"/>
                  </a:cubicBezTo>
                  <a:cubicBezTo>
                    <a:pt x="1817" y="4054"/>
                    <a:pt x="1622" y="4289"/>
                    <a:pt x="1622" y="4553"/>
                  </a:cubicBezTo>
                  <a:lnTo>
                    <a:pt x="1622" y="5981"/>
                  </a:lnTo>
                  <a:cubicBezTo>
                    <a:pt x="1554" y="5981"/>
                    <a:pt x="1484" y="5995"/>
                    <a:pt x="1415" y="6008"/>
                  </a:cubicBezTo>
                  <a:cubicBezTo>
                    <a:pt x="749" y="5537"/>
                    <a:pt x="361" y="4788"/>
                    <a:pt x="361" y="3970"/>
                  </a:cubicBezTo>
                  <a:cubicBezTo>
                    <a:pt x="361" y="2695"/>
                    <a:pt x="1317" y="1641"/>
                    <a:pt x="2552" y="1474"/>
                  </a:cubicBezTo>
                  <a:lnTo>
                    <a:pt x="2552" y="2153"/>
                  </a:lnTo>
                  <a:cubicBezTo>
                    <a:pt x="2454" y="2112"/>
                    <a:pt x="2358" y="2084"/>
                    <a:pt x="2247" y="2084"/>
                  </a:cubicBezTo>
                  <a:lnTo>
                    <a:pt x="1997" y="2084"/>
                  </a:lnTo>
                  <a:cubicBezTo>
                    <a:pt x="1637" y="2084"/>
                    <a:pt x="1317" y="2375"/>
                    <a:pt x="1317" y="2736"/>
                  </a:cubicBezTo>
                  <a:cubicBezTo>
                    <a:pt x="1304" y="3124"/>
                    <a:pt x="1609" y="3429"/>
                    <a:pt x="1983" y="3429"/>
                  </a:cubicBezTo>
                  <a:lnTo>
                    <a:pt x="2247" y="3429"/>
                  </a:lnTo>
                  <a:cubicBezTo>
                    <a:pt x="2621" y="3429"/>
                    <a:pt x="2913" y="3124"/>
                    <a:pt x="2913" y="2763"/>
                  </a:cubicBezTo>
                  <a:lnTo>
                    <a:pt x="2913" y="1446"/>
                  </a:lnTo>
                  <a:cubicBezTo>
                    <a:pt x="4285" y="1474"/>
                    <a:pt x="5394" y="2597"/>
                    <a:pt x="5394" y="3970"/>
                  </a:cubicBezTo>
                  <a:cubicBezTo>
                    <a:pt x="5394" y="4073"/>
                    <a:pt x="5478" y="4152"/>
                    <a:pt x="5578" y="4152"/>
                  </a:cubicBezTo>
                  <a:cubicBezTo>
                    <a:pt x="5586" y="4152"/>
                    <a:pt x="5595" y="4151"/>
                    <a:pt x="5603" y="4150"/>
                  </a:cubicBezTo>
                  <a:cubicBezTo>
                    <a:pt x="5700" y="4150"/>
                    <a:pt x="5769" y="4067"/>
                    <a:pt x="5769" y="3956"/>
                  </a:cubicBezTo>
                  <a:cubicBezTo>
                    <a:pt x="5769" y="2389"/>
                    <a:pt x="4494" y="1099"/>
                    <a:pt x="2913" y="1086"/>
                  </a:cubicBezTo>
                  <a:lnTo>
                    <a:pt x="2913" y="587"/>
                  </a:lnTo>
                  <a:cubicBezTo>
                    <a:pt x="2981" y="628"/>
                    <a:pt x="3051" y="655"/>
                    <a:pt x="3120" y="670"/>
                  </a:cubicBezTo>
                  <a:cubicBezTo>
                    <a:pt x="3329" y="739"/>
                    <a:pt x="3370" y="877"/>
                    <a:pt x="3384" y="892"/>
                  </a:cubicBezTo>
                  <a:lnTo>
                    <a:pt x="3384" y="905"/>
                  </a:lnTo>
                  <a:cubicBezTo>
                    <a:pt x="3407" y="986"/>
                    <a:pt x="3477" y="1038"/>
                    <a:pt x="3556" y="1038"/>
                  </a:cubicBezTo>
                  <a:cubicBezTo>
                    <a:pt x="3572" y="1038"/>
                    <a:pt x="3589" y="1035"/>
                    <a:pt x="3606" y="1030"/>
                  </a:cubicBezTo>
                  <a:cubicBezTo>
                    <a:pt x="3703" y="1003"/>
                    <a:pt x="3758" y="905"/>
                    <a:pt x="3730" y="794"/>
                  </a:cubicBezTo>
                  <a:lnTo>
                    <a:pt x="3730" y="781"/>
                  </a:lnTo>
                  <a:cubicBezTo>
                    <a:pt x="3703" y="655"/>
                    <a:pt x="3551" y="420"/>
                    <a:pt x="3231" y="323"/>
                  </a:cubicBezTo>
                  <a:cubicBezTo>
                    <a:pt x="2996" y="254"/>
                    <a:pt x="2898" y="101"/>
                    <a:pt x="2898" y="87"/>
                  </a:cubicBezTo>
                  <a:cubicBezTo>
                    <a:pt x="2864" y="29"/>
                    <a:pt x="2801" y="0"/>
                    <a:pt x="27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902;p52">
              <a:extLst>
                <a:ext uri="{FF2B5EF4-FFF2-40B4-BE49-F238E27FC236}">
                  <a16:creationId xmlns:a16="http://schemas.microsoft.com/office/drawing/2014/main" id="{FA154D86-5472-5984-7D08-0B42A917B2A5}"/>
                </a:ext>
              </a:extLst>
            </p:cNvPr>
            <p:cNvSpPr/>
            <p:nvPr/>
          </p:nvSpPr>
          <p:spPr>
            <a:xfrm>
              <a:off x="4361673" y="4291745"/>
              <a:ext cx="31804" cy="101993"/>
            </a:xfrm>
            <a:custGeom>
              <a:avLst/>
              <a:gdLst/>
              <a:ahLst/>
              <a:cxnLst/>
              <a:rect l="l" t="t" r="r" b="b"/>
              <a:pathLst>
                <a:path w="667" h="2139" extrusionOk="0">
                  <a:moveTo>
                    <a:pt x="206" y="0"/>
                  </a:moveTo>
                  <a:cubicBezTo>
                    <a:pt x="178" y="0"/>
                    <a:pt x="151" y="7"/>
                    <a:pt x="126" y="19"/>
                  </a:cubicBezTo>
                  <a:cubicBezTo>
                    <a:pt x="28" y="74"/>
                    <a:pt x="1" y="185"/>
                    <a:pt x="43" y="283"/>
                  </a:cubicBezTo>
                  <a:cubicBezTo>
                    <a:pt x="278" y="712"/>
                    <a:pt x="278" y="1433"/>
                    <a:pt x="43" y="1864"/>
                  </a:cubicBezTo>
                  <a:cubicBezTo>
                    <a:pt x="1" y="1960"/>
                    <a:pt x="28" y="2071"/>
                    <a:pt x="126" y="2113"/>
                  </a:cubicBezTo>
                  <a:cubicBezTo>
                    <a:pt x="152" y="2131"/>
                    <a:pt x="181" y="2139"/>
                    <a:pt x="210" y="2139"/>
                  </a:cubicBezTo>
                  <a:cubicBezTo>
                    <a:pt x="273" y="2139"/>
                    <a:pt x="337" y="2101"/>
                    <a:pt x="376" y="2043"/>
                  </a:cubicBezTo>
                  <a:cubicBezTo>
                    <a:pt x="666" y="1503"/>
                    <a:pt x="666" y="643"/>
                    <a:pt x="376" y="102"/>
                  </a:cubicBezTo>
                  <a:cubicBezTo>
                    <a:pt x="337" y="34"/>
                    <a:pt x="270" y="0"/>
                    <a:pt x="2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903;p52">
              <a:extLst>
                <a:ext uri="{FF2B5EF4-FFF2-40B4-BE49-F238E27FC236}">
                  <a16:creationId xmlns:a16="http://schemas.microsoft.com/office/drawing/2014/main" id="{D67CC633-1950-3AC6-2ADE-6AE4C7D3FECF}"/>
                </a:ext>
              </a:extLst>
            </p:cNvPr>
            <p:cNvSpPr/>
            <p:nvPr/>
          </p:nvSpPr>
          <p:spPr>
            <a:xfrm>
              <a:off x="4397388" y="4259654"/>
              <a:ext cx="35762" cy="166460"/>
            </a:xfrm>
            <a:custGeom>
              <a:avLst/>
              <a:gdLst/>
              <a:ahLst/>
              <a:cxnLst/>
              <a:rect l="l" t="t" r="r" b="b"/>
              <a:pathLst>
                <a:path w="750" h="3491" extrusionOk="0">
                  <a:moveTo>
                    <a:pt x="218" y="1"/>
                  </a:moveTo>
                  <a:cubicBezTo>
                    <a:pt x="188" y="1"/>
                    <a:pt x="156" y="9"/>
                    <a:pt x="126" y="26"/>
                  </a:cubicBezTo>
                  <a:cubicBezTo>
                    <a:pt x="43" y="68"/>
                    <a:pt x="0" y="179"/>
                    <a:pt x="56" y="276"/>
                  </a:cubicBezTo>
                  <a:cubicBezTo>
                    <a:pt x="265" y="664"/>
                    <a:pt x="375" y="1191"/>
                    <a:pt x="375" y="1746"/>
                  </a:cubicBezTo>
                  <a:cubicBezTo>
                    <a:pt x="375" y="2300"/>
                    <a:pt x="265" y="2827"/>
                    <a:pt x="56" y="3216"/>
                  </a:cubicBezTo>
                  <a:cubicBezTo>
                    <a:pt x="0" y="3313"/>
                    <a:pt x="43" y="3424"/>
                    <a:pt x="126" y="3465"/>
                  </a:cubicBezTo>
                  <a:cubicBezTo>
                    <a:pt x="156" y="3483"/>
                    <a:pt x="188" y="3491"/>
                    <a:pt x="219" y="3491"/>
                  </a:cubicBezTo>
                  <a:cubicBezTo>
                    <a:pt x="285" y="3491"/>
                    <a:pt x="347" y="3454"/>
                    <a:pt x="375" y="3397"/>
                  </a:cubicBezTo>
                  <a:cubicBezTo>
                    <a:pt x="611" y="2953"/>
                    <a:pt x="749" y="2370"/>
                    <a:pt x="749" y="1746"/>
                  </a:cubicBezTo>
                  <a:cubicBezTo>
                    <a:pt x="749" y="1122"/>
                    <a:pt x="611" y="540"/>
                    <a:pt x="375" y="96"/>
                  </a:cubicBezTo>
                  <a:cubicBezTo>
                    <a:pt x="346" y="39"/>
                    <a:pt x="285" y="1"/>
                    <a:pt x="2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904;p52">
              <a:extLst>
                <a:ext uri="{FF2B5EF4-FFF2-40B4-BE49-F238E27FC236}">
                  <a16:creationId xmlns:a16="http://schemas.microsoft.com/office/drawing/2014/main" id="{938FF674-141B-F2AE-B450-C091AE608838}"/>
                </a:ext>
              </a:extLst>
            </p:cNvPr>
            <p:cNvSpPr/>
            <p:nvPr/>
          </p:nvSpPr>
          <p:spPr>
            <a:xfrm>
              <a:off x="4021164" y="4291745"/>
              <a:ext cx="31757" cy="101993"/>
            </a:xfrm>
            <a:custGeom>
              <a:avLst/>
              <a:gdLst/>
              <a:ahLst/>
              <a:cxnLst/>
              <a:rect l="l" t="t" r="r" b="b"/>
              <a:pathLst>
                <a:path w="666" h="2139" extrusionOk="0">
                  <a:moveTo>
                    <a:pt x="461" y="0"/>
                  </a:moveTo>
                  <a:cubicBezTo>
                    <a:pt x="396" y="0"/>
                    <a:pt x="330" y="34"/>
                    <a:pt x="291" y="102"/>
                  </a:cubicBezTo>
                  <a:cubicBezTo>
                    <a:pt x="0" y="643"/>
                    <a:pt x="0" y="1503"/>
                    <a:pt x="291" y="2043"/>
                  </a:cubicBezTo>
                  <a:cubicBezTo>
                    <a:pt x="329" y="2101"/>
                    <a:pt x="393" y="2139"/>
                    <a:pt x="457" y="2139"/>
                  </a:cubicBezTo>
                  <a:cubicBezTo>
                    <a:pt x="486" y="2139"/>
                    <a:pt x="514" y="2131"/>
                    <a:pt x="540" y="2113"/>
                  </a:cubicBezTo>
                  <a:cubicBezTo>
                    <a:pt x="638" y="2071"/>
                    <a:pt x="666" y="1960"/>
                    <a:pt x="624" y="1864"/>
                  </a:cubicBezTo>
                  <a:cubicBezTo>
                    <a:pt x="388" y="1433"/>
                    <a:pt x="388" y="712"/>
                    <a:pt x="624" y="283"/>
                  </a:cubicBezTo>
                  <a:cubicBezTo>
                    <a:pt x="666" y="185"/>
                    <a:pt x="638" y="74"/>
                    <a:pt x="540" y="19"/>
                  </a:cubicBezTo>
                  <a:cubicBezTo>
                    <a:pt x="516" y="7"/>
                    <a:pt x="488" y="0"/>
                    <a:pt x="4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905;p52">
              <a:extLst>
                <a:ext uri="{FF2B5EF4-FFF2-40B4-BE49-F238E27FC236}">
                  <a16:creationId xmlns:a16="http://schemas.microsoft.com/office/drawing/2014/main" id="{E92043A3-AF54-53DF-C307-380986463700}"/>
                </a:ext>
              </a:extLst>
            </p:cNvPr>
            <p:cNvSpPr/>
            <p:nvPr/>
          </p:nvSpPr>
          <p:spPr>
            <a:xfrm>
              <a:off x="3981492" y="4259654"/>
              <a:ext cx="35714" cy="166603"/>
            </a:xfrm>
            <a:custGeom>
              <a:avLst/>
              <a:gdLst/>
              <a:ahLst/>
              <a:cxnLst/>
              <a:rect l="l" t="t" r="r" b="b"/>
              <a:pathLst>
                <a:path w="749" h="3494" extrusionOk="0">
                  <a:moveTo>
                    <a:pt x="531" y="1"/>
                  </a:moveTo>
                  <a:cubicBezTo>
                    <a:pt x="464" y="1"/>
                    <a:pt x="403" y="39"/>
                    <a:pt x="374" y="96"/>
                  </a:cubicBezTo>
                  <a:cubicBezTo>
                    <a:pt x="139" y="540"/>
                    <a:pt x="0" y="1122"/>
                    <a:pt x="0" y="1746"/>
                  </a:cubicBezTo>
                  <a:cubicBezTo>
                    <a:pt x="0" y="2370"/>
                    <a:pt x="139" y="2953"/>
                    <a:pt x="374" y="3397"/>
                  </a:cubicBezTo>
                  <a:cubicBezTo>
                    <a:pt x="402" y="3452"/>
                    <a:pt x="472" y="3493"/>
                    <a:pt x="540" y="3493"/>
                  </a:cubicBezTo>
                  <a:cubicBezTo>
                    <a:pt x="568" y="3493"/>
                    <a:pt x="596" y="3480"/>
                    <a:pt x="624" y="3465"/>
                  </a:cubicBezTo>
                  <a:cubicBezTo>
                    <a:pt x="707" y="3424"/>
                    <a:pt x="749" y="3313"/>
                    <a:pt x="693" y="3216"/>
                  </a:cubicBezTo>
                  <a:cubicBezTo>
                    <a:pt x="485" y="2827"/>
                    <a:pt x="374" y="2300"/>
                    <a:pt x="374" y="1746"/>
                  </a:cubicBezTo>
                  <a:cubicBezTo>
                    <a:pt x="374" y="1191"/>
                    <a:pt x="485" y="664"/>
                    <a:pt x="693" y="276"/>
                  </a:cubicBezTo>
                  <a:cubicBezTo>
                    <a:pt x="749" y="179"/>
                    <a:pt x="707" y="68"/>
                    <a:pt x="624" y="26"/>
                  </a:cubicBezTo>
                  <a:cubicBezTo>
                    <a:pt x="593" y="9"/>
                    <a:pt x="562" y="1"/>
                    <a:pt x="5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906;p52">
              <a:extLst>
                <a:ext uri="{FF2B5EF4-FFF2-40B4-BE49-F238E27FC236}">
                  <a16:creationId xmlns:a16="http://schemas.microsoft.com/office/drawing/2014/main" id="{7454865F-F5D4-864C-A208-5C503C29378E}"/>
                </a:ext>
              </a:extLst>
            </p:cNvPr>
            <p:cNvSpPr/>
            <p:nvPr/>
          </p:nvSpPr>
          <p:spPr>
            <a:xfrm>
              <a:off x="4206320" y="4256077"/>
              <a:ext cx="92599" cy="106046"/>
            </a:xfrm>
            <a:custGeom>
              <a:avLst/>
              <a:gdLst/>
              <a:ahLst/>
              <a:cxnLst/>
              <a:rect l="l" t="t" r="r" b="b"/>
              <a:pathLst>
                <a:path w="1942" h="2224" extrusionOk="0">
                  <a:moveTo>
                    <a:pt x="762" y="1516"/>
                  </a:moveTo>
                  <a:cubicBezTo>
                    <a:pt x="846" y="1516"/>
                    <a:pt x="929" y="1586"/>
                    <a:pt x="929" y="1682"/>
                  </a:cubicBezTo>
                  <a:cubicBezTo>
                    <a:pt x="929" y="1780"/>
                    <a:pt x="846" y="1863"/>
                    <a:pt x="762" y="1863"/>
                  </a:cubicBezTo>
                  <a:lnTo>
                    <a:pt x="555" y="1863"/>
                  </a:lnTo>
                  <a:cubicBezTo>
                    <a:pt x="457" y="1863"/>
                    <a:pt x="388" y="1780"/>
                    <a:pt x="388" y="1682"/>
                  </a:cubicBezTo>
                  <a:cubicBezTo>
                    <a:pt x="388" y="1586"/>
                    <a:pt x="457" y="1516"/>
                    <a:pt x="555" y="1516"/>
                  </a:cubicBezTo>
                  <a:close/>
                  <a:moveTo>
                    <a:pt x="1110" y="1"/>
                  </a:moveTo>
                  <a:cubicBezTo>
                    <a:pt x="1096" y="1"/>
                    <a:pt x="1082" y="2"/>
                    <a:pt x="1067" y="5"/>
                  </a:cubicBezTo>
                  <a:cubicBezTo>
                    <a:pt x="984" y="32"/>
                    <a:pt x="929" y="101"/>
                    <a:pt x="929" y="184"/>
                  </a:cubicBezTo>
                  <a:lnTo>
                    <a:pt x="929" y="1169"/>
                  </a:lnTo>
                  <a:cubicBezTo>
                    <a:pt x="873" y="1155"/>
                    <a:pt x="818" y="1142"/>
                    <a:pt x="762" y="1142"/>
                  </a:cubicBezTo>
                  <a:lnTo>
                    <a:pt x="568" y="1142"/>
                  </a:lnTo>
                  <a:cubicBezTo>
                    <a:pt x="278" y="1142"/>
                    <a:pt x="28" y="1377"/>
                    <a:pt x="14" y="1669"/>
                  </a:cubicBezTo>
                  <a:cubicBezTo>
                    <a:pt x="0" y="1974"/>
                    <a:pt x="250" y="2223"/>
                    <a:pt x="555" y="2223"/>
                  </a:cubicBezTo>
                  <a:lnTo>
                    <a:pt x="762" y="2223"/>
                  </a:lnTo>
                  <a:cubicBezTo>
                    <a:pt x="1054" y="2223"/>
                    <a:pt x="1304" y="1987"/>
                    <a:pt x="1304" y="1682"/>
                  </a:cubicBezTo>
                  <a:lnTo>
                    <a:pt x="1304" y="559"/>
                  </a:lnTo>
                  <a:lnTo>
                    <a:pt x="1387" y="600"/>
                  </a:lnTo>
                  <a:cubicBezTo>
                    <a:pt x="1511" y="642"/>
                    <a:pt x="1539" y="711"/>
                    <a:pt x="1553" y="726"/>
                  </a:cubicBezTo>
                  <a:lnTo>
                    <a:pt x="1553" y="753"/>
                  </a:lnTo>
                  <a:cubicBezTo>
                    <a:pt x="1589" y="826"/>
                    <a:pt x="1669" y="867"/>
                    <a:pt x="1744" y="867"/>
                  </a:cubicBezTo>
                  <a:cubicBezTo>
                    <a:pt x="1754" y="867"/>
                    <a:pt x="1765" y="866"/>
                    <a:pt x="1775" y="864"/>
                  </a:cubicBezTo>
                  <a:cubicBezTo>
                    <a:pt x="1872" y="837"/>
                    <a:pt x="1942" y="726"/>
                    <a:pt x="1900" y="628"/>
                  </a:cubicBezTo>
                  <a:lnTo>
                    <a:pt x="1900" y="615"/>
                  </a:lnTo>
                  <a:cubicBezTo>
                    <a:pt x="1900" y="587"/>
                    <a:pt x="1816" y="337"/>
                    <a:pt x="1498" y="240"/>
                  </a:cubicBezTo>
                  <a:cubicBezTo>
                    <a:pt x="1345" y="199"/>
                    <a:pt x="1276" y="101"/>
                    <a:pt x="1276" y="88"/>
                  </a:cubicBezTo>
                  <a:cubicBezTo>
                    <a:pt x="1241" y="30"/>
                    <a:pt x="1178" y="1"/>
                    <a:pt x="11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907;p52">
              <a:extLst>
                <a:ext uri="{FF2B5EF4-FFF2-40B4-BE49-F238E27FC236}">
                  <a16:creationId xmlns:a16="http://schemas.microsoft.com/office/drawing/2014/main" id="{D3482CB3-F87D-EFE8-05BA-C7E3B075C060}"/>
                </a:ext>
              </a:extLst>
            </p:cNvPr>
            <p:cNvSpPr/>
            <p:nvPr/>
          </p:nvSpPr>
          <p:spPr>
            <a:xfrm>
              <a:off x="4320570" y="4371949"/>
              <a:ext cx="19979" cy="17452"/>
            </a:xfrm>
            <a:custGeom>
              <a:avLst/>
              <a:gdLst/>
              <a:ahLst/>
              <a:cxnLst/>
              <a:rect l="l" t="t" r="r" b="b"/>
              <a:pathLst>
                <a:path w="419" h="366" extrusionOk="0">
                  <a:moveTo>
                    <a:pt x="208" y="1"/>
                  </a:moveTo>
                  <a:cubicBezTo>
                    <a:pt x="126" y="1"/>
                    <a:pt x="47" y="56"/>
                    <a:pt x="31" y="154"/>
                  </a:cubicBezTo>
                  <a:cubicBezTo>
                    <a:pt x="1" y="274"/>
                    <a:pt x="108" y="365"/>
                    <a:pt x="217" y="365"/>
                  </a:cubicBezTo>
                  <a:cubicBezTo>
                    <a:pt x="259" y="365"/>
                    <a:pt x="301" y="351"/>
                    <a:pt x="336" y="320"/>
                  </a:cubicBezTo>
                  <a:cubicBezTo>
                    <a:pt x="406" y="265"/>
                    <a:pt x="419" y="154"/>
                    <a:pt x="363" y="84"/>
                  </a:cubicBezTo>
                  <a:cubicBezTo>
                    <a:pt x="324" y="27"/>
                    <a:pt x="265" y="1"/>
                    <a:pt x="2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 name="Google Shape;2149;p52">
            <a:extLst>
              <a:ext uri="{FF2B5EF4-FFF2-40B4-BE49-F238E27FC236}">
                <a16:creationId xmlns:a16="http://schemas.microsoft.com/office/drawing/2014/main" id="{9DACF117-8EB5-21F7-993B-75705292BAF5}"/>
              </a:ext>
            </a:extLst>
          </p:cNvPr>
          <p:cNvGrpSpPr/>
          <p:nvPr/>
        </p:nvGrpSpPr>
        <p:grpSpPr>
          <a:xfrm>
            <a:off x="750390" y="2907582"/>
            <a:ext cx="264504" cy="220417"/>
            <a:chOff x="3247451" y="1953008"/>
            <a:chExt cx="451029" cy="451702"/>
          </a:xfrm>
        </p:grpSpPr>
        <p:sp>
          <p:nvSpPr>
            <p:cNvPr id="34" name="Google Shape;2150;p52">
              <a:extLst>
                <a:ext uri="{FF2B5EF4-FFF2-40B4-BE49-F238E27FC236}">
                  <a16:creationId xmlns:a16="http://schemas.microsoft.com/office/drawing/2014/main" id="{94340C5B-CDC8-4AD6-DBA5-D19CCA447E19}"/>
                </a:ext>
              </a:extLst>
            </p:cNvPr>
            <p:cNvSpPr/>
            <p:nvPr/>
          </p:nvSpPr>
          <p:spPr>
            <a:xfrm>
              <a:off x="3247451" y="1953008"/>
              <a:ext cx="451029" cy="418652"/>
            </a:xfrm>
            <a:custGeom>
              <a:avLst/>
              <a:gdLst/>
              <a:ahLst/>
              <a:cxnLst/>
              <a:rect l="l" t="t" r="r" b="b"/>
              <a:pathLst>
                <a:path w="9459" h="8780" extrusionOk="0">
                  <a:moveTo>
                    <a:pt x="3911" y="376"/>
                  </a:moveTo>
                  <a:cubicBezTo>
                    <a:pt x="4688" y="376"/>
                    <a:pt x="5409" y="805"/>
                    <a:pt x="5797" y="1485"/>
                  </a:cubicBezTo>
                  <a:cubicBezTo>
                    <a:pt x="5822" y="1545"/>
                    <a:pt x="5877" y="1585"/>
                    <a:pt x="5945" y="1585"/>
                  </a:cubicBezTo>
                  <a:cubicBezTo>
                    <a:pt x="5955" y="1585"/>
                    <a:pt x="5966" y="1584"/>
                    <a:pt x="5977" y="1582"/>
                  </a:cubicBezTo>
                  <a:lnTo>
                    <a:pt x="6130" y="1582"/>
                  </a:lnTo>
                  <a:cubicBezTo>
                    <a:pt x="6824" y="1582"/>
                    <a:pt x="7462" y="2012"/>
                    <a:pt x="7711" y="2663"/>
                  </a:cubicBezTo>
                  <a:cubicBezTo>
                    <a:pt x="7735" y="2736"/>
                    <a:pt x="7791" y="2777"/>
                    <a:pt x="7859" y="2777"/>
                  </a:cubicBezTo>
                  <a:cubicBezTo>
                    <a:pt x="7870" y="2777"/>
                    <a:pt x="7880" y="2776"/>
                    <a:pt x="7891" y="2774"/>
                  </a:cubicBezTo>
                  <a:lnTo>
                    <a:pt x="8002" y="2774"/>
                  </a:lnTo>
                  <a:cubicBezTo>
                    <a:pt x="8599" y="2774"/>
                    <a:pt x="9098" y="3260"/>
                    <a:pt x="9098" y="3870"/>
                  </a:cubicBezTo>
                  <a:cubicBezTo>
                    <a:pt x="9098" y="4355"/>
                    <a:pt x="8779" y="4771"/>
                    <a:pt x="8321" y="4910"/>
                  </a:cubicBezTo>
                  <a:cubicBezTo>
                    <a:pt x="7852" y="4321"/>
                    <a:pt x="7126" y="3952"/>
                    <a:pt x="6365" y="3952"/>
                  </a:cubicBezTo>
                  <a:cubicBezTo>
                    <a:pt x="6337" y="3952"/>
                    <a:pt x="6310" y="3953"/>
                    <a:pt x="6282" y="3954"/>
                  </a:cubicBezTo>
                  <a:cubicBezTo>
                    <a:pt x="5533" y="3981"/>
                    <a:pt x="4812" y="4355"/>
                    <a:pt x="4355" y="4965"/>
                  </a:cubicBezTo>
                  <a:lnTo>
                    <a:pt x="1748" y="4965"/>
                  </a:lnTo>
                  <a:cubicBezTo>
                    <a:pt x="985" y="4965"/>
                    <a:pt x="361" y="4342"/>
                    <a:pt x="361" y="3579"/>
                  </a:cubicBezTo>
                  <a:cubicBezTo>
                    <a:pt x="361" y="3218"/>
                    <a:pt x="500" y="2885"/>
                    <a:pt x="735" y="2636"/>
                  </a:cubicBezTo>
                  <a:cubicBezTo>
                    <a:pt x="971" y="2373"/>
                    <a:pt x="1304" y="2220"/>
                    <a:pt x="1650" y="2192"/>
                  </a:cubicBezTo>
                  <a:cubicBezTo>
                    <a:pt x="1720" y="2192"/>
                    <a:pt x="1789" y="2136"/>
                    <a:pt x="1817" y="2053"/>
                  </a:cubicBezTo>
                  <a:cubicBezTo>
                    <a:pt x="1914" y="1582"/>
                    <a:pt x="2177" y="1152"/>
                    <a:pt x="2552" y="861"/>
                  </a:cubicBezTo>
                  <a:cubicBezTo>
                    <a:pt x="2941" y="542"/>
                    <a:pt x="3412" y="376"/>
                    <a:pt x="3911" y="376"/>
                  </a:cubicBezTo>
                  <a:close/>
                  <a:moveTo>
                    <a:pt x="3911" y="1"/>
                  </a:moveTo>
                  <a:cubicBezTo>
                    <a:pt x="3329" y="1"/>
                    <a:pt x="2774" y="209"/>
                    <a:pt x="2331" y="570"/>
                  </a:cubicBezTo>
                  <a:cubicBezTo>
                    <a:pt x="1914" y="888"/>
                    <a:pt x="1623" y="1347"/>
                    <a:pt x="1484" y="1846"/>
                  </a:cubicBezTo>
                  <a:cubicBezTo>
                    <a:pt x="1096" y="1901"/>
                    <a:pt x="735" y="2095"/>
                    <a:pt x="472" y="2386"/>
                  </a:cubicBezTo>
                  <a:cubicBezTo>
                    <a:pt x="167" y="2706"/>
                    <a:pt x="1" y="3135"/>
                    <a:pt x="1" y="3579"/>
                  </a:cubicBezTo>
                  <a:cubicBezTo>
                    <a:pt x="1" y="4549"/>
                    <a:pt x="791" y="5326"/>
                    <a:pt x="1748" y="5326"/>
                  </a:cubicBezTo>
                  <a:lnTo>
                    <a:pt x="4133" y="5326"/>
                  </a:lnTo>
                  <a:cubicBezTo>
                    <a:pt x="3967" y="5659"/>
                    <a:pt x="3869" y="6034"/>
                    <a:pt x="3869" y="6436"/>
                  </a:cubicBezTo>
                  <a:cubicBezTo>
                    <a:pt x="3869" y="6949"/>
                    <a:pt x="4036" y="7448"/>
                    <a:pt x="4327" y="7864"/>
                  </a:cubicBezTo>
                  <a:cubicBezTo>
                    <a:pt x="4618" y="8281"/>
                    <a:pt x="5021" y="8586"/>
                    <a:pt x="5492" y="8765"/>
                  </a:cubicBezTo>
                  <a:cubicBezTo>
                    <a:pt x="5512" y="8771"/>
                    <a:pt x="5532" y="8774"/>
                    <a:pt x="5551" y="8774"/>
                  </a:cubicBezTo>
                  <a:cubicBezTo>
                    <a:pt x="5627" y="8774"/>
                    <a:pt x="5695" y="8732"/>
                    <a:pt x="5728" y="8654"/>
                  </a:cubicBezTo>
                  <a:cubicBezTo>
                    <a:pt x="5755" y="8558"/>
                    <a:pt x="5714" y="8447"/>
                    <a:pt x="5617" y="8419"/>
                  </a:cubicBezTo>
                  <a:cubicBezTo>
                    <a:pt x="5215" y="8266"/>
                    <a:pt x="4882" y="8003"/>
                    <a:pt x="4633" y="7656"/>
                  </a:cubicBezTo>
                  <a:cubicBezTo>
                    <a:pt x="4383" y="7295"/>
                    <a:pt x="4244" y="6879"/>
                    <a:pt x="4244" y="6436"/>
                  </a:cubicBezTo>
                  <a:cubicBezTo>
                    <a:pt x="4244" y="5285"/>
                    <a:pt x="5201" y="4328"/>
                    <a:pt x="6352" y="4328"/>
                  </a:cubicBezTo>
                  <a:cubicBezTo>
                    <a:pt x="7503" y="4328"/>
                    <a:pt x="8473" y="5285"/>
                    <a:pt x="8473" y="6436"/>
                  </a:cubicBezTo>
                  <a:cubicBezTo>
                    <a:pt x="8473" y="7323"/>
                    <a:pt x="7919" y="8114"/>
                    <a:pt x="7087" y="8419"/>
                  </a:cubicBezTo>
                  <a:cubicBezTo>
                    <a:pt x="6990" y="8447"/>
                    <a:pt x="6948" y="8558"/>
                    <a:pt x="6976" y="8654"/>
                  </a:cubicBezTo>
                  <a:cubicBezTo>
                    <a:pt x="7003" y="8724"/>
                    <a:pt x="7073" y="8780"/>
                    <a:pt x="7157" y="8780"/>
                  </a:cubicBezTo>
                  <a:cubicBezTo>
                    <a:pt x="7170" y="8780"/>
                    <a:pt x="7198" y="8765"/>
                    <a:pt x="7212" y="8765"/>
                  </a:cubicBezTo>
                  <a:cubicBezTo>
                    <a:pt x="7684" y="8586"/>
                    <a:pt x="8085" y="8281"/>
                    <a:pt x="8377" y="7864"/>
                  </a:cubicBezTo>
                  <a:cubicBezTo>
                    <a:pt x="8682" y="7448"/>
                    <a:pt x="8834" y="6949"/>
                    <a:pt x="8834" y="6436"/>
                  </a:cubicBezTo>
                  <a:cubicBezTo>
                    <a:pt x="8834" y="6006"/>
                    <a:pt x="8723" y="5590"/>
                    <a:pt x="8529" y="5230"/>
                  </a:cubicBezTo>
                  <a:cubicBezTo>
                    <a:pt x="9084" y="5021"/>
                    <a:pt x="9459" y="4481"/>
                    <a:pt x="9459" y="3870"/>
                  </a:cubicBezTo>
                  <a:cubicBezTo>
                    <a:pt x="9459" y="3066"/>
                    <a:pt x="8806" y="2400"/>
                    <a:pt x="8002" y="2400"/>
                  </a:cubicBezTo>
                  <a:cubicBezTo>
                    <a:pt x="7669" y="1679"/>
                    <a:pt x="6920" y="1208"/>
                    <a:pt x="6130" y="1208"/>
                  </a:cubicBezTo>
                  <a:lnTo>
                    <a:pt x="6060" y="1208"/>
                  </a:lnTo>
                  <a:cubicBezTo>
                    <a:pt x="5603" y="459"/>
                    <a:pt x="4785" y="1"/>
                    <a:pt x="39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151;p52">
              <a:extLst>
                <a:ext uri="{FF2B5EF4-FFF2-40B4-BE49-F238E27FC236}">
                  <a16:creationId xmlns:a16="http://schemas.microsoft.com/office/drawing/2014/main" id="{547FDF71-F773-E59D-9EAE-34C84BCA988E}"/>
                </a:ext>
              </a:extLst>
            </p:cNvPr>
            <p:cNvSpPr/>
            <p:nvPr/>
          </p:nvSpPr>
          <p:spPr>
            <a:xfrm>
              <a:off x="3391598" y="2078035"/>
              <a:ext cx="89309" cy="32281"/>
            </a:xfrm>
            <a:custGeom>
              <a:avLst/>
              <a:gdLst/>
              <a:ahLst/>
              <a:cxnLst/>
              <a:rect l="l" t="t" r="r" b="b"/>
              <a:pathLst>
                <a:path w="1873" h="677" extrusionOk="0">
                  <a:moveTo>
                    <a:pt x="944" y="0"/>
                  </a:moveTo>
                  <a:cubicBezTo>
                    <a:pt x="611" y="0"/>
                    <a:pt x="306" y="139"/>
                    <a:pt x="84" y="361"/>
                  </a:cubicBezTo>
                  <a:cubicBezTo>
                    <a:pt x="1" y="430"/>
                    <a:pt x="1" y="555"/>
                    <a:pt x="84" y="624"/>
                  </a:cubicBezTo>
                  <a:cubicBezTo>
                    <a:pt x="119" y="659"/>
                    <a:pt x="163" y="676"/>
                    <a:pt x="210" y="676"/>
                  </a:cubicBezTo>
                  <a:cubicBezTo>
                    <a:pt x="257" y="676"/>
                    <a:pt x="305" y="659"/>
                    <a:pt x="347" y="624"/>
                  </a:cubicBezTo>
                  <a:cubicBezTo>
                    <a:pt x="500" y="457"/>
                    <a:pt x="708" y="374"/>
                    <a:pt x="944" y="374"/>
                  </a:cubicBezTo>
                  <a:cubicBezTo>
                    <a:pt x="1166" y="374"/>
                    <a:pt x="1373" y="457"/>
                    <a:pt x="1540" y="624"/>
                  </a:cubicBezTo>
                  <a:cubicBezTo>
                    <a:pt x="1575" y="659"/>
                    <a:pt x="1620" y="676"/>
                    <a:pt x="1665" y="676"/>
                  </a:cubicBezTo>
                  <a:cubicBezTo>
                    <a:pt x="1710" y="676"/>
                    <a:pt x="1755" y="659"/>
                    <a:pt x="1789" y="624"/>
                  </a:cubicBezTo>
                  <a:cubicBezTo>
                    <a:pt x="1873" y="555"/>
                    <a:pt x="1873" y="430"/>
                    <a:pt x="1789" y="361"/>
                  </a:cubicBezTo>
                  <a:cubicBezTo>
                    <a:pt x="1567" y="139"/>
                    <a:pt x="1262" y="0"/>
                    <a:pt x="9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152;p52">
              <a:extLst>
                <a:ext uri="{FF2B5EF4-FFF2-40B4-BE49-F238E27FC236}">
                  <a16:creationId xmlns:a16="http://schemas.microsoft.com/office/drawing/2014/main" id="{C0B1E5F0-569C-D746-0F3E-A638FC5855C6}"/>
                </a:ext>
              </a:extLst>
            </p:cNvPr>
            <p:cNvSpPr/>
            <p:nvPr/>
          </p:nvSpPr>
          <p:spPr>
            <a:xfrm>
              <a:off x="3362511" y="2037027"/>
              <a:ext cx="147482" cy="44011"/>
            </a:xfrm>
            <a:custGeom>
              <a:avLst/>
              <a:gdLst/>
              <a:ahLst/>
              <a:cxnLst/>
              <a:rect l="l" t="t" r="r" b="b"/>
              <a:pathLst>
                <a:path w="3093" h="923" extrusionOk="0">
                  <a:moveTo>
                    <a:pt x="1554" y="1"/>
                  </a:moveTo>
                  <a:cubicBezTo>
                    <a:pt x="985" y="1"/>
                    <a:pt x="472" y="208"/>
                    <a:pt x="69" y="611"/>
                  </a:cubicBezTo>
                  <a:cubicBezTo>
                    <a:pt x="1" y="680"/>
                    <a:pt x="1" y="790"/>
                    <a:pt x="69" y="860"/>
                  </a:cubicBezTo>
                  <a:cubicBezTo>
                    <a:pt x="104" y="902"/>
                    <a:pt x="153" y="923"/>
                    <a:pt x="202" y="923"/>
                  </a:cubicBezTo>
                  <a:cubicBezTo>
                    <a:pt x="250" y="923"/>
                    <a:pt x="299" y="902"/>
                    <a:pt x="334" y="860"/>
                  </a:cubicBezTo>
                  <a:cubicBezTo>
                    <a:pt x="652" y="541"/>
                    <a:pt x="1096" y="361"/>
                    <a:pt x="1554" y="361"/>
                  </a:cubicBezTo>
                  <a:cubicBezTo>
                    <a:pt x="2011" y="361"/>
                    <a:pt x="2441" y="541"/>
                    <a:pt x="2760" y="860"/>
                  </a:cubicBezTo>
                  <a:cubicBezTo>
                    <a:pt x="2795" y="902"/>
                    <a:pt x="2843" y="923"/>
                    <a:pt x="2892" y="923"/>
                  </a:cubicBezTo>
                  <a:cubicBezTo>
                    <a:pt x="2940" y="923"/>
                    <a:pt x="2989" y="902"/>
                    <a:pt x="3024" y="860"/>
                  </a:cubicBezTo>
                  <a:cubicBezTo>
                    <a:pt x="3093" y="790"/>
                    <a:pt x="3093" y="680"/>
                    <a:pt x="3024" y="611"/>
                  </a:cubicBezTo>
                  <a:cubicBezTo>
                    <a:pt x="2621" y="208"/>
                    <a:pt x="2109" y="1"/>
                    <a:pt x="15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153;p52">
              <a:extLst>
                <a:ext uri="{FF2B5EF4-FFF2-40B4-BE49-F238E27FC236}">
                  <a16:creationId xmlns:a16="http://schemas.microsoft.com/office/drawing/2014/main" id="{1B22C72B-2FAC-5ED6-175C-350A0E2F5376}"/>
                </a:ext>
              </a:extLst>
            </p:cNvPr>
            <p:cNvSpPr/>
            <p:nvPr/>
          </p:nvSpPr>
          <p:spPr>
            <a:xfrm>
              <a:off x="3426026" y="2127530"/>
              <a:ext cx="20503" cy="17404"/>
            </a:xfrm>
            <a:custGeom>
              <a:avLst/>
              <a:gdLst/>
              <a:ahLst/>
              <a:cxnLst/>
              <a:rect l="l" t="t" r="r" b="b"/>
              <a:pathLst>
                <a:path w="430" h="365" extrusionOk="0">
                  <a:moveTo>
                    <a:pt x="216" y="0"/>
                  </a:moveTo>
                  <a:cubicBezTo>
                    <a:pt x="190" y="0"/>
                    <a:pt x="164" y="5"/>
                    <a:pt x="139" y="16"/>
                  </a:cubicBezTo>
                  <a:cubicBezTo>
                    <a:pt x="56" y="44"/>
                    <a:pt x="0" y="155"/>
                    <a:pt x="41" y="252"/>
                  </a:cubicBezTo>
                  <a:cubicBezTo>
                    <a:pt x="72" y="324"/>
                    <a:pt x="141" y="365"/>
                    <a:pt x="214" y="365"/>
                  </a:cubicBezTo>
                  <a:cubicBezTo>
                    <a:pt x="239" y="365"/>
                    <a:pt x="266" y="360"/>
                    <a:pt x="291" y="349"/>
                  </a:cubicBezTo>
                  <a:cubicBezTo>
                    <a:pt x="374" y="307"/>
                    <a:pt x="429" y="210"/>
                    <a:pt x="388" y="113"/>
                  </a:cubicBezTo>
                  <a:cubicBezTo>
                    <a:pt x="357" y="42"/>
                    <a:pt x="289" y="0"/>
                    <a:pt x="2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154;p52">
              <a:extLst>
                <a:ext uri="{FF2B5EF4-FFF2-40B4-BE49-F238E27FC236}">
                  <a16:creationId xmlns:a16="http://schemas.microsoft.com/office/drawing/2014/main" id="{DEDD80DD-5F7F-6B55-D627-6768E0FD0E22}"/>
                </a:ext>
              </a:extLst>
            </p:cNvPr>
            <p:cNvSpPr/>
            <p:nvPr/>
          </p:nvSpPr>
          <p:spPr>
            <a:xfrm>
              <a:off x="3469656" y="2226140"/>
              <a:ext cx="107810" cy="67518"/>
            </a:xfrm>
            <a:custGeom>
              <a:avLst/>
              <a:gdLst/>
              <a:ahLst/>
              <a:cxnLst/>
              <a:rect l="l" t="t" r="r" b="b"/>
              <a:pathLst>
                <a:path w="2261" h="1416" extrusionOk="0">
                  <a:moveTo>
                    <a:pt x="707" y="1"/>
                  </a:moveTo>
                  <a:cubicBezTo>
                    <a:pt x="319" y="1"/>
                    <a:pt x="0" y="319"/>
                    <a:pt x="0" y="708"/>
                  </a:cubicBezTo>
                  <a:cubicBezTo>
                    <a:pt x="0" y="1096"/>
                    <a:pt x="319" y="1415"/>
                    <a:pt x="707" y="1415"/>
                  </a:cubicBezTo>
                  <a:lnTo>
                    <a:pt x="860" y="1415"/>
                  </a:lnTo>
                  <a:cubicBezTo>
                    <a:pt x="971" y="1415"/>
                    <a:pt x="1054" y="1332"/>
                    <a:pt x="1054" y="1234"/>
                  </a:cubicBezTo>
                  <a:cubicBezTo>
                    <a:pt x="1054" y="1138"/>
                    <a:pt x="971" y="1055"/>
                    <a:pt x="860" y="1055"/>
                  </a:cubicBezTo>
                  <a:lnTo>
                    <a:pt x="707" y="1055"/>
                  </a:lnTo>
                  <a:cubicBezTo>
                    <a:pt x="513" y="1055"/>
                    <a:pt x="361" y="902"/>
                    <a:pt x="361" y="708"/>
                  </a:cubicBezTo>
                  <a:cubicBezTo>
                    <a:pt x="361" y="513"/>
                    <a:pt x="513" y="361"/>
                    <a:pt x="707" y="361"/>
                  </a:cubicBezTo>
                  <a:lnTo>
                    <a:pt x="1554" y="361"/>
                  </a:lnTo>
                  <a:cubicBezTo>
                    <a:pt x="1733" y="361"/>
                    <a:pt x="1900" y="513"/>
                    <a:pt x="1900" y="708"/>
                  </a:cubicBezTo>
                  <a:cubicBezTo>
                    <a:pt x="1900" y="805"/>
                    <a:pt x="1983" y="888"/>
                    <a:pt x="2081" y="888"/>
                  </a:cubicBezTo>
                  <a:cubicBezTo>
                    <a:pt x="2177" y="888"/>
                    <a:pt x="2260" y="805"/>
                    <a:pt x="2260" y="708"/>
                  </a:cubicBezTo>
                  <a:cubicBezTo>
                    <a:pt x="2260" y="319"/>
                    <a:pt x="1942" y="1"/>
                    <a:pt x="15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2155;p52">
              <a:extLst>
                <a:ext uri="{FF2B5EF4-FFF2-40B4-BE49-F238E27FC236}">
                  <a16:creationId xmlns:a16="http://schemas.microsoft.com/office/drawing/2014/main" id="{99E8ABC8-6AC5-B334-8F39-9E2F6654BB9B}"/>
                </a:ext>
              </a:extLst>
            </p:cNvPr>
            <p:cNvSpPr/>
            <p:nvPr/>
          </p:nvSpPr>
          <p:spPr>
            <a:xfrm>
              <a:off x="3525208" y="2226140"/>
              <a:ext cx="106475" cy="67518"/>
            </a:xfrm>
            <a:custGeom>
              <a:avLst/>
              <a:gdLst/>
              <a:ahLst/>
              <a:cxnLst/>
              <a:rect l="l" t="t" r="r" b="b"/>
              <a:pathLst>
                <a:path w="2233" h="1416" extrusionOk="0">
                  <a:moveTo>
                    <a:pt x="1400" y="1"/>
                  </a:moveTo>
                  <a:cubicBezTo>
                    <a:pt x="1289" y="1"/>
                    <a:pt x="1206" y="70"/>
                    <a:pt x="1206" y="181"/>
                  </a:cubicBezTo>
                  <a:cubicBezTo>
                    <a:pt x="1206" y="278"/>
                    <a:pt x="1289" y="361"/>
                    <a:pt x="1400" y="361"/>
                  </a:cubicBezTo>
                  <a:lnTo>
                    <a:pt x="1526" y="361"/>
                  </a:lnTo>
                  <a:cubicBezTo>
                    <a:pt x="1705" y="361"/>
                    <a:pt x="1859" y="513"/>
                    <a:pt x="1859" y="708"/>
                  </a:cubicBezTo>
                  <a:cubicBezTo>
                    <a:pt x="1859" y="902"/>
                    <a:pt x="1705" y="1055"/>
                    <a:pt x="1526" y="1055"/>
                  </a:cubicBezTo>
                  <a:lnTo>
                    <a:pt x="707" y="1055"/>
                  </a:lnTo>
                  <a:cubicBezTo>
                    <a:pt x="513" y="1055"/>
                    <a:pt x="361" y="902"/>
                    <a:pt x="361" y="708"/>
                  </a:cubicBezTo>
                  <a:cubicBezTo>
                    <a:pt x="361" y="611"/>
                    <a:pt x="278" y="528"/>
                    <a:pt x="180" y="528"/>
                  </a:cubicBezTo>
                  <a:cubicBezTo>
                    <a:pt x="83" y="528"/>
                    <a:pt x="0" y="611"/>
                    <a:pt x="0" y="708"/>
                  </a:cubicBezTo>
                  <a:cubicBezTo>
                    <a:pt x="0" y="1096"/>
                    <a:pt x="319" y="1415"/>
                    <a:pt x="707" y="1415"/>
                  </a:cubicBezTo>
                  <a:lnTo>
                    <a:pt x="1526" y="1415"/>
                  </a:lnTo>
                  <a:cubicBezTo>
                    <a:pt x="1914" y="1415"/>
                    <a:pt x="2232" y="1096"/>
                    <a:pt x="2232" y="708"/>
                  </a:cubicBezTo>
                  <a:cubicBezTo>
                    <a:pt x="2232" y="319"/>
                    <a:pt x="1914" y="1"/>
                    <a:pt x="15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156;p52">
              <a:extLst>
                <a:ext uri="{FF2B5EF4-FFF2-40B4-BE49-F238E27FC236}">
                  <a16:creationId xmlns:a16="http://schemas.microsoft.com/office/drawing/2014/main" id="{FA530634-5133-62B7-3DCF-5E6EED5B20E8}"/>
                </a:ext>
              </a:extLst>
            </p:cNvPr>
            <p:cNvSpPr/>
            <p:nvPr/>
          </p:nvSpPr>
          <p:spPr>
            <a:xfrm>
              <a:off x="3253363" y="2219035"/>
              <a:ext cx="191827" cy="185676"/>
            </a:xfrm>
            <a:custGeom>
              <a:avLst/>
              <a:gdLst/>
              <a:ahLst/>
              <a:cxnLst/>
              <a:rect l="l" t="t" r="r" b="b"/>
              <a:pathLst>
                <a:path w="4023" h="3894" extrusionOk="0">
                  <a:moveTo>
                    <a:pt x="1194" y="455"/>
                  </a:moveTo>
                  <a:lnTo>
                    <a:pt x="1748" y="1051"/>
                  </a:lnTo>
                  <a:lnTo>
                    <a:pt x="1610" y="1051"/>
                  </a:lnTo>
                  <a:cubicBezTo>
                    <a:pt x="1513" y="1051"/>
                    <a:pt x="1430" y="1134"/>
                    <a:pt x="1430" y="1245"/>
                  </a:cubicBezTo>
                  <a:lnTo>
                    <a:pt x="1430" y="1494"/>
                  </a:lnTo>
                  <a:cubicBezTo>
                    <a:pt x="1430" y="2147"/>
                    <a:pt x="1832" y="2521"/>
                    <a:pt x="2525" y="2521"/>
                  </a:cubicBezTo>
                  <a:lnTo>
                    <a:pt x="2775" y="2521"/>
                  </a:lnTo>
                  <a:cubicBezTo>
                    <a:pt x="2872" y="2521"/>
                    <a:pt x="2955" y="2437"/>
                    <a:pt x="2955" y="2341"/>
                  </a:cubicBezTo>
                  <a:lnTo>
                    <a:pt x="2955" y="2160"/>
                  </a:lnTo>
                  <a:lnTo>
                    <a:pt x="3566" y="2715"/>
                  </a:lnTo>
                  <a:lnTo>
                    <a:pt x="2955" y="3284"/>
                  </a:lnTo>
                  <a:lnTo>
                    <a:pt x="2955" y="3159"/>
                  </a:lnTo>
                  <a:cubicBezTo>
                    <a:pt x="2955" y="3062"/>
                    <a:pt x="2872" y="2979"/>
                    <a:pt x="2775" y="2979"/>
                  </a:cubicBezTo>
                  <a:lnTo>
                    <a:pt x="2442" y="2979"/>
                  </a:lnTo>
                  <a:cubicBezTo>
                    <a:pt x="2026" y="2979"/>
                    <a:pt x="1652" y="2853"/>
                    <a:pt x="1388" y="2618"/>
                  </a:cubicBezTo>
                  <a:cubicBezTo>
                    <a:pt x="1097" y="2382"/>
                    <a:pt x="944" y="2036"/>
                    <a:pt x="944" y="1633"/>
                  </a:cubicBezTo>
                  <a:lnTo>
                    <a:pt x="944" y="1245"/>
                  </a:lnTo>
                  <a:cubicBezTo>
                    <a:pt x="944" y="1134"/>
                    <a:pt x="861" y="1051"/>
                    <a:pt x="764" y="1051"/>
                  </a:cubicBezTo>
                  <a:lnTo>
                    <a:pt x="626" y="1051"/>
                  </a:lnTo>
                  <a:lnTo>
                    <a:pt x="1194" y="455"/>
                  </a:lnTo>
                  <a:close/>
                  <a:moveTo>
                    <a:pt x="1189" y="1"/>
                  </a:moveTo>
                  <a:cubicBezTo>
                    <a:pt x="1138" y="1"/>
                    <a:pt x="1090" y="18"/>
                    <a:pt x="1055" y="52"/>
                  </a:cubicBezTo>
                  <a:lnTo>
                    <a:pt x="71" y="1121"/>
                  </a:lnTo>
                  <a:cubicBezTo>
                    <a:pt x="15" y="1162"/>
                    <a:pt x="1" y="1245"/>
                    <a:pt x="29" y="1315"/>
                  </a:cubicBezTo>
                  <a:cubicBezTo>
                    <a:pt x="56" y="1383"/>
                    <a:pt x="126" y="1426"/>
                    <a:pt x="195" y="1426"/>
                  </a:cubicBezTo>
                  <a:lnTo>
                    <a:pt x="583" y="1426"/>
                  </a:lnTo>
                  <a:lnTo>
                    <a:pt x="583" y="1633"/>
                  </a:lnTo>
                  <a:cubicBezTo>
                    <a:pt x="583" y="2147"/>
                    <a:pt x="778" y="2591"/>
                    <a:pt x="1153" y="2909"/>
                  </a:cubicBezTo>
                  <a:cubicBezTo>
                    <a:pt x="1485" y="3186"/>
                    <a:pt x="1942" y="3339"/>
                    <a:pt x="2442" y="3339"/>
                  </a:cubicBezTo>
                  <a:lnTo>
                    <a:pt x="2595" y="3339"/>
                  </a:lnTo>
                  <a:lnTo>
                    <a:pt x="2595" y="3713"/>
                  </a:lnTo>
                  <a:cubicBezTo>
                    <a:pt x="2595" y="3783"/>
                    <a:pt x="2636" y="3852"/>
                    <a:pt x="2706" y="3880"/>
                  </a:cubicBezTo>
                  <a:cubicBezTo>
                    <a:pt x="2729" y="3889"/>
                    <a:pt x="2752" y="3894"/>
                    <a:pt x="2775" y="3894"/>
                  </a:cubicBezTo>
                  <a:cubicBezTo>
                    <a:pt x="2820" y="3894"/>
                    <a:pt x="2863" y="3875"/>
                    <a:pt x="2900" y="3839"/>
                  </a:cubicBezTo>
                  <a:lnTo>
                    <a:pt x="3954" y="2853"/>
                  </a:lnTo>
                  <a:cubicBezTo>
                    <a:pt x="3995" y="2826"/>
                    <a:pt x="4023" y="2770"/>
                    <a:pt x="4023" y="2715"/>
                  </a:cubicBezTo>
                  <a:cubicBezTo>
                    <a:pt x="4023" y="2674"/>
                    <a:pt x="3995" y="2618"/>
                    <a:pt x="3954" y="2591"/>
                  </a:cubicBezTo>
                  <a:lnTo>
                    <a:pt x="2900" y="1592"/>
                  </a:lnTo>
                  <a:cubicBezTo>
                    <a:pt x="2864" y="1565"/>
                    <a:pt x="2823" y="1550"/>
                    <a:pt x="2779" y="1550"/>
                  </a:cubicBezTo>
                  <a:cubicBezTo>
                    <a:pt x="2755" y="1550"/>
                    <a:pt x="2730" y="1554"/>
                    <a:pt x="2706" y="1564"/>
                  </a:cubicBezTo>
                  <a:cubicBezTo>
                    <a:pt x="2636" y="1592"/>
                    <a:pt x="2595" y="1661"/>
                    <a:pt x="2595" y="1731"/>
                  </a:cubicBezTo>
                  <a:lnTo>
                    <a:pt x="2595" y="2147"/>
                  </a:lnTo>
                  <a:lnTo>
                    <a:pt x="2525" y="2147"/>
                  </a:lnTo>
                  <a:cubicBezTo>
                    <a:pt x="2040" y="2147"/>
                    <a:pt x="1804" y="1938"/>
                    <a:pt x="1804" y="1494"/>
                  </a:cubicBezTo>
                  <a:lnTo>
                    <a:pt x="1804" y="1426"/>
                  </a:lnTo>
                  <a:lnTo>
                    <a:pt x="2179" y="1426"/>
                  </a:lnTo>
                  <a:cubicBezTo>
                    <a:pt x="2248" y="1426"/>
                    <a:pt x="2317" y="1383"/>
                    <a:pt x="2345" y="1315"/>
                  </a:cubicBezTo>
                  <a:cubicBezTo>
                    <a:pt x="2373" y="1245"/>
                    <a:pt x="2358" y="1162"/>
                    <a:pt x="2317" y="1121"/>
                  </a:cubicBezTo>
                  <a:lnTo>
                    <a:pt x="1332" y="52"/>
                  </a:lnTo>
                  <a:cubicBezTo>
                    <a:pt x="1291" y="18"/>
                    <a:pt x="1239" y="1"/>
                    <a:pt x="11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157;p52">
              <a:extLst>
                <a:ext uri="{FF2B5EF4-FFF2-40B4-BE49-F238E27FC236}">
                  <a16:creationId xmlns:a16="http://schemas.microsoft.com/office/drawing/2014/main" id="{DE97B078-A215-5EB4-486D-8DFFCD87758A}"/>
                </a:ext>
              </a:extLst>
            </p:cNvPr>
            <p:cNvSpPr/>
            <p:nvPr/>
          </p:nvSpPr>
          <p:spPr>
            <a:xfrm>
              <a:off x="3540371" y="2360798"/>
              <a:ext cx="19884" cy="17547"/>
            </a:xfrm>
            <a:custGeom>
              <a:avLst/>
              <a:gdLst/>
              <a:ahLst/>
              <a:cxnLst/>
              <a:rect l="l" t="t" r="r" b="b"/>
              <a:pathLst>
                <a:path w="417" h="368" extrusionOk="0">
                  <a:moveTo>
                    <a:pt x="220" y="0"/>
                  </a:moveTo>
                  <a:cubicBezTo>
                    <a:pt x="183" y="0"/>
                    <a:pt x="145" y="11"/>
                    <a:pt x="112" y="34"/>
                  </a:cubicBezTo>
                  <a:cubicBezTo>
                    <a:pt x="28" y="89"/>
                    <a:pt x="1" y="200"/>
                    <a:pt x="56" y="283"/>
                  </a:cubicBezTo>
                  <a:cubicBezTo>
                    <a:pt x="92" y="337"/>
                    <a:pt x="157" y="368"/>
                    <a:pt x="221" y="368"/>
                  </a:cubicBezTo>
                  <a:cubicBezTo>
                    <a:pt x="256" y="368"/>
                    <a:pt x="291" y="358"/>
                    <a:pt x="320" y="339"/>
                  </a:cubicBezTo>
                  <a:cubicBezTo>
                    <a:pt x="403" y="283"/>
                    <a:pt x="417" y="158"/>
                    <a:pt x="361" y="75"/>
                  </a:cubicBezTo>
                  <a:cubicBezTo>
                    <a:pt x="328" y="25"/>
                    <a:pt x="275" y="0"/>
                    <a:pt x="2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 name="Google Shape;2261;p52">
            <a:extLst>
              <a:ext uri="{FF2B5EF4-FFF2-40B4-BE49-F238E27FC236}">
                <a16:creationId xmlns:a16="http://schemas.microsoft.com/office/drawing/2014/main" id="{9473A5A6-01F8-F4B3-19A9-9AB5FCCB1314}"/>
              </a:ext>
            </a:extLst>
          </p:cNvPr>
          <p:cNvGrpSpPr/>
          <p:nvPr/>
        </p:nvGrpSpPr>
        <p:grpSpPr>
          <a:xfrm>
            <a:off x="736145" y="3384637"/>
            <a:ext cx="239576" cy="240677"/>
            <a:chOff x="3997990" y="1220350"/>
            <a:chExt cx="419949" cy="451696"/>
          </a:xfrm>
        </p:grpSpPr>
        <p:sp>
          <p:nvSpPr>
            <p:cNvPr id="43" name="Google Shape;2262;p52">
              <a:extLst>
                <a:ext uri="{FF2B5EF4-FFF2-40B4-BE49-F238E27FC236}">
                  <a16:creationId xmlns:a16="http://schemas.microsoft.com/office/drawing/2014/main" id="{A0EBACF8-9463-2663-A0EE-C367254C6421}"/>
                </a:ext>
              </a:extLst>
            </p:cNvPr>
            <p:cNvSpPr/>
            <p:nvPr/>
          </p:nvSpPr>
          <p:spPr>
            <a:xfrm>
              <a:off x="3997990" y="1220350"/>
              <a:ext cx="419272" cy="451696"/>
            </a:xfrm>
            <a:custGeom>
              <a:avLst/>
              <a:gdLst/>
              <a:ahLst/>
              <a:cxnLst/>
              <a:rect l="l" t="t" r="r" b="b"/>
              <a:pathLst>
                <a:path w="8793" h="9473" extrusionOk="0">
                  <a:moveTo>
                    <a:pt x="7975" y="375"/>
                  </a:moveTo>
                  <a:cubicBezTo>
                    <a:pt x="8224" y="375"/>
                    <a:pt x="8419" y="569"/>
                    <a:pt x="8419" y="804"/>
                  </a:cubicBezTo>
                  <a:lnTo>
                    <a:pt x="8419" y="1387"/>
                  </a:lnTo>
                  <a:lnTo>
                    <a:pt x="361" y="1387"/>
                  </a:lnTo>
                  <a:lnTo>
                    <a:pt x="361" y="804"/>
                  </a:lnTo>
                  <a:cubicBezTo>
                    <a:pt x="361" y="569"/>
                    <a:pt x="555" y="375"/>
                    <a:pt x="805" y="375"/>
                  </a:cubicBezTo>
                  <a:close/>
                  <a:moveTo>
                    <a:pt x="805" y="0"/>
                  </a:moveTo>
                  <a:cubicBezTo>
                    <a:pt x="361" y="0"/>
                    <a:pt x="0" y="361"/>
                    <a:pt x="0" y="804"/>
                  </a:cubicBezTo>
                  <a:lnTo>
                    <a:pt x="0" y="8626"/>
                  </a:lnTo>
                  <a:cubicBezTo>
                    <a:pt x="0" y="9084"/>
                    <a:pt x="375" y="9472"/>
                    <a:pt x="847" y="9472"/>
                  </a:cubicBezTo>
                  <a:lnTo>
                    <a:pt x="7933" y="9472"/>
                  </a:lnTo>
                  <a:cubicBezTo>
                    <a:pt x="8404" y="9472"/>
                    <a:pt x="8779" y="9084"/>
                    <a:pt x="8779" y="8626"/>
                  </a:cubicBezTo>
                  <a:lnTo>
                    <a:pt x="8779" y="5963"/>
                  </a:lnTo>
                  <a:cubicBezTo>
                    <a:pt x="8779" y="5867"/>
                    <a:pt x="8709" y="5784"/>
                    <a:pt x="8598" y="5784"/>
                  </a:cubicBezTo>
                  <a:cubicBezTo>
                    <a:pt x="8502" y="5784"/>
                    <a:pt x="8419" y="5867"/>
                    <a:pt x="8419" y="5963"/>
                  </a:cubicBezTo>
                  <a:lnTo>
                    <a:pt x="8419" y="8626"/>
                  </a:lnTo>
                  <a:cubicBezTo>
                    <a:pt x="8419" y="8890"/>
                    <a:pt x="8197" y="9097"/>
                    <a:pt x="7933" y="9097"/>
                  </a:cubicBezTo>
                  <a:lnTo>
                    <a:pt x="847" y="9097"/>
                  </a:lnTo>
                  <a:cubicBezTo>
                    <a:pt x="583" y="9097"/>
                    <a:pt x="361" y="8890"/>
                    <a:pt x="361" y="8626"/>
                  </a:cubicBezTo>
                  <a:lnTo>
                    <a:pt x="361" y="1762"/>
                  </a:lnTo>
                  <a:lnTo>
                    <a:pt x="8419" y="1762"/>
                  </a:lnTo>
                  <a:lnTo>
                    <a:pt x="8419" y="4341"/>
                  </a:lnTo>
                  <a:cubicBezTo>
                    <a:pt x="8419" y="4438"/>
                    <a:pt x="8502" y="4521"/>
                    <a:pt x="8598" y="4521"/>
                  </a:cubicBezTo>
                  <a:cubicBezTo>
                    <a:pt x="8709" y="4521"/>
                    <a:pt x="8779" y="4438"/>
                    <a:pt x="8779" y="4341"/>
                  </a:cubicBezTo>
                  <a:lnTo>
                    <a:pt x="8793" y="804"/>
                  </a:lnTo>
                  <a:cubicBezTo>
                    <a:pt x="8793" y="361"/>
                    <a:pt x="8419" y="0"/>
                    <a:pt x="79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263;p52">
              <a:extLst>
                <a:ext uri="{FF2B5EF4-FFF2-40B4-BE49-F238E27FC236}">
                  <a16:creationId xmlns:a16="http://schemas.microsoft.com/office/drawing/2014/main" id="{D0A2D60F-0F4D-57B7-F527-4DFDE7CB284E}"/>
                </a:ext>
              </a:extLst>
            </p:cNvPr>
            <p:cNvSpPr/>
            <p:nvPr/>
          </p:nvSpPr>
          <p:spPr>
            <a:xfrm>
              <a:off x="4036328" y="1253299"/>
              <a:ext cx="19884" cy="17452"/>
            </a:xfrm>
            <a:custGeom>
              <a:avLst/>
              <a:gdLst/>
              <a:ahLst/>
              <a:cxnLst/>
              <a:rect l="l" t="t" r="r" b="b"/>
              <a:pathLst>
                <a:path w="417" h="366" extrusionOk="0">
                  <a:moveTo>
                    <a:pt x="217" y="1"/>
                  </a:moveTo>
                  <a:cubicBezTo>
                    <a:pt x="191" y="1"/>
                    <a:pt x="165" y="6"/>
                    <a:pt x="139" y="17"/>
                  </a:cubicBezTo>
                  <a:cubicBezTo>
                    <a:pt x="43" y="58"/>
                    <a:pt x="1" y="169"/>
                    <a:pt x="43" y="252"/>
                  </a:cubicBezTo>
                  <a:cubicBezTo>
                    <a:pt x="73" y="324"/>
                    <a:pt x="142" y="365"/>
                    <a:pt x="209" y="365"/>
                  </a:cubicBezTo>
                  <a:cubicBezTo>
                    <a:pt x="233" y="365"/>
                    <a:pt x="256" y="360"/>
                    <a:pt x="278" y="350"/>
                  </a:cubicBezTo>
                  <a:cubicBezTo>
                    <a:pt x="376" y="322"/>
                    <a:pt x="417" y="211"/>
                    <a:pt x="376" y="113"/>
                  </a:cubicBezTo>
                  <a:cubicBezTo>
                    <a:pt x="355" y="42"/>
                    <a:pt x="289" y="1"/>
                    <a:pt x="2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2264;p52">
              <a:extLst>
                <a:ext uri="{FF2B5EF4-FFF2-40B4-BE49-F238E27FC236}">
                  <a16:creationId xmlns:a16="http://schemas.microsoft.com/office/drawing/2014/main" id="{D8C8A579-58CC-0B1E-4882-1C887B24A337}"/>
                </a:ext>
              </a:extLst>
            </p:cNvPr>
            <p:cNvSpPr/>
            <p:nvPr/>
          </p:nvSpPr>
          <p:spPr>
            <a:xfrm>
              <a:off x="4072043" y="1253299"/>
              <a:ext cx="19264" cy="17499"/>
            </a:xfrm>
            <a:custGeom>
              <a:avLst/>
              <a:gdLst/>
              <a:ahLst/>
              <a:cxnLst/>
              <a:rect l="l" t="t" r="r" b="b"/>
              <a:pathLst>
                <a:path w="404" h="367" extrusionOk="0">
                  <a:moveTo>
                    <a:pt x="213" y="1"/>
                  </a:moveTo>
                  <a:cubicBezTo>
                    <a:pt x="179" y="1"/>
                    <a:pt x="144" y="11"/>
                    <a:pt x="111" y="30"/>
                  </a:cubicBezTo>
                  <a:cubicBezTo>
                    <a:pt x="43" y="72"/>
                    <a:pt x="0" y="169"/>
                    <a:pt x="43" y="252"/>
                  </a:cubicBezTo>
                  <a:cubicBezTo>
                    <a:pt x="70" y="329"/>
                    <a:pt x="140" y="367"/>
                    <a:pt x="209" y="367"/>
                  </a:cubicBezTo>
                  <a:cubicBezTo>
                    <a:pt x="278" y="367"/>
                    <a:pt x="348" y="329"/>
                    <a:pt x="375" y="252"/>
                  </a:cubicBezTo>
                  <a:cubicBezTo>
                    <a:pt x="403" y="183"/>
                    <a:pt x="389" y="86"/>
                    <a:pt x="320" y="45"/>
                  </a:cubicBezTo>
                  <a:cubicBezTo>
                    <a:pt x="290" y="15"/>
                    <a:pt x="252" y="1"/>
                    <a:pt x="2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2265;p52">
              <a:extLst>
                <a:ext uri="{FF2B5EF4-FFF2-40B4-BE49-F238E27FC236}">
                  <a16:creationId xmlns:a16="http://schemas.microsoft.com/office/drawing/2014/main" id="{8D2ACD00-EDCF-63C0-06D4-91ECE8FFDA19}"/>
                </a:ext>
              </a:extLst>
            </p:cNvPr>
            <p:cNvSpPr/>
            <p:nvPr/>
          </p:nvSpPr>
          <p:spPr>
            <a:xfrm>
              <a:off x="4202314" y="1332740"/>
              <a:ext cx="17881" cy="41055"/>
            </a:xfrm>
            <a:custGeom>
              <a:avLst/>
              <a:gdLst/>
              <a:ahLst/>
              <a:cxnLst/>
              <a:rect l="l" t="t" r="r" b="b"/>
              <a:pathLst>
                <a:path w="375" h="861" extrusionOk="0">
                  <a:moveTo>
                    <a:pt x="195" y="1"/>
                  </a:moveTo>
                  <a:cubicBezTo>
                    <a:pt x="84" y="1"/>
                    <a:pt x="1" y="84"/>
                    <a:pt x="1" y="181"/>
                  </a:cubicBezTo>
                  <a:lnTo>
                    <a:pt x="1" y="666"/>
                  </a:lnTo>
                  <a:cubicBezTo>
                    <a:pt x="1" y="777"/>
                    <a:pt x="84" y="860"/>
                    <a:pt x="195" y="860"/>
                  </a:cubicBezTo>
                  <a:cubicBezTo>
                    <a:pt x="292" y="860"/>
                    <a:pt x="375" y="777"/>
                    <a:pt x="375" y="666"/>
                  </a:cubicBezTo>
                  <a:lnTo>
                    <a:pt x="375" y="181"/>
                  </a:lnTo>
                  <a:cubicBezTo>
                    <a:pt x="375" y="84"/>
                    <a:pt x="292" y="1"/>
                    <a:pt x="1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2266;p52">
              <a:extLst>
                <a:ext uri="{FF2B5EF4-FFF2-40B4-BE49-F238E27FC236}">
                  <a16:creationId xmlns:a16="http://schemas.microsoft.com/office/drawing/2014/main" id="{432D6DF7-4258-5A93-1A9F-9E136605B553}"/>
                </a:ext>
              </a:extLst>
            </p:cNvPr>
            <p:cNvSpPr/>
            <p:nvPr/>
          </p:nvSpPr>
          <p:spPr>
            <a:xfrm>
              <a:off x="4202314" y="1518611"/>
              <a:ext cx="17881" cy="41007"/>
            </a:xfrm>
            <a:custGeom>
              <a:avLst/>
              <a:gdLst/>
              <a:ahLst/>
              <a:cxnLst/>
              <a:rect l="l" t="t" r="r" b="b"/>
              <a:pathLst>
                <a:path w="375" h="860" extrusionOk="0">
                  <a:moveTo>
                    <a:pt x="195" y="0"/>
                  </a:moveTo>
                  <a:cubicBezTo>
                    <a:pt x="84" y="0"/>
                    <a:pt x="1" y="83"/>
                    <a:pt x="1" y="180"/>
                  </a:cubicBezTo>
                  <a:lnTo>
                    <a:pt x="1" y="679"/>
                  </a:lnTo>
                  <a:cubicBezTo>
                    <a:pt x="1" y="777"/>
                    <a:pt x="84" y="860"/>
                    <a:pt x="195" y="860"/>
                  </a:cubicBezTo>
                  <a:cubicBezTo>
                    <a:pt x="292" y="860"/>
                    <a:pt x="375" y="777"/>
                    <a:pt x="375" y="679"/>
                  </a:cubicBezTo>
                  <a:lnTo>
                    <a:pt x="375" y="180"/>
                  </a:lnTo>
                  <a:cubicBezTo>
                    <a:pt x="375" y="83"/>
                    <a:pt x="292" y="0"/>
                    <a:pt x="1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2267;p52">
              <a:extLst>
                <a:ext uri="{FF2B5EF4-FFF2-40B4-BE49-F238E27FC236}">
                  <a16:creationId xmlns:a16="http://schemas.microsoft.com/office/drawing/2014/main" id="{058F10CA-2B83-1187-4346-0D1C4B1F0E8D}"/>
                </a:ext>
              </a:extLst>
            </p:cNvPr>
            <p:cNvSpPr/>
            <p:nvPr/>
          </p:nvSpPr>
          <p:spPr>
            <a:xfrm>
              <a:off x="4097840" y="1437215"/>
              <a:ext cx="41675" cy="17929"/>
            </a:xfrm>
            <a:custGeom>
              <a:avLst/>
              <a:gdLst/>
              <a:ahLst/>
              <a:cxnLst/>
              <a:rect l="l" t="t" r="r" b="b"/>
              <a:pathLst>
                <a:path w="874" h="376" extrusionOk="0">
                  <a:moveTo>
                    <a:pt x="181" y="1"/>
                  </a:moveTo>
                  <a:cubicBezTo>
                    <a:pt x="84" y="1"/>
                    <a:pt x="1" y="84"/>
                    <a:pt x="1" y="182"/>
                  </a:cubicBezTo>
                  <a:cubicBezTo>
                    <a:pt x="1" y="292"/>
                    <a:pt x="84" y="376"/>
                    <a:pt x="181" y="376"/>
                  </a:cubicBezTo>
                  <a:lnTo>
                    <a:pt x="694" y="376"/>
                  </a:lnTo>
                  <a:cubicBezTo>
                    <a:pt x="791" y="376"/>
                    <a:pt x="874" y="292"/>
                    <a:pt x="874" y="182"/>
                  </a:cubicBezTo>
                  <a:cubicBezTo>
                    <a:pt x="874" y="84"/>
                    <a:pt x="791" y="1"/>
                    <a:pt x="6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2268;p52">
              <a:extLst>
                <a:ext uri="{FF2B5EF4-FFF2-40B4-BE49-F238E27FC236}">
                  <a16:creationId xmlns:a16="http://schemas.microsoft.com/office/drawing/2014/main" id="{2AB37972-533C-7F5D-E5B7-89A796734EB5}"/>
                </a:ext>
              </a:extLst>
            </p:cNvPr>
            <p:cNvSpPr/>
            <p:nvPr/>
          </p:nvSpPr>
          <p:spPr>
            <a:xfrm>
              <a:off x="4283663" y="1437215"/>
              <a:ext cx="41007" cy="17929"/>
            </a:xfrm>
            <a:custGeom>
              <a:avLst/>
              <a:gdLst/>
              <a:ahLst/>
              <a:cxnLst/>
              <a:rect l="l" t="t" r="r" b="b"/>
              <a:pathLst>
                <a:path w="860" h="376" extrusionOk="0">
                  <a:moveTo>
                    <a:pt x="194" y="1"/>
                  </a:moveTo>
                  <a:cubicBezTo>
                    <a:pt x="83" y="1"/>
                    <a:pt x="0" y="84"/>
                    <a:pt x="0" y="182"/>
                  </a:cubicBezTo>
                  <a:cubicBezTo>
                    <a:pt x="0" y="292"/>
                    <a:pt x="83" y="376"/>
                    <a:pt x="194" y="376"/>
                  </a:cubicBezTo>
                  <a:lnTo>
                    <a:pt x="680" y="376"/>
                  </a:lnTo>
                  <a:cubicBezTo>
                    <a:pt x="791" y="376"/>
                    <a:pt x="860" y="292"/>
                    <a:pt x="860" y="182"/>
                  </a:cubicBezTo>
                  <a:cubicBezTo>
                    <a:pt x="860" y="84"/>
                    <a:pt x="791" y="1"/>
                    <a:pt x="6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2269;p52">
              <a:extLst>
                <a:ext uri="{FF2B5EF4-FFF2-40B4-BE49-F238E27FC236}">
                  <a16:creationId xmlns:a16="http://schemas.microsoft.com/office/drawing/2014/main" id="{FDFB47B2-1C21-2CE8-4BBF-99391587E546}"/>
                </a:ext>
              </a:extLst>
            </p:cNvPr>
            <p:cNvSpPr/>
            <p:nvPr/>
          </p:nvSpPr>
          <p:spPr>
            <a:xfrm>
              <a:off x="4127594" y="1494912"/>
              <a:ext cx="35762" cy="34284"/>
            </a:xfrm>
            <a:custGeom>
              <a:avLst/>
              <a:gdLst/>
              <a:ahLst/>
              <a:cxnLst/>
              <a:rect l="l" t="t" r="r" b="b"/>
              <a:pathLst>
                <a:path w="750" h="719" extrusionOk="0">
                  <a:moveTo>
                    <a:pt x="553" y="1"/>
                  </a:moveTo>
                  <a:cubicBezTo>
                    <a:pt x="507" y="1"/>
                    <a:pt x="458" y="18"/>
                    <a:pt x="416" y="53"/>
                  </a:cubicBezTo>
                  <a:lnTo>
                    <a:pt x="70" y="399"/>
                  </a:lnTo>
                  <a:cubicBezTo>
                    <a:pt x="0" y="469"/>
                    <a:pt x="0" y="594"/>
                    <a:pt x="70" y="663"/>
                  </a:cubicBezTo>
                  <a:cubicBezTo>
                    <a:pt x="111" y="691"/>
                    <a:pt x="153" y="719"/>
                    <a:pt x="209" y="719"/>
                  </a:cubicBezTo>
                  <a:cubicBezTo>
                    <a:pt x="250" y="719"/>
                    <a:pt x="292" y="691"/>
                    <a:pt x="333" y="663"/>
                  </a:cubicBezTo>
                  <a:lnTo>
                    <a:pt x="680" y="316"/>
                  </a:lnTo>
                  <a:cubicBezTo>
                    <a:pt x="749" y="233"/>
                    <a:pt x="749" y="122"/>
                    <a:pt x="680" y="53"/>
                  </a:cubicBezTo>
                  <a:cubicBezTo>
                    <a:pt x="645" y="18"/>
                    <a:pt x="600" y="1"/>
                    <a:pt x="5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2270;p52">
              <a:extLst>
                <a:ext uri="{FF2B5EF4-FFF2-40B4-BE49-F238E27FC236}">
                  <a16:creationId xmlns:a16="http://schemas.microsoft.com/office/drawing/2014/main" id="{E3427112-CBEB-C3ED-6DC3-CA16C64069C1}"/>
                </a:ext>
              </a:extLst>
            </p:cNvPr>
            <p:cNvSpPr/>
            <p:nvPr/>
          </p:nvSpPr>
          <p:spPr>
            <a:xfrm>
              <a:off x="4127594" y="1363353"/>
              <a:ext cx="36429" cy="34951"/>
            </a:xfrm>
            <a:custGeom>
              <a:avLst/>
              <a:gdLst/>
              <a:ahLst/>
              <a:cxnLst/>
              <a:rect l="l" t="t" r="r" b="b"/>
              <a:pathLst>
                <a:path w="764" h="733" extrusionOk="0">
                  <a:moveTo>
                    <a:pt x="202" y="0"/>
                  </a:moveTo>
                  <a:cubicBezTo>
                    <a:pt x="153" y="0"/>
                    <a:pt x="105" y="18"/>
                    <a:pt x="70" y="52"/>
                  </a:cubicBezTo>
                  <a:cubicBezTo>
                    <a:pt x="0" y="122"/>
                    <a:pt x="0" y="246"/>
                    <a:pt x="70" y="316"/>
                  </a:cubicBezTo>
                  <a:lnTo>
                    <a:pt x="431" y="677"/>
                  </a:lnTo>
                  <a:cubicBezTo>
                    <a:pt x="472" y="704"/>
                    <a:pt x="514" y="732"/>
                    <a:pt x="569" y="732"/>
                  </a:cubicBezTo>
                  <a:cubicBezTo>
                    <a:pt x="611" y="732"/>
                    <a:pt x="666" y="704"/>
                    <a:pt x="694" y="677"/>
                  </a:cubicBezTo>
                  <a:cubicBezTo>
                    <a:pt x="764" y="607"/>
                    <a:pt x="764" y="482"/>
                    <a:pt x="694" y="413"/>
                  </a:cubicBezTo>
                  <a:lnTo>
                    <a:pt x="333" y="52"/>
                  </a:lnTo>
                  <a:cubicBezTo>
                    <a:pt x="299" y="18"/>
                    <a:pt x="250" y="0"/>
                    <a:pt x="2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2271;p52">
              <a:extLst>
                <a:ext uri="{FF2B5EF4-FFF2-40B4-BE49-F238E27FC236}">
                  <a16:creationId xmlns:a16="http://schemas.microsoft.com/office/drawing/2014/main" id="{060FC569-54D7-C87D-A8FF-04C1B80A834B}"/>
                </a:ext>
              </a:extLst>
            </p:cNvPr>
            <p:cNvSpPr/>
            <p:nvPr/>
          </p:nvSpPr>
          <p:spPr>
            <a:xfrm>
              <a:off x="4259201" y="1494912"/>
              <a:ext cx="35762" cy="34284"/>
            </a:xfrm>
            <a:custGeom>
              <a:avLst/>
              <a:gdLst/>
              <a:ahLst/>
              <a:cxnLst/>
              <a:rect l="l" t="t" r="r" b="b"/>
              <a:pathLst>
                <a:path w="750" h="719" extrusionOk="0">
                  <a:moveTo>
                    <a:pt x="201" y="1"/>
                  </a:moveTo>
                  <a:cubicBezTo>
                    <a:pt x="153" y="1"/>
                    <a:pt x="104" y="18"/>
                    <a:pt x="69" y="53"/>
                  </a:cubicBezTo>
                  <a:cubicBezTo>
                    <a:pt x="1" y="122"/>
                    <a:pt x="1" y="233"/>
                    <a:pt x="69" y="316"/>
                  </a:cubicBezTo>
                  <a:lnTo>
                    <a:pt x="417" y="663"/>
                  </a:lnTo>
                  <a:cubicBezTo>
                    <a:pt x="458" y="691"/>
                    <a:pt x="500" y="719"/>
                    <a:pt x="555" y="719"/>
                  </a:cubicBezTo>
                  <a:cubicBezTo>
                    <a:pt x="596" y="719"/>
                    <a:pt x="652" y="691"/>
                    <a:pt x="680" y="663"/>
                  </a:cubicBezTo>
                  <a:cubicBezTo>
                    <a:pt x="749" y="594"/>
                    <a:pt x="749" y="469"/>
                    <a:pt x="680" y="399"/>
                  </a:cubicBezTo>
                  <a:lnTo>
                    <a:pt x="333" y="53"/>
                  </a:lnTo>
                  <a:cubicBezTo>
                    <a:pt x="299" y="18"/>
                    <a:pt x="250" y="1"/>
                    <a:pt x="2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2272;p52">
              <a:extLst>
                <a:ext uri="{FF2B5EF4-FFF2-40B4-BE49-F238E27FC236}">
                  <a16:creationId xmlns:a16="http://schemas.microsoft.com/office/drawing/2014/main" id="{3B64E323-99E7-426D-E99B-637A8F4E3021}"/>
                </a:ext>
              </a:extLst>
            </p:cNvPr>
            <p:cNvSpPr/>
            <p:nvPr/>
          </p:nvSpPr>
          <p:spPr>
            <a:xfrm>
              <a:off x="4169890" y="1391200"/>
              <a:ext cx="103233" cy="108907"/>
            </a:xfrm>
            <a:custGeom>
              <a:avLst/>
              <a:gdLst/>
              <a:ahLst/>
              <a:cxnLst/>
              <a:rect l="l" t="t" r="r" b="b"/>
              <a:pathLst>
                <a:path w="2165" h="2284" extrusionOk="0">
                  <a:moveTo>
                    <a:pt x="820" y="1493"/>
                  </a:moveTo>
                  <a:cubicBezTo>
                    <a:pt x="931" y="1493"/>
                    <a:pt x="1027" y="1590"/>
                    <a:pt x="1027" y="1701"/>
                  </a:cubicBezTo>
                  <a:cubicBezTo>
                    <a:pt x="1027" y="1812"/>
                    <a:pt x="931" y="1909"/>
                    <a:pt x="820" y="1909"/>
                  </a:cubicBezTo>
                  <a:lnTo>
                    <a:pt x="598" y="1909"/>
                  </a:lnTo>
                  <a:cubicBezTo>
                    <a:pt x="487" y="1909"/>
                    <a:pt x="389" y="1812"/>
                    <a:pt x="389" y="1701"/>
                  </a:cubicBezTo>
                  <a:cubicBezTo>
                    <a:pt x="389" y="1590"/>
                    <a:pt x="487" y="1493"/>
                    <a:pt x="598" y="1493"/>
                  </a:cubicBezTo>
                  <a:close/>
                  <a:moveTo>
                    <a:pt x="1219" y="1"/>
                  </a:moveTo>
                  <a:cubicBezTo>
                    <a:pt x="1202" y="1"/>
                    <a:pt x="1184" y="3"/>
                    <a:pt x="1166" y="9"/>
                  </a:cubicBezTo>
                  <a:cubicBezTo>
                    <a:pt x="1083" y="23"/>
                    <a:pt x="1027" y="106"/>
                    <a:pt x="1027" y="189"/>
                  </a:cubicBezTo>
                  <a:lnTo>
                    <a:pt x="1027" y="1160"/>
                  </a:lnTo>
                  <a:cubicBezTo>
                    <a:pt x="958" y="1132"/>
                    <a:pt x="888" y="1119"/>
                    <a:pt x="820" y="1119"/>
                  </a:cubicBezTo>
                  <a:lnTo>
                    <a:pt x="598" y="1119"/>
                  </a:lnTo>
                  <a:cubicBezTo>
                    <a:pt x="265" y="1119"/>
                    <a:pt x="1" y="1396"/>
                    <a:pt x="15" y="1715"/>
                  </a:cubicBezTo>
                  <a:cubicBezTo>
                    <a:pt x="29" y="2034"/>
                    <a:pt x="293" y="2284"/>
                    <a:pt x="611" y="2284"/>
                  </a:cubicBezTo>
                  <a:lnTo>
                    <a:pt x="820" y="2284"/>
                  </a:lnTo>
                  <a:cubicBezTo>
                    <a:pt x="1138" y="2284"/>
                    <a:pt x="1402" y="2020"/>
                    <a:pt x="1402" y="1701"/>
                  </a:cubicBezTo>
                  <a:lnTo>
                    <a:pt x="1402" y="577"/>
                  </a:lnTo>
                  <a:cubicBezTo>
                    <a:pt x="1443" y="605"/>
                    <a:pt x="1499" y="620"/>
                    <a:pt x="1554" y="647"/>
                  </a:cubicBezTo>
                  <a:cubicBezTo>
                    <a:pt x="1735" y="703"/>
                    <a:pt x="1776" y="814"/>
                    <a:pt x="1776" y="827"/>
                  </a:cubicBezTo>
                  <a:lnTo>
                    <a:pt x="1776" y="841"/>
                  </a:lnTo>
                  <a:cubicBezTo>
                    <a:pt x="1799" y="921"/>
                    <a:pt x="1869" y="973"/>
                    <a:pt x="1948" y="973"/>
                  </a:cubicBezTo>
                  <a:cubicBezTo>
                    <a:pt x="1964" y="973"/>
                    <a:pt x="1981" y="971"/>
                    <a:pt x="1998" y="966"/>
                  </a:cubicBezTo>
                  <a:cubicBezTo>
                    <a:pt x="2096" y="938"/>
                    <a:pt x="2164" y="841"/>
                    <a:pt x="2137" y="744"/>
                  </a:cubicBezTo>
                  <a:lnTo>
                    <a:pt x="2137" y="716"/>
                  </a:lnTo>
                  <a:cubicBezTo>
                    <a:pt x="2096" y="605"/>
                    <a:pt x="1957" y="383"/>
                    <a:pt x="1665" y="287"/>
                  </a:cubicBezTo>
                  <a:cubicBezTo>
                    <a:pt x="1471" y="231"/>
                    <a:pt x="1374" y="106"/>
                    <a:pt x="1374" y="93"/>
                  </a:cubicBezTo>
                  <a:cubicBezTo>
                    <a:pt x="1341" y="38"/>
                    <a:pt x="1283" y="1"/>
                    <a:pt x="12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2273;p52">
              <a:extLst>
                <a:ext uri="{FF2B5EF4-FFF2-40B4-BE49-F238E27FC236}">
                  <a16:creationId xmlns:a16="http://schemas.microsoft.com/office/drawing/2014/main" id="{7921C67B-3861-C18D-0259-367BEA65005E}"/>
                </a:ext>
              </a:extLst>
            </p:cNvPr>
            <p:cNvSpPr/>
            <p:nvPr/>
          </p:nvSpPr>
          <p:spPr>
            <a:xfrm>
              <a:off x="4056879" y="1578120"/>
              <a:ext cx="308792" cy="52928"/>
            </a:xfrm>
            <a:custGeom>
              <a:avLst/>
              <a:gdLst/>
              <a:ahLst/>
              <a:cxnLst/>
              <a:rect l="l" t="t" r="r" b="b"/>
              <a:pathLst>
                <a:path w="6476" h="1110" extrusionOk="0">
                  <a:moveTo>
                    <a:pt x="1137" y="0"/>
                  </a:moveTo>
                  <a:cubicBezTo>
                    <a:pt x="1040" y="0"/>
                    <a:pt x="956" y="83"/>
                    <a:pt x="956" y="180"/>
                  </a:cubicBezTo>
                  <a:lnTo>
                    <a:pt x="956" y="374"/>
                  </a:lnTo>
                  <a:lnTo>
                    <a:pt x="194" y="374"/>
                  </a:lnTo>
                  <a:cubicBezTo>
                    <a:pt x="83" y="374"/>
                    <a:pt x="0" y="457"/>
                    <a:pt x="0" y="568"/>
                  </a:cubicBezTo>
                  <a:cubicBezTo>
                    <a:pt x="0" y="666"/>
                    <a:pt x="83" y="749"/>
                    <a:pt x="194" y="749"/>
                  </a:cubicBezTo>
                  <a:lnTo>
                    <a:pt x="956" y="749"/>
                  </a:lnTo>
                  <a:lnTo>
                    <a:pt x="956" y="929"/>
                  </a:lnTo>
                  <a:cubicBezTo>
                    <a:pt x="956" y="1026"/>
                    <a:pt x="1040" y="1110"/>
                    <a:pt x="1137" y="1110"/>
                  </a:cubicBezTo>
                  <a:cubicBezTo>
                    <a:pt x="1248" y="1110"/>
                    <a:pt x="1331" y="1026"/>
                    <a:pt x="1331" y="929"/>
                  </a:cubicBezTo>
                  <a:lnTo>
                    <a:pt x="1331" y="749"/>
                  </a:lnTo>
                  <a:lnTo>
                    <a:pt x="6296" y="749"/>
                  </a:lnTo>
                  <a:cubicBezTo>
                    <a:pt x="6393" y="749"/>
                    <a:pt x="6476" y="666"/>
                    <a:pt x="6476" y="568"/>
                  </a:cubicBezTo>
                  <a:cubicBezTo>
                    <a:pt x="6476" y="457"/>
                    <a:pt x="6393" y="374"/>
                    <a:pt x="6296" y="374"/>
                  </a:cubicBezTo>
                  <a:lnTo>
                    <a:pt x="1331" y="374"/>
                  </a:lnTo>
                  <a:lnTo>
                    <a:pt x="1331" y="180"/>
                  </a:lnTo>
                  <a:cubicBezTo>
                    <a:pt x="1331" y="83"/>
                    <a:pt x="1248" y="0"/>
                    <a:pt x="11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2274;p52">
              <a:extLst>
                <a:ext uri="{FF2B5EF4-FFF2-40B4-BE49-F238E27FC236}">
                  <a16:creationId xmlns:a16="http://schemas.microsoft.com/office/drawing/2014/main" id="{836378FE-F6CD-4BAA-4003-EF970426B5EA}"/>
                </a:ext>
              </a:extLst>
            </p:cNvPr>
            <p:cNvSpPr/>
            <p:nvPr/>
          </p:nvSpPr>
          <p:spPr>
            <a:xfrm>
              <a:off x="4397912" y="1457242"/>
              <a:ext cx="20027" cy="17547"/>
            </a:xfrm>
            <a:custGeom>
              <a:avLst/>
              <a:gdLst/>
              <a:ahLst/>
              <a:cxnLst/>
              <a:rect l="l" t="t" r="r" b="b"/>
              <a:pathLst>
                <a:path w="420" h="368" extrusionOk="0">
                  <a:moveTo>
                    <a:pt x="221" y="0"/>
                  </a:moveTo>
                  <a:cubicBezTo>
                    <a:pt x="148" y="0"/>
                    <a:pt x="74" y="42"/>
                    <a:pt x="45" y="122"/>
                  </a:cubicBezTo>
                  <a:cubicBezTo>
                    <a:pt x="0" y="244"/>
                    <a:pt x="99" y="367"/>
                    <a:pt x="220" y="367"/>
                  </a:cubicBezTo>
                  <a:cubicBezTo>
                    <a:pt x="249" y="367"/>
                    <a:pt x="279" y="360"/>
                    <a:pt x="309" y="344"/>
                  </a:cubicBezTo>
                  <a:cubicBezTo>
                    <a:pt x="392" y="302"/>
                    <a:pt x="420" y="191"/>
                    <a:pt x="378" y="108"/>
                  </a:cubicBezTo>
                  <a:cubicBezTo>
                    <a:pt x="351" y="35"/>
                    <a:pt x="287" y="0"/>
                    <a:pt x="2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62" name="Picture 61">
            <a:extLst>
              <a:ext uri="{FF2B5EF4-FFF2-40B4-BE49-F238E27FC236}">
                <a16:creationId xmlns:a16="http://schemas.microsoft.com/office/drawing/2014/main" id="{4F41840F-D6A9-10F4-A9DC-D67F281CA2F9}"/>
              </a:ext>
            </a:extLst>
          </p:cNvPr>
          <p:cNvPicPr>
            <a:picLocks noChangeAspect="1"/>
          </p:cNvPicPr>
          <p:nvPr/>
        </p:nvPicPr>
        <p:blipFill>
          <a:blip r:embed="rId3"/>
          <a:stretch>
            <a:fillRect/>
          </a:stretch>
        </p:blipFill>
        <p:spPr>
          <a:xfrm>
            <a:off x="6593701" y="554378"/>
            <a:ext cx="496182" cy="636131"/>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29"/>
          <p:cNvSpPr txBox="1">
            <a:spLocks noGrp="1"/>
          </p:cNvSpPr>
          <p:nvPr>
            <p:ph type="title"/>
          </p:nvPr>
        </p:nvSpPr>
        <p:spPr>
          <a:xfrm>
            <a:off x="1998350" y="540000"/>
            <a:ext cx="6425700" cy="477600"/>
          </a:xfrm>
          <a:prstGeom prst="rect">
            <a:avLst/>
          </a:prstGeom>
        </p:spPr>
        <p:txBody>
          <a:bodyPr spcFirstLastPara="1" wrap="square" lIns="91425" tIns="0" rIns="91425" bIns="0" anchor="t" anchorCtr="0">
            <a:noAutofit/>
          </a:bodyPr>
          <a:lstStyle/>
          <a:p>
            <a:pPr marL="0" lvl="0" indent="0" algn="l" rtl="0">
              <a:spcBef>
                <a:spcPts val="0"/>
              </a:spcBef>
              <a:spcAft>
                <a:spcPts val="0"/>
              </a:spcAft>
              <a:buNone/>
            </a:pPr>
            <a:r>
              <a:rPr lang="en" dirty="0"/>
              <a:t>Kết luận</a:t>
            </a:r>
            <a:endParaRPr dirty="0"/>
          </a:p>
        </p:txBody>
      </p:sp>
      <p:grpSp>
        <p:nvGrpSpPr>
          <p:cNvPr id="255" name="Google Shape;255;p29"/>
          <p:cNvGrpSpPr/>
          <p:nvPr/>
        </p:nvGrpSpPr>
        <p:grpSpPr>
          <a:xfrm>
            <a:off x="723837" y="552000"/>
            <a:ext cx="1218671" cy="1640915"/>
            <a:chOff x="723837" y="552000"/>
            <a:chExt cx="1218671" cy="1640915"/>
          </a:xfrm>
        </p:grpSpPr>
        <p:sp>
          <p:nvSpPr>
            <p:cNvPr id="256" name="Google Shape;256;p29"/>
            <p:cNvSpPr/>
            <p:nvPr/>
          </p:nvSpPr>
          <p:spPr>
            <a:xfrm>
              <a:off x="729625" y="552000"/>
              <a:ext cx="98100" cy="98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9"/>
            <p:cNvSpPr/>
            <p:nvPr/>
          </p:nvSpPr>
          <p:spPr>
            <a:xfrm>
              <a:off x="882900" y="552000"/>
              <a:ext cx="98100" cy="9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9"/>
            <p:cNvSpPr/>
            <p:nvPr/>
          </p:nvSpPr>
          <p:spPr>
            <a:xfrm>
              <a:off x="1036175" y="552000"/>
              <a:ext cx="98100" cy="98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9"/>
            <p:cNvSpPr/>
            <p:nvPr/>
          </p:nvSpPr>
          <p:spPr>
            <a:xfrm>
              <a:off x="1379968" y="618464"/>
              <a:ext cx="255633" cy="250348"/>
            </a:xfrm>
            <a:custGeom>
              <a:avLst/>
              <a:gdLst/>
              <a:ahLst/>
              <a:cxnLst/>
              <a:rect l="l" t="t" r="r" b="b"/>
              <a:pathLst>
                <a:path w="11027" h="10799" extrusionOk="0">
                  <a:moveTo>
                    <a:pt x="5504" y="1"/>
                  </a:moveTo>
                  <a:cubicBezTo>
                    <a:pt x="5436" y="1"/>
                    <a:pt x="5367" y="2"/>
                    <a:pt x="5298" y="4"/>
                  </a:cubicBezTo>
                  <a:cubicBezTo>
                    <a:pt x="2331" y="130"/>
                    <a:pt x="1" y="2639"/>
                    <a:pt x="126" y="5621"/>
                  </a:cubicBezTo>
                  <a:cubicBezTo>
                    <a:pt x="234" y="8525"/>
                    <a:pt x="2618" y="10799"/>
                    <a:pt x="5498" y="10799"/>
                  </a:cubicBezTo>
                  <a:cubicBezTo>
                    <a:pt x="5575" y="10799"/>
                    <a:pt x="5652" y="10797"/>
                    <a:pt x="5729" y="10794"/>
                  </a:cubicBezTo>
                  <a:cubicBezTo>
                    <a:pt x="8710" y="10683"/>
                    <a:pt x="11027" y="8173"/>
                    <a:pt x="10916" y="5191"/>
                  </a:cubicBezTo>
                  <a:cubicBezTo>
                    <a:pt x="10793" y="2279"/>
                    <a:pt x="8395" y="1"/>
                    <a:pt x="550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9"/>
            <p:cNvSpPr/>
            <p:nvPr/>
          </p:nvSpPr>
          <p:spPr>
            <a:xfrm>
              <a:off x="1483960" y="686786"/>
              <a:ext cx="47650" cy="117350"/>
            </a:xfrm>
            <a:custGeom>
              <a:avLst/>
              <a:gdLst/>
              <a:ahLst/>
              <a:cxnLst/>
              <a:rect l="l" t="t" r="r" b="b"/>
              <a:pathLst>
                <a:path w="1906" h="4694" extrusionOk="0">
                  <a:moveTo>
                    <a:pt x="1906" y="0"/>
                  </a:moveTo>
                  <a:lnTo>
                    <a:pt x="0" y="2347"/>
                  </a:lnTo>
                  <a:lnTo>
                    <a:pt x="1857" y="4694"/>
                  </a:lnTo>
                </a:path>
              </a:pathLst>
            </a:custGeom>
            <a:noFill/>
            <a:ln w="9525" cap="flat" cmpd="sng">
              <a:solidFill>
                <a:schemeClr val="accent3"/>
              </a:solidFill>
              <a:prstDash val="solid"/>
              <a:round/>
              <a:headEnd type="none" w="med" len="med"/>
              <a:tailEnd type="none" w="med" len="med"/>
            </a:ln>
          </p:spPr>
        </p:sp>
        <p:sp>
          <p:nvSpPr>
            <p:cNvPr id="261" name="Google Shape;261;p29"/>
            <p:cNvSpPr/>
            <p:nvPr/>
          </p:nvSpPr>
          <p:spPr>
            <a:xfrm flipH="1">
              <a:off x="1686874" y="618464"/>
              <a:ext cx="255633" cy="250348"/>
            </a:xfrm>
            <a:custGeom>
              <a:avLst/>
              <a:gdLst/>
              <a:ahLst/>
              <a:cxnLst/>
              <a:rect l="l" t="t" r="r" b="b"/>
              <a:pathLst>
                <a:path w="11027" h="10799" extrusionOk="0">
                  <a:moveTo>
                    <a:pt x="5504" y="1"/>
                  </a:moveTo>
                  <a:cubicBezTo>
                    <a:pt x="5436" y="1"/>
                    <a:pt x="5367" y="2"/>
                    <a:pt x="5298" y="4"/>
                  </a:cubicBezTo>
                  <a:cubicBezTo>
                    <a:pt x="2331" y="130"/>
                    <a:pt x="1" y="2639"/>
                    <a:pt x="126" y="5621"/>
                  </a:cubicBezTo>
                  <a:cubicBezTo>
                    <a:pt x="234" y="8525"/>
                    <a:pt x="2618" y="10799"/>
                    <a:pt x="5498" y="10799"/>
                  </a:cubicBezTo>
                  <a:cubicBezTo>
                    <a:pt x="5575" y="10799"/>
                    <a:pt x="5652" y="10797"/>
                    <a:pt x="5729" y="10794"/>
                  </a:cubicBezTo>
                  <a:cubicBezTo>
                    <a:pt x="8710" y="10683"/>
                    <a:pt x="11027" y="8173"/>
                    <a:pt x="10916" y="5191"/>
                  </a:cubicBezTo>
                  <a:cubicBezTo>
                    <a:pt x="10793" y="2279"/>
                    <a:pt x="8395" y="1"/>
                    <a:pt x="550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9"/>
            <p:cNvSpPr/>
            <p:nvPr/>
          </p:nvSpPr>
          <p:spPr>
            <a:xfrm flipH="1">
              <a:off x="1790866" y="686786"/>
              <a:ext cx="47650" cy="117350"/>
            </a:xfrm>
            <a:custGeom>
              <a:avLst/>
              <a:gdLst/>
              <a:ahLst/>
              <a:cxnLst/>
              <a:rect l="l" t="t" r="r" b="b"/>
              <a:pathLst>
                <a:path w="1906" h="4694" extrusionOk="0">
                  <a:moveTo>
                    <a:pt x="1906" y="0"/>
                  </a:moveTo>
                  <a:lnTo>
                    <a:pt x="0" y="2347"/>
                  </a:lnTo>
                  <a:lnTo>
                    <a:pt x="1857" y="4694"/>
                  </a:lnTo>
                </a:path>
              </a:pathLst>
            </a:custGeom>
            <a:noFill/>
            <a:ln w="9525" cap="flat" cmpd="sng">
              <a:solidFill>
                <a:schemeClr val="accent3"/>
              </a:solidFill>
              <a:prstDash val="solid"/>
              <a:round/>
              <a:headEnd type="none" w="med" len="med"/>
              <a:tailEnd type="none" w="med" len="med"/>
            </a:ln>
          </p:spPr>
        </p:sp>
        <p:grpSp>
          <p:nvGrpSpPr>
            <p:cNvPr id="263" name="Google Shape;263;p29"/>
            <p:cNvGrpSpPr/>
            <p:nvPr/>
          </p:nvGrpSpPr>
          <p:grpSpPr>
            <a:xfrm>
              <a:off x="729630" y="1968358"/>
              <a:ext cx="255615" cy="224557"/>
              <a:chOff x="6184139" y="1980808"/>
              <a:chExt cx="451696" cy="396814"/>
            </a:xfrm>
          </p:grpSpPr>
          <p:sp>
            <p:nvSpPr>
              <p:cNvPr id="264" name="Google Shape;264;p29"/>
              <p:cNvSpPr/>
              <p:nvPr/>
            </p:nvSpPr>
            <p:spPr>
              <a:xfrm>
                <a:off x="6184139" y="1980808"/>
                <a:ext cx="451696" cy="396814"/>
              </a:xfrm>
              <a:custGeom>
                <a:avLst/>
                <a:gdLst/>
                <a:ahLst/>
                <a:cxnLst/>
                <a:rect l="l" t="t" r="r" b="b"/>
                <a:pathLst>
                  <a:path w="9473" h="8322" extrusionOk="0">
                    <a:moveTo>
                      <a:pt x="4272" y="361"/>
                    </a:moveTo>
                    <a:cubicBezTo>
                      <a:pt x="4675" y="361"/>
                      <a:pt x="5063" y="583"/>
                      <a:pt x="5257" y="943"/>
                    </a:cubicBezTo>
                    <a:cubicBezTo>
                      <a:pt x="5285" y="1013"/>
                      <a:pt x="5354" y="1041"/>
                      <a:pt x="5437" y="1041"/>
                    </a:cubicBezTo>
                    <a:cubicBezTo>
                      <a:pt x="5466" y="1038"/>
                      <a:pt x="5495" y="1036"/>
                      <a:pt x="5524" y="1036"/>
                    </a:cubicBezTo>
                    <a:cubicBezTo>
                      <a:pt x="5868" y="1036"/>
                      <a:pt x="6196" y="1263"/>
                      <a:pt x="6324" y="1596"/>
                    </a:cubicBezTo>
                    <a:cubicBezTo>
                      <a:pt x="6349" y="1657"/>
                      <a:pt x="6408" y="1709"/>
                      <a:pt x="6480" y="1709"/>
                    </a:cubicBezTo>
                    <a:cubicBezTo>
                      <a:pt x="6489" y="1709"/>
                      <a:pt x="6497" y="1708"/>
                      <a:pt x="6505" y="1707"/>
                    </a:cubicBezTo>
                    <a:cubicBezTo>
                      <a:pt x="6521" y="1705"/>
                      <a:pt x="6536" y="1704"/>
                      <a:pt x="6552" y="1704"/>
                    </a:cubicBezTo>
                    <a:cubicBezTo>
                      <a:pt x="6838" y="1704"/>
                      <a:pt x="7088" y="1944"/>
                      <a:pt x="7088" y="2234"/>
                    </a:cubicBezTo>
                    <a:cubicBezTo>
                      <a:pt x="7088" y="2524"/>
                      <a:pt x="6851" y="2760"/>
                      <a:pt x="6561" y="2760"/>
                    </a:cubicBezTo>
                    <a:lnTo>
                      <a:pt x="6311" y="2760"/>
                    </a:lnTo>
                    <a:lnTo>
                      <a:pt x="6311" y="2178"/>
                    </a:lnTo>
                    <a:cubicBezTo>
                      <a:pt x="6311" y="2073"/>
                      <a:pt x="6222" y="1988"/>
                      <a:pt x="6120" y="1988"/>
                    </a:cubicBezTo>
                    <a:cubicBezTo>
                      <a:pt x="6101" y="1988"/>
                      <a:pt x="6081" y="1991"/>
                      <a:pt x="6061" y="1997"/>
                    </a:cubicBezTo>
                    <a:lnTo>
                      <a:pt x="4064" y="2566"/>
                    </a:lnTo>
                    <a:cubicBezTo>
                      <a:pt x="3981" y="2594"/>
                      <a:pt x="3926" y="2677"/>
                      <a:pt x="3939" y="2760"/>
                    </a:cubicBezTo>
                    <a:lnTo>
                      <a:pt x="3066" y="2760"/>
                    </a:lnTo>
                    <a:cubicBezTo>
                      <a:pt x="2678" y="2760"/>
                      <a:pt x="2345" y="2413"/>
                      <a:pt x="2373" y="2025"/>
                    </a:cubicBezTo>
                    <a:cubicBezTo>
                      <a:pt x="2373" y="1886"/>
                      <a:pt x="2441" y="1720"/>
                      <a:pt x="2552" y="1609"/>
                    </a:cubicBezTo>
                    <a:cubicBezTo>
                      <a:pt x="2678" y="1470"/>
                      <a:pt x="2830" y="1401"/>
                      <a:pt x="3011" y="1387"/>
                    </a:cubicBezTo>
                    <a:cubicBezTo>
                      <a:pt x="3094" y="1374"/>
                      <a:pt x="3163" y="1318"/>
                      <a:pt x="3177" y="1235"/>
                    </a:cubicBezTo>
                    <a:cubicBezTo>
                      <a:pt x="3232" y="999"/>
                      <a:pt x="3371" y="777"/>
                      <a:pt x="3565" y="610"/>
                    </a:cubicBezTo>
                    <a:cubicBezTo>
                      <a:pt x="3773" y="444"/>
                      <a:pt x="4009" y="361"/>
                      <a:pt x="4272" y="361"/>
                    </a:cubicBezTo>
                    <a:close/>
                    <a:moveTo>
                      <a:pt x="5936" y="2413"/>
                    </a:moveTo>
                    <a:lnTo>
                      <a:pt x="5936" y="2816"/>
                    </a:lnTo>
                    <a:lnTo>
                      <a:pt x="4300" y="3301"/>
                    </a:lnTo>
                    <a:lnTo>
                      <a:pt x="4300" y="2885"/>
                    </a:lnTo>
                    <a:lnTo>
                      <a:pt x="5936" y="2413"/>
                    </a:lnTo>
                    <a:close/>
                    <a:moveTo>
                      <a:pt x="5618" y="4493"/>
                    </a:moveTo>
                    <a:cubicBezTo>
                      <a:pt x="5797" y="4493"/>
                      <a:pt x="5936" y="4632"/>
                      <a:pt x="5936" y="4813"/>
                    </a:cubicBezTo>
                    <a:lnTo>
                      <a:pt x="5936" y="4826"/>
                    </a:lnTo>
                    <a:lnTo>
                      <a:pt x="5936" y="4841"/>
                    </a:lnTo>
                    <a:cubicBezTo>
                      <a:pt x="5936" y="5007"/>
                      <a:pt x="5797" y="5146"/>
                      <a:pt x="5618" y="5146"/>
                    </a:cubicBezTo>
                    <a:lnTo>
                      <a:pt x="5326" y="5146"/>
                    </a:lnTo>
                    <a:cubicBezTo>
                      <a:pt x="5146" y="5146"/>
                      <a:pt x="5007" y="5007"/>
                      <a:pt x="5007" y="4841"/>
                    </a:cubicBezTo>
                    <a:lnTo>
                      <a:pt x="5007" y="4813"/>
                    </a:lnTo>
                    <a:cubicBezTo>
                      <a:pt x="5007" y="4632"/>
                      <a:pt x="5146" y="4493"/>
                      <a:pt x="5326" y="4493"/>
                    </a:cubicBezTo>
                    <a:close/>
                    <a:moveTo>
                      <a:pt x="3621" y="4909"/>
                    </a:moveTo>
                    <a:cubicBezTo>
                      <a:pt x="3800" y="4909"/>
                      <a:pt x="3939" y="5048"/>
                      <a:pt x="3939" y="5215"/>
                    </a:cubicBezTo>
                    <a:lnTo>
                      <a:pt x="3939" y="5229"/>
                    </a:lnTo>
                    <a:lnTo>
                      <a:pt x="3939" y="5242"/>
                    </a:lnTo>
                    <a:cubicBezTo>
                      <a:pt x="3939" y="5409"/>
                      <a:pt x="3800" y="5547"/>
                      <a:pt x="3621" y="5547"/>
                    </a:cubicBezTo>
                    <a:lnTo>
                      <a:pt x="3316" y="5547"/>
                    </a:lnTo>
                    <a:cubicBezTo>
                      <a:pt x="3149" y="5547"/>
                      <a:pt x="3011" y="5409"/>
                      <a:pt x="3011" y="5242"/>
                    </a:cubicBezTo>
                    <a:lnTo>
                      <a:pt x="3011" y="5215"/>
                    </a:lnTo>
                    <a:cubicBezTo>
                      <a:pt x="3011" y="5048"/>
                      <a:pt x="3149" y="4909"/>
                      <a:pt x="3316" y="4909"/>
                    </a:cubicBezTo>
                    <a:close/>
                    <a:moveTo>
                      <a:pt x="7615" y="2483"/>
                    </a:moveTo>
                    <a:lnTo>
                      <a:pt x="7615" y="6200"/>
                    </a:lnTo>
                    <a:lnTo>
                      <a:pt x="1873" y="6200"/>
                    </a:lnTo>
                    <a:lnTo>
                      <a:pt x="1873" y="2483"/>
                    </a:lnTo>
                    <a:lnTo>
                      <a:pt x="2081" y="2483"/>
                    </a:lnTo>
                    <a:cubicBezTo>
                      <a:pt x="2247" y="2871"/>
                      <a:pt x="2636" y="3134"/>
                      <a:pt x="3066" y="3134"/>
                    </a:cubicBezTo>
                    <a:lnTo>
                      <a:pt x="3939" y="3134"/>
                    </a:lnTo>
                    <a:lnTo>
                      <a:pt x="3939" y="4619"/>
                    </a:lnTo>
                    <a:cubicBezTo>
                      <a:pt x="3843" y="4563"/>
                      <a:pt x="3732" y="4536"/>
                      <a:pt x="3621" y="4536"/>
                    </a:cubicBezTo>
                    <a:lnTo>
                      <a:pt x="3316" y="4536"/>
                    </a:lnTo>
                    <a:cubicBezTo>
                      <a:pt x="2941" y="4536"/>
                      <a:pt x="2636" y="4841"/>
                      <a:pt x="2636" y="5215"/>
                    </a:cubicBezTo>
                    <a:lnTo>
                      <a:pt x="2636" y="5242"/>
                    </a:lnTo>
                    <a:cubicBezTo>
                      <a:pt x="2636" y="5617"/>
                      <a:pt x="2941" y="5922"/>
                      <a:pt x="3316" y="5922"/>
                    </a:cubicBezTo>
                    <a:lnTo>
                      <a:pt x="3621" y="5922"/>
                    </a:lnTo>
                    <a:cubicBezTo>
                      <a:pt x="4009" y="5922"/>
                      <a:pt x="4300" y="5590"/>
                      <a:pt x="4300" y="5215"/>
                    </a:cubicBezTo>
                    <a:lnTo>
                      <a:pt x="4300" y="3676"/>
                    </a:lnTo>
                    <a:lnTo>
                      <a:pt x="5936" y="3204"/>
                    </a:lnTo>
                    <a:lnTo>
                      <a:pt x="5936" y="4203"/>
                    </a:lnTo>
                    <a:cubicBezTo>
                      <a:pt x="5840" y="4161"/>
                      <a:pt x="5742" y="4133"/>
                      <a:pt x="5618" y="4133"/>
                    </a:cubicBezTo>
                    <a:lnTo>
                      <a:pt x="5326" y="4133"/>
                    </a:lnTo>
                    <a:cubicBezTo>
                      <a:pt x="4952" y="4133"/>
                      <a:pt x="4647" y="4438"/>
                      <a:pt x="4647" y="4813"/>
                    </a:cubicBezTo>
                    <a:lnTo>
                      <a:pt x="4647" y="4841"/>
                    </a:lnTo>
                    <a:cubicBezTo>
                      <a:pt x="4647" y="5215"/>
                      <a:pt x="4952" y="5520"/>
                      <a:pt x="5326" y="5520"/>
                    </a:cubicBezTo>
                    <a:lnTo>
                      <a:pt x="5618" y="5520"/>
                    </a:lnTo>
                    <a:cubicBezTo>
                      <a:pt x="6006" y="5520"/>
                      <a:pt x="6311" y="5187"/>
                      <a:pt x="6311" y="4813"/>
                    </a:cubicBezTo>
                    <a:lnTo>
                      <a:pt x="6311" y="3134"/>
                    </a:lnTo>
                    <a:lnTo>
                      <a:pt x="6561" y="3134"/>
                    </a:lnTo>
                    <a:cubicBezTo>
                      <a:pt x="6962" y="3134"/>
                      <a:pt x="7323" y="2857"/>
                      <a:pt x="7434" y="2483"/>
                    </a:cubicBezTo>
                    <a:close/>
                    <a:moveTo>
                      <a:pt x="8044" y="1664"/>
                    </a:moveTo>
                    <a:cubicBezTo>
                      <a:pt x="8253" y="1664"/>
                      <a:pt x="8432" y="1831"/>
                      <a:pt x="8432" y="2053"/>
                    </a:cubicBezTo>
                    <a:lnTo>
                      <a:pt x="8432" y="6629"/>
                    </a:lnTo>
                    <a:cubicBezTo>
                      <a:pt x="8432" y="6838"/>
                      <a:pt x="8253" y="7017"/>
                      <a:pt x="8044" y="7017"/>
                    </a:cubicBezTo>
                    <a:lnTo>
                      <a:pt x="1443" y="7017"/>
                    </a:lnTo>
                    <a:cubicBezTo>
                      <a:pt x="1221" y="7017"/>
                      <a:pt x="1055" y="6838"/>
                      <a:pt x="1055" y="6629"/>
                    </a:cubicBezTo>
                    <a:lnTo>
                      <a:pt x="1055" y="2053"/>
                    </a:lnTo>
                    <a:cubicBezTo>
                      <a:pt x="1055" y="1831"/>
                      <a:pt x="1221" y="1664"/>
                      <a:pt x="1443" y="1664"/>
                    </a:cubicBezTo>
                    <a:lnTo>
                      <a:pt x="2081" y="1664"/>
                    </a:lnTo>
                    <a:cubicBezTo>
                      <a:pt x="2025" y="1803"/>
                      <a:pt x="1998" y="1956"/>
                      <a:pt x="1998" y="2108"/>
                    </a:cubicBezTo>
                    <a:lnTo>
                      <a:pt x="1679" y="2108"/>
                    </a:lnTo>
                    <a:cubicBezTo>
                      <a:pt x="1582" y="2108"/>
                      <a:pt x="1498" y="2191"/>
                      <a:pt x="1498" y="2289"/>
                    </a:cubicBezTo>
                    <a:lnTo>
                      <a:pt x="1498" y="6394"/>
                    </a:lnTo>
                    <a:cubicBezTo>
                      <a:pt x="1498" y="6490"/>
                      <a:pt x="1582" y="6574"/>
                      <a:pt x="1679" y="6574"/>
                    </a:cubicBezTo>
                    <a:lnTo>
                      <a:pt x="7794" y="6574"/>
                    </a:lnTo>
                    <a:cubicBezTo>
                      <a:pt x="7905" y="6574"/>
                      <a:pt x="7989" y="6490"/>
                      <a:pt x="7989" y="6394"/>
                    </a:cubicBezTo>
                    <a:lnTo>
                      <a:pt x="7989" y="2289"/>
                    </a:lnTo>
                    <a:cubicBezTo>
                      <a:pt x="7989" y="2191"/>
                      <a:pt x="7905" y="2108"/>
                      <a:pt x="7794" y="2108"/>
                    </a:cubicBezTo>
                    <a:lnTo>
                      <a:pt x="7448" y="2108"/>
                    </a:lnTo>
                    <a:cubicBezTo>
                      <a:pt x="7434" y="1942"/>
                      <a:pt x="7365" y="1790"/>
                      <a:pt x="7254" y="1664"/>
                    </a:cubicBezTo>
                    <a:close/>
                    <a:moveTo>
                      <a:pt x="4272" y="0"/>
                    </a:moveTo>
                    <a:cubicBezTo>
                      <a:pt x="3926" y="0"/>
                      <a:pt x="3593" y="111"/>
                      <a:pt x="3329" y="320"/>
                    </a:cubicBezTo>
                    <a:cubicBezTo>
                      <a:pt x="3107" y="514"/>
                      <a:pt x="2941" y="749"/>
                      <a:pt x="2844" y="1026"/>
                    </a:cubicBezTo>
                    <a:cubicBezTo>
                      <a:pt x="2663" y="1069"/>
                      <a:pt x="2484" y="1165"/>
                      <a:pt x="2345" y="1290"/>
                    </a:cubicBezTo>
                    <a:lnTo>
                      <a:pt x="1443" y="1290"/>
                    </a:lnTo>
                    <a:cubicBezTo>
                      <a:pt x="1027" y="1290"/>
                      <a:pt x="681" y="1637"/>
                      <a:pt x="681" y="2053"/>
                    </a:cubicBezTo>
                    <a:lnTo>
                      <a:pt x="681" y="6629"/>
                    </a:lnTo>
                    <a:cubicBezTo>
                      <a:pt x="681" y="6768"/>
                      <a:pt x="722" y="6906"/>
                      <a:pt x="792" y="7017"/>
                    </a:cubicBezTo>
                    <a:lnTo>
                      <a:pt x="195" y="7017"/>
                    </a:lnTo>
                    <a:cubicBezTo>
                      <a:pt x="84" y="7017"/>
                      <a:pt x="1" y="7101"/>
                      <a:pt x="1" y="7198"/>
                    </a:cubicBezTo>
                    <a:lnTo>
                      <a:pt x="1" y="7642"/>
                    </a:lnTo>
                    <a:cubicBezTo>
                      <a:pt x="1" y="8016"/>
                      <a:pt x="320" y="8321"/>
                      <a:pt x="694" y="8321"/>
                    </a:cubicBezTo>
                    <a:lnTo>
                      <a:pt x="3926" y="8321"/>
                    </a:lnTo>
                    <a:cubicBezTo>
                      <a:pt x="4037" y="8321"/>
                      <a:pt x="4120" y="8238"/>
                      <a:pt x="4120" y="8141"/>
                    </a:cubicBezTo>
                    <a:cubicBezTo>
                      <a:pt x="4120" y="8030"/>
                      <a:pt x="4037" y="7947"/>
                      <a:pt x="3926" y="7947"/>
                    </a:cubicBezTo>
                    <a:lnTo>
                      <a:pt x="694" y="7947"/>
                    </a:lnTo>
                    <a:cubicBezTo>
                      <a:pt x="514" y="7947"/>
                      <a:pt x="376" y="7808"/>
                      <a:pt x="376" y="7642"/>
                    </a:cubicBezTo>
                    <a:lnTo>
                      <a:pt x="376" y="7392"/>
                    </a:lnTo>
                    <a:lnTo>
                      <a:pt x="9098" y="7392"/>
                    </a:lnTo>
                    <a:lnTo>
                      <a:pt x="9098" y="7642"/>
                    </a:lnTo>
                    <a:cubicBezTo>
                      <a:pt x="9098" y="7808"/>
                      <a:pt x="8959" y="7947"/>
                      <a:pt x="8793" y="7947"/>
                    </a:cubicBezTo>
                    <a:lnTo>
                      <a:pt x="5562" y="7947"/>
                    </a:lnTo>
                    <a:cubicBezTo>
                      <a:pt x="5451" y="7947"/>
                      <a:pt x="5368" y="8030"/>
                      <a:pt x="5368" y="8141"/>
                    </a:cubicBezTo>
                    <a:cubicBezTo>
                      <a:pt x="5368" y="8238"/>
                      <a:pt x="5451" y="8321"/>
                      <a:pt x="5562" y="8321"/>
                    </a:cubicBezTo>
                    <a:lnTo>
                      <a:pt x="8793" y="8321"/>
                    </a:lnTo>
                    <a:cubicBezTo>
                      <a:pt x="9168" y="8321"/>
                      <a:pt x="9473" y="8016"/>
                      <a:pt x="9473" y="7642"/>
                    </a:cubicBezTo>
                    <a:lnTo>
                      <a:pt x="9473" y="7198"/>
                    </a:lnTo>
                    <a:cubicBezTo>
                      <a:pt x="9473" y="7101"/>
                      <a:pt x="9390" y="7017"/>
                      <a:pt x="9292" y="7017"/>
                    </a:cubicBezTo>
                    <a:lnTo>
                      <a:pt x="8696" y="7017"/>
                    </a:lnTo>
                    <a:cubicBezTo>
                      <a:pt x="8765" y="6906"/>
                      <a:pt x="8793" y="6768"/>
                      <a:pt x="8793" y="6629"/>
                    </a:cubicBezTo>
                    <a:lnTo>
                      <a:pt x="8793" y="2053"/>
                    </a:lnTo>
                    <a:cubicBezTo>
                      <a:pt x="8793" y="1637"/>
                      <a:pt x="8460" y="1290"/>
                      <a:pt x="8044" y="1290"/>
                    </a:cubicBezTo>
                    <a:lnTo>
                      <a:pt x="6588" y="1290"/>
                    </a:lnTo>
                    <a:cubicBezTo>
                      <a:pt x="6367" y="915"/>
                      <a:pt x="5964" y="666"/>
                      <a:pt x="5520" y="666"/>
                    </a:cubicBezTo>
                    <a:cubicBezTo>
                      <a:pt x="5243" y="250"/>
                      <a:pt x="4771" y="0"/>
                      <a:pt x="42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9"/>
              <p:cNvSpPr/>
              <p:nvPr/>
            </p:nvSpPr>
            <p:spPr>
              <a:xfrm>
                <a:off x="6400384" y="2359892"/>
                <a:ext cx="19216" cy="17499"/>
              </a:xfrm>
              <a:custGeom>
                <a:avLst/>
                <a:gdLst/>
                <a:ahLst/>
                <a:cxnLst/>
                <a:rect l="l" t="t" r="r" b="b"/>
                <a:pathLst>
                  <a:path w="403" h="367" extrusionOk="0">
                    <a:moveTo>
                      <a:pt x="192" y="0"/>
                    </a:moveTo>
                    <a:cubicBezTo>
                      <a:pt x="147" y="0"/>
                      <a:pt x="103" y="19"/>
                      <a:pt x="70" y="53"/>
                    </a:cubicBezTo>
                    <a:cubicBezTo>
                      <a:pt x="14" y="121"/>
                      <a:pt x="1" y="219"/>
                      <a:pt x="56" y="288"/>
                    </a:cubicBezTo>
                    <a:cubicBezTo>
                      <a:pt x="89" y="342"/>
                      <a:pt x="142" y="366"/>
                      <a:pt x="197" y="366"/>
                    </a:cubicBezTo>
                    <a:cubicBezTo>
                      <a:pt x="283" y="366"/>
                      <a:pt x="372" y="306"/>
                      <a:pt x="389" y="205"/>
                    </a:cubicBezTo>
                    <a:cubicBezTo>
                      <a:pt x="403" y="136"/>
                      <a:pt x="362" y="53"/>
                      <a:pt x="278" y="25"/>
                    </a:cubicBezTo>
                    <a:cubicBezTo>
                      <a:pt x="251" y="8"/>
                      <a:pt x="221" y="0"/>
                      <a:pt x="1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6" name="Google Shape;266;p29"/>
            <p:cNvGrpSpPr/>
            <p:nvPr/>
          </p:nvGrpSpPr>
          <p:grpSpPr>
            <a:xfrm>
              <a:off x="729630" y="975085"/>
              <a:ext cx="255615" cy="254967"/>
              <a:chOff x="6184139" y="1220827"/>
              <a:chExt cx="451696" cy="450552"/>
            </a:xfrm>
          </p:grpSpPr>
          <p:sp>
            <p:nvSpPr>
              <p:cNvPr id="267" name="Google Shape;267;p29"/>
              <p:cNvSpPr/>
              <p:nvPr/>
            </p:nvSpPr>
            <p:spPr>
              <a:xfrm>
                <a:off x="6353416" y="1390104"/>
                <a:ext cx="117776" cy="137087"/>
              </a:xfrm>
              <a:custGeom>
                <a:avLst/>
                <a:gdLst/>
                <a:ahLst/>
                <a:cxnLst/>
                <a:rect l="l" t="t" r="r" b="b"/>
                <a:pathLst>
                  <a:path w="2470" h="2875" extrusionOk="0">
                    <a:moveTo>
                      <a:pt x="916" y="1946"/>
                    </a:moveTo>
                    <a:cubicBezTo>
                      <a:pt x="1069" y="1946"/>
                      <a:pt x="1193" y="2070"/>
                      <a:pt x="1193" y="2224"/>
                    </a:cubicBezTo>
                    <a:cubicBezTo>
                      <a:pt x="1193" y="2376"/>
                      <a:pt x="1069" y="2501"/>
                      <a:pt x="916" y="2501"/>
                    </a:cubicBezTo>
                    <a:lnTo>
                      <a:pt x="666" y="2501"/>
                    </a:lnTo>
                    <a:cubicBezTo>
                      <a:pt x="500" y="2501"/>
                      <a:pt x="376" y="2376"/>
                      <a:pt x="376" y="2224"/>
                    </a:cubicBezTo>
                    <a:cubicBezTo>
                      <a:pt x="376" y="2070"/>
                      <a:pt x="500" y="1946"/>
                      <a:pt x="666" y="1946"/>
                    </a:cubicBezTo>
                    <a:close/>
                    <a:moveTo>
                      <a:pt x="1383" y="1"/>
                    </a:moveTo>
                    <a:cubicBezTo>
                      <a:pt x="1371" y="1"/>
                      <a:pt x="1358" y="2"/>
                      <a:pt x="1347" y="5"/>
                    </a:cubicBezTo>
                    <a:cubicBezTo>
                      <a:pt x="1263" y="18"/>
                      <a:pt x="1193" y="101"/>
                      <a:pt x="1193" y="184"/>
                    </a:cubicBezTo>
                    <a:lnTo>
                      <a:pt x="1193" y="1627"/>
                    </a:lnTo>
                    <a:cubicBezTo>
                      <a:pt x="1110" y="1599"/>
                      <a:pt x="1014" y="1571"/>
                      <a:pt x="916" y="1571"/>
                    </a:cubicBezTo>
                    <a:lnTo>
                      <a:pt x="666" y="1571"/>
                    </a:lnTo>
                    <a:cubicBezTo>
                      <a:pt x="320" y="1571"/>
                      <a:pt x="15" y="1849"/>
                      <a:pt x="15" y="2209"/>
                    </a:cubicBezTo>
                    <a:cubicBezTo>
                      <a:pt x="1" y="2570"/>
                      <a:pt x="293" y="2875"/>
                      <a:pt x="666" y="2875"/>
                    </a:cubicBezTo>
                    <a:lnTo>
                      <a:pt x="916" y="2875"/>
                    </a:lnTo>
                    <a:cubicBezTo>
                      <a:pt x="1277" y="2875"/>
                      <a:pt x="1568" y="2584"/>
                      <a:pt x="1568" y="2224"/>
                    </a:cubicBezTo>
                    <a:lnTo>
                      <a:pt x="1568" y="600"/>
                    </a:lnTo>
                    <a:cubicBezTo>
                      <a:pt x="1637" y="628"/>
                      <a:pt x="1707" y="670"/>
                      <a:pt x="1804" y="698"/>
                    </a:cubicBezTo>
                    <a:cubicBezTo>
                      <a:pt x="2026" y="767"/>
                      <a:pt x="2081" y="920"/>
                      <a:pt x="2081" y="933"/>
                    </a:cubicBezTo>
                    <a:lnTo>
                      <a:pt x="2095" y="948"/>
                    </a:lnTo>
                    <a:cubicBezTo>
                      <a:pt x="2118" y="1025"/>
                      <a:pt x="2183" y="1067"/>
                      <a:pt x="2259" y="1067"/>
                    </a:cubicBezTo>
                    <a:cubicBezTo>
                      <a:pt x="2278" y="1067"/>
                      <a:pt x="2297" y="1064"/>
                      <a:pt x="2317" y="1059"/>
                    </a:cubicBezTo>
                    <a:cubicBezTo>
                      <a:pt x="2414" y="1031"/>
                      <a:pt x="2469" y="933"/>
                      <a:pt x="2442" y="822"/>
                    </a:cubicBezTo>
                    <a:cubicBezTo>
                      <a:pt x="2401" y="698"/>
                      <a:pt x="2247" y="448"/>
                      <a:pt x="1915" y="337"/>
                    </a:cubicBezTo>
                    <a:cubicBezTo>
                      <a:pt x="1665" y="268"/>
                      <a:pt x="1554" y="101"/>
                      <a:pt x="1541" y="88"/>
                    </a:cubicBezTo>
                    <a:cubicBezTo>
                      <a:pt x="1506" y="30"/>
                      <a:pt x="1443" y="1"/>
                      <a:pt x="13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9"/>
              <p:cNvSpPr/>
              <p:nvPr/>
            </p:nvSpPr>
            <p:spPr>
              <a:xfrm>
                <a:off x="6184139" y="1227598"/>
                <a:ext cx="451696" cy="443781"/>
              </a:xfrm>
              <a:custGeom>
                <a:avLst/>
                <a:gdLst/>
                <a:ahLst/>
                <a:cxnLst/>
                <a:rect l="l" t="t" r="r" b="b"/>
                <a:pathLst>
                  <a:path w="9473" h="9307" extrusionOk="0">
                    <a:moveTo>
                      <a:pt x="4672" y="2941"/>
                    </a:moveTo>
                    <a:cubicBezTo>
                      <a:pt x="5194" y="2941"/>
                      <a:pt x="5714" y="3135"/>
                      <a:pt x="6103" y="3524"/>
                    </a:cubicBezTo>
                    <a:cubicBezTo>
                      <a:pt x="6894" y="4313"/>
                      <a:pt x="6894" y="5604"/>
                      <a:pt x="6103" y="6394"/>
                    </a:cubicBezTo>
                    <a:cubicBezTo>
                      <a:pt x="5708" y="6789"/>
                      <a:pt x="5188" y="6987"/>
                      <a:pt x="4667" y="6987"/>
                    </a:cubicBezTo>
                    <a:cubicBezTo>
                      <a:pt x="4147" y="6987"/>
                      <a:pt x="3627" y="6789"/>
                      <a:pt x="3232" y="6394"/>
                    </a:cubicBezTo>
                    <a:cubicBezTo>
                      <a:pt x="2441" y="5604"/>
                      <a:pt x="2441" y="4313"/>
                      <a:pt x="3232" y="3524"/>
                    </a:cubicBezTo>
                    <a:cubicBezTo>
                      <a:pt x="3627" y="3135"/>
                      <a:pt x="4151" y="2941"/>
                      <a:pt x="4672" y="2941"/>
                    </a:cubicBezTo>
                    <a:close/>
                    <a:moveTo>
                      <a:pt x="2726" y="6554"/>
                    </a:moveTo>
                    <a:cubicBezTo>
                      <a:pt x="2820" y="6554"/>
                      <a:pt x="2913" y="6588"/>
                      <a:pt x="2983" y="6658"/>
                    </a:cubicBezTo>
                    <a:cubicBezTo>
                      <a:pt x="3121" y="6796"/>
                      <a:pt x="3121" y="7018"/>
                      <a:pt x="2983" y="7157"/>
                    </a:cubicBezTo>
                    <a:lnTo>
                      <a:pt x="1720" y="8418"/>
                    </a:lnTo>
                    <a:lnTo>
                      <a:pt x="1208" y="7919"/>
                    </a:lnTo>
                    <a:lnTo>
                      <a:pt x="2469" y="6658"/>
                    </a:lnTo>
                    <a:cubicBezTo>
                      <a:pt x="2538" y="6588"/>
                      <a:pt x="2632" y="6554"/>
                      <a:pt x="2726" y="6554"/>
                    </a:cubicBezTo>
                    <a:close/>
                    <a:moveTo>
                      <a:pt x="944" y="8183"/>
                    </a:moveTo>
                    <a:lnTo>
                      <a:pt x="1457" y="8682"/>
                    </a:lnTo>
                    <a:lnTo>
                      <a:pt x="1304" y="8834"/>
                    </a:lnTo>
                    <a:cubicBezTo>
                      <a:pt x="1235" y="8904"/>
                      <a:pt x="1145" y="8938"/>
                      <a:pt x="1055" y="8938"/>
                    </a:cubicBezTo>
                    <a:cubicBezTo>
                      <a:pt x="964" y="8938"/>
                      <a:pt x="874" y="8904"/>
                      <a:pt x="805" y="8834"/>
                    </a:cubicBezTo>
                    <a:cubicBezTo>
                      <a:pt x="666" y="8696"/>
                      <a:pt x="666" y="8474"/>
                      <a:pt x="805" y="8335"/>
                    </a:cubicBezTo>
                    <a:lnTo>
                      <a:pt x="944" y="8183"/>
                    </a:lnTo>
                    <a:close/>
                    <a:moveTo>
                      <a:pt x="4718" y="1"/>
                    </a:moveTo>
                    <a:cubicBezTo>
                      <a:pt x="4642" y="1"/>
                      <a:pt x="4571" y="51"/>
                      <a:pt x="4549" y="125"/>
                    </a:cubicBezTo>
                    <a:cubicBezTo>
                      <a:pt x="4508" y="223"/>
                      <a:pt x="4564" y="320"/>
                      <a:pt x="4660" y="362"/>
                    </a:cubicBezTo>
                    <a:cubicBezTo>
                      <a:pt x="5146" y="541"/>
                      <a:pt x="5548" y="889"/>
                      <a:pt x="5797" y="1346"/>
                    </a:cubicBezTo>
                    <a:cubicBezTo>
                      <a:pt x="5834" y="1394"/>
                      <a:pt x="5890" y="1432"/>
                      <a:pt x="5950" y="1432"/>
                    </a:cubicBezTo>
                    <a:cubicBezTo>
                      <a:pt x="5959" y="1432"/>
                      <a:pt x="5969" y="1431"/>
                      <a:pt x="5978" y="1429"/>
                    </a:cubicBezTo>
                    <a:lnTo>
                      <a:pt x="6130" y="1429"/>
                    </a:lnTo>
                    <a:cubicBezTo>
                      <a:pt x="6824" y="1429"/>
                      <a:pt x="7462" y="1873"/>
                      <a:pt x="7711" y="2511"/>
                    </a:cubicBezTo>
                    <a:cubicBezTo>
                      <a:pt x="7739" y="2594"/>
                      <a:pt x="7822" y="2636"/>
                      <a:pt x="7905" y="2636"/>
                    </a:cubicBezTo>
                    <a:cubicBezTo>
                      <a:pt x="7947" y="2636"/>
                      <a:pt x="7975" y="2622"/>
                      <a:pt x="8016" y="2622"/>
                    </a:cubicBezTo>
                    <a:cubicBezTo>
                      <a:pt x="8613" y="2622"/>
                      <a:pt x="9098" y="3121"/>
                      <a:pt x="9098" y="3718"/>
                    </a:cubicBezTo>
                    <a:cubicBezTo>
                      <a:pt x="9098" y="4328"/>
                      <a:pt x="8613" y="4813"/>
                      <a:pt x="8016" y="4813"/>
                    </a:cubicBezTo>
                    <a:lnTo>
                      <a:pt x="7073" y="4813"/>
                    </a:lnTo>
                    <a:cubicBezTo>
                      <a:pt x="7004" y="3870"/>
                      <a:pt x="6380" y="3024"/>
                      <a:pt x="5492" y="2705"/>
                    </a:cubicBezTo>
                    <a:cubicBezTo>
                      <a:pt x="5230" y="2611"/>
                      <a:pt x="4957" y="2565"/>
                      <a:pt x="4687" y="2565"/>
                    </a:cubicBezTo>
                    <a:cubicBezTo>
                      <a:pt x="4001" y="2565"/>
                      <a:pt x="3329" y="2857"/>
                      <a:pt x="2872" y="3385"/>
                    </a:cubicBezTo>
                    <a:cubicBezTo>
                      <a:pt x="2705" y="3579"/>
                      <a:pt x="2567" y="3787"/>
                      <a:pt x="2456" y="4023"/>
                    </a:cubicBezTo>
                    <a:cubicBezTo>
                      <a:pt x="2358" y="4272"/>
                      <a:pt x="2289" y="4550"/>
                      <a:pt x="2275" y="4813"/>
                    </a:cubicBezTo>
                    <a:lnTo>
                      <a:pt x="1762" y="4813"/>
                    </a:lnTo>
                    <a:cubicBezTo>
                      <a:pt x="999" y="4813"/>
                      <a:pt x="376" y="4189"/>
                      <a:pt x="376" y="3426"/>
                    </a:cubicBezTo>
                    <a:cubicBezTo>
                      <a:pt x="376" y="2719"/>
                      <a:pt x="944" y="2109"/>
                      <a:pt x="1651" y="2054"/>
                    </a:cubicBezTo>
                    <a:cubicBezTo>
                      <a:pt x="1735" y="2039"/>
                      <a:pt x="1803" y="1984"/>
                      <a:pt x="1818" y="1900"/>
                    </a:cubicBezTo>
                    <a:cubicBezTo>
                      <a:pt x="1984" y="1194"/>
                      <a:pt x="2484" y="611"/>
                      <a:pt x="3177" y="362"/>
                    </a:cubicBezTo>
                    <a:cubicBezTo>
                      <a:pt x="3273" y="334"/>
                      <a:pt x="3316" y="223"/>
                      <a:pt x="3273" y="125"/>
                    </a:cubicBezTo>
                    <a:cubicBezTo>
                      <a:pt x="3251" y="48"/>
                      <a:pt x="3176" y="6"/>
                      <a:pt x="3098" y="6"/>
                    </a:cubicBezTo>
                    <a:cubicBezTo>
                      <a:pt x="3078" y="6"/>
                      <a:pt x="3058" y="9"/>
                      <a:pt x="3038" y="14"/>
                    </a:cubicBezTo>
                    <a:cubicBezTo>
                      <a:pt x="2650" y="153"/>
                      <a:pt x="2303" y="403"/>
                      <a:pt x="2025" y="722"/>
                    </a:cubicBezTo>
                    <a:cubicBezTo>
                      <a:pt x="1776" y="1000"/>
                      <a:pt x="1596" y="1332"/>
                      <a:pt x="1498" y="1693"/>
                    </a:cubicBezTo>
                    <a:cubicBezTo>
                      <a:pt x="653" y="1832"/>
                      <a:pt x="1" y="2581"/>
                      <a:pt x="1" y="3426"/>
                    </a:cubicBezTo>
                    <a:cubicBezTo>
                      <a:pt x="1" y="4397"/>
                      <a:pt x="792" y="5188"/>
                      <a:pt x="1762" y="5188"/>
                    </a:cubicBezTo>
                    <a:lnTo>
                      <a:pt x="2289" y="5188"/>
                    </a:lnTo>
                    <a:cubicBezTo>
                      <a:pt x="2317" y="5534"/>
                      <a:pt x="2428" y="5881"/>
                      <a:pt x="2608" y="6186"/>
                    </a:cubicBezTo>
                    <a:cubicBezTo>
                      <a:pt x="2469" y="6214"/>
                      <a:pt x="2330" y="6283"/>
                      <a:pt x="2206" y="6394"/>
                    </a:cubicBezTo>
                    <a:lnTo>
                      <a:pt x="542" y="8072"/>
                    </a:lnTo>
                    <a:cubicBezTo>
                      <a:pt x="250" y="8350"/>
                      <a:pt x="250" y="8807"/>
                      <a:pt x="542" y="9099"/>
                    </a:cubicBezTo>
                    <a:cubicBezTo>
                      <a:pt x="681" y="9237"/>
                      <a:pt x="868" y="9307"/>
                      <a:pt x="1055" y="9307"/>
                    </a:cubicBezTo>
                    <a:cubicBezTo>
                      <a:pt x="1242" y="9307"/>
                      <a:pt x="1430" y="9237"/>
                      <a:pt x="1568" y="9099"/>
                    </a:cubicBezTo>
                    <a:lnTo>
                      <a:pt x="3232" y="7420"/>
                    </a:lnTo>
                    <a:cubicBezTo>
                      <a:pt x="3343" y="7309"/>
                      <a:pt x="3412" y="7170"/>
                      <a:pt x="3440" y="7018"/>
                    </a:cubicBezTo>
                    <a:cubicBezTo>
                      <a:pt x="3815" y="7240"/>
                      <a:pt x="4244" y="7364"/>
                      <a:pt x="4675" y="7364"/>
                    </a:cubicBezTo>
                    <a:cubicBezTo>
                      <a:pt x="5285" y="7364"/>
                      <a:pt x="5895" y="7129"/>
                      <a:pt x="6367" y="6658"/>
                    </a:cubicBezTo>
                    <a:cubicBezTo>
                      <a:pt x="6783" y="6242"/>
                      <a:pt x="7004" y="5728"/>
                      <a:pt x="7060" y="5188"/>
                    </a:cubicBezTo>
                    <a:lnTo>
                      <a:pt x="8016" y="5188"/>
                    </a:lnTo>
                    <a:cubicBezTo>
                      <a:pt x="8821" y="5188"/>
                      <a:pt x="9473" y="4522"/>
                      <a:pt x="9473" y="3718"/>
                    </a:cubicBezTo>
                    <a:cubicBezTo>
                      <a:pt x="9473" y="2913"/>
                      <a:pt x="8821" y="2261"/>
                      <a:pt x="8016" y="2261"/>
                    </a:cubicBezTo>
                    <a:lnTo>
                      <a:pt x="8003" y="2261"/>
                    </a:lnTo>
                    <a:cubicBezTo>
                      <a:pt x="7670" y="1540"/>
                      <a:pt x="6935" y="1055"/>
                      <a:pt x="6130" y="1055"/>
                    </a:cubicBezTo>
                    <a:lnTo>
                      <a:pt x="6061" y="1055"/>
                    </a:lnTo>
                    <a:cubicBezTo>
                      <a:pt x="5770" y="569"/>
                      <a:pt x="5313" y="209"/>
                      <a:pt x="4786" y="14"/>
                    </a:cubicBezTo>
                    <a:cubicBezTo>
                      <a:pt x="4763" y="5"/>
                      <a:pt x="4740" y="1"/>
                      <a:pt x="471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9"/>
              <p:cNvSpPr/>
              <p:nvPr/>
            </p:nvSpPr>
            <p:spPr>
              <a:xfrm>
                <a:off x="6361570" y="1220827"/>
                <a:ext cx="19025" cy="17690"/>
              </a:xfrm>
              <a:custGeom>
                <a:avLst/>
                <a:gdLst/>
                <a:ahLst/>
                <a:cxnLst/>
                <a:rect l="l" t="t" r="r" b="b"/>
                <a:pathLst>
                  <a:path w="399" h="371" extrusionOk="0">
                    <a:moveTo>
                      <a:pt x="187" y="1"/>
                    </a:moveTo>
                    <a:cubicBezTo>
                      <a:pt x="174" y="1"/>
                      <a:pt x="161" y="2"/>
                      <a:pt x="149" y="4"/>
                    </a:cubicBezTo>
                    <a:cubicBezTo>
                      <a:pt x="79" y="32"/>
                      <a:pt x="24" y="101"/>
                      <a:pt x="11" y="171"/>
                    </a:cubicBezTo>
                    <a:cubicBezTo>
                      <a:pt x="1" y="288"/>
                      <a:pt x="101" y="370"/>
                      <a:pt x="200" y="370"/>
                    </a:cubicBezTo>
                    <a:cubicBezTo>
                      <a:pt x="241" y="370"/>
                      <a:pt x="283" y="356"/>
                      <a:pt x="316" y="323"/>
                    </a:cubicBezTo>
                    <a:cubicBezTo>
                      <a:pt x="385" y="267"/>
                      <a:pt x="399" y="156"/>
                      <a:pt x="357" y="88"/>
                    </a:cubicBezTo>
                    <a:cubicBezTo>
                      <a:pt x="323" y="30"/>
                      <a:pt x="250" y="1"/>
                      <a:pt x="1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0" name="Google Shape;270;p29"/>
            <p:cNvGrpSpPr/>
            <p:nvPr/>
          </p:nvGrpSpPr>
          <p:grpSpPr>
            <a:xfrm>
              <a:off x="723837" y="1482615"/>
              <a:ext cx="267223" cy="233165"/>
              <a:chOff x="6908262" y="1240186"/>
              <a:chExt cx="472209" cy="412024"/>
            </a:xfrm>
          </p:grpSpPr>
          <p:sp>
            <p:nvSpPr>
              <p:cNvPr id="271" name="Google Shape;271;p29"/>
              <p:cNvSpPr/>
              <p:nvPr/>
            </p:nvSpPr>
            <p:spPr>
              <a:xfrm>
                <a:off x="7105958" y="1594618"/>
                <a:ext cx="76769" cy="17929"/>
              </a:xfrm>
              <a:custGeom>
                <a:avLst/>
                <a:gdLst/>
                <a:ahLst/>
                <a:cxnLst/>
                <a:rect l="l" t="t" r="r" b="b"/>
                <a:pathLst>
                  <a:path w="1610" h="376" extrusionOk="0">
                    <a:moveTo>
                      <a:pt x="181" y="0"/>
                    </a:moveTo>
                    <a:cubicBezTo>
                      <a:pt x="84" y="0"/>
                      <a:pt x="1" y="84"/>
                      <a:pt x="1" y="181"/>
                    </a:cubicBezTo>
                    <a:cubicBezTo>
                      <a:pt x="1" y="292"/>
                      <a:pt x="84" y="375"/>
                      <a:pt x="181" y="375"/>
                    </a:cubicBezTo>
                    <a:lnTo>
                      <a:pt x="1429" y="375"/>
                    </a:lnTo>
                    <a:cubicBezTo>
                      <a:pt x="1540" y="375"/>
                      <a:pt x="1609" y="292"/>
                      <a:pt x="1609" y="181"/>
                    </a:cubicBezTo>
                    <a:cubicBezTo>
                      <a:pt x="1609" y="84"/>
                      <a:pt x="1540" y="0"/>
                      <a:pt x="14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9"/>
              <p:cNvSpPr/>
              <p:nvPr/>
            </p:nvSpPr>
            <p:spPr>
              <a:xfrm>
                <a:off x="7080209" y="1365642"/>
                <a:ext cx="136229" cy="159593"/>
              </a:xfrm>
              <a:custGeom>
                <a:avLst/>
                <a:gdLst/>
                <a:ahLst/>
                <a:cxnLst/>
                <a:rect l="l" t="t" r="r" b="b"/>
                <a:pathLst>
                  <a:path w="2857" h="3347" extrusionOk="0">
                    <a:moveTo>
                      <a:pt x="1054" y="2237"/>
                    </a:moveTo>
                    <a:cubicBezTo>
                      <a:pt x="1262" y="2237"/>
                      <a:pt x="1415" y="2404"/>
                      <a:pt x="1415" y="2598"/>
                    </a:cubicBezTo>
                    <a:lnTo>
                      <a:pt x="1415" y="2611"/>
                    </a:lnTo>
                    <a:cubicBezTo>
                      <a:pt x="1415" y="2820"/>
                      <a:pt x="1262" y="2972"/>
                      <a:pt x="1054" y="2972"/>
                    </a:cubicBezTo>
                    <a:lnTo>
                      <a:pt x="735" y="2972"/>
                    </a:lnTo>
                    <a:cubicBezTo>
                      <a:pt x="541" y="2972"/>
                      <a:pt x="374" y="2820"/>
                      <a:pt x="374" y="2611"/>
                    </a:cubicBezTo>
                    <a:lnTo>
                      <a:pt x="374" y="2598"/>
                    </a:lnTo>
                    <a:cubicBezTo>
                      <a:pt x="374" y="2404"/>
                      <a:pt x="541" y="2237"/>
                      <a:pt x="735" y="2237"/>
                    </a:cubicBezTo>
                    <a:close/>
                    <a:moveTo>
                      <a:pt x="1594" y="1"/>
                    </a:moveTo>
                    <a:cubicBezTo>
                      <a:pt x="1580" y="1"/>
                      <a:pt x="1567" y="2"/>
                      <a:pt x="1553" y="4"/>
                    </a:cubicBezTo>
                    <a:cubicBezTo>
                      <a:pt x="1470" y="32"/>
                      <a:pt x="1415" y="102"/>
                      <a:pt x="1415" y="185"/>
                    </a:cubicBezTo>
                    <a:lnTo>
                      <a:pt x="1415" y="1960"/>
                    </a:lnTo>
                    <a:cubicBezTo>
                      <a:pt x="1317" y="1904"/>
                      <a:pt x="1193" y="1862"/>
                      <a:pt x="1054" y="1862"/>
                    </a:cubicBezTo>
                    <a:lnTo>
                      <a:pt x="735" y="1862"/>
                    </a:lnTo>
                    <a:cubicBezTo>
                      <a:pt x="333" y="1862"/>
                      <a:pt x="0" y="2195"/>
                      <a:pt x="0" y="2598"/>
                    </a:cubicBezTo>
                    <a:lnTo>
                      <a:pt x="0" y="2611"/>
                    </a:lnTo>
                    <a:cubicBezTo>
                      <a:pt x="0" y="3014"/>
                      <a:pt x="333" y="3347"/>
                      <a:pt x="735" y="3347"/>
                    </a:cubicBezTo>
                    <a:lnTo>
                      <a:pt x="1054" y="3347"/>
                    </a:lnTo>
                    <a:cubicBezTo>
                      <a:pt x="1456" y="3347"/>
                      <a:pt x="1789" y="3014"/>
                      <a:pt x="1789" y="2611"/>
                    </a:cubicBezTo>
                    <a:lnTo>
                      <a:pt x="1789" y="2598"/>
                    </a:lnTo>
                    <a:lnTo>
                      <a:pt x="1789" y="614"/>
                    </a:lnTo>
                    <a:cubicBezTo>
                      <a:pt x="1872" y="670"/>
                      <a:pt x="1983" y="725"/>
                      <a:pt x="2108" y="767"/>
                    </a:cubicBezTo>
                    <a:cubicBezTo>
                      <a:pt x="2399" y="850"/>
                      <a:pt x="2469" y="1058"/>
                      <a:pt x="2469" y="1058"/>
                    </a:cubicBezTo>
                    <a:lnTo>
                      <a:pt x="2482" y="1086"/>
                    </a:lnTo>
                    <a:cubicBezTo>
                      <a:pt x="2505" y="1154"/>
                      <a:pt x="2575" y="1204"/>
                      <a:pt x="2645" y="1204"/>
                    </a:cubicBezTo>
                    <a:cubicBezTo>
                      <a:pt x="2661" y="1204"/>
                      <a:pt x="2676" y="1202"/>
                      <a:pt x="2691" y="1197"/>
                    </a:cubicBezTo>
                    <a:cubicBezTo>
                      <a:pt x="2802" y="1183"/>
                      <a:pt x="2857" y="1072"/>
                      <a:pt x="2829" y="975"/>
                    </a:cubicBezTo>
                    <a:lnTo>
                      <a:pt x="2829" y="961"/>
                    </a:lnTo>
                    <a:cubicBezTo>
                      <a:pt x="2787" y="808"/>
                      <a:pt x="2607" y="531"/>
                      <a:pt x="2219" y="407"/>
                    </a:cubicBezTo>
                    <a:cubicBezTo>
                      <a:pt x="1914" y="309"/>
                      <a:pt x="1775" y="115"/>
                      <a:pt x="1761" y="87"/>
                    </a:cubicBezTo>
                    <a:cubicBezTo>
                      <a:pt x="1726" y="30"/>
                      <a:pt x="1663" y="1"/>
                      <a:pt x="15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9"/>
              <p:cNvSpPr/>
              <p:nvPr/>
            </p:nvSpPr>
            <p:spPr>
              <a:xfrm>
                <a:off x="7019365" y="1240186"/>
                <a:ext cx="249999" cy="412024"/>
              </a:xfrm>
              <a:custGeom>
                <a:avLst/>
                <a:gdLst/>
                <a:ahLst/>
                <a:cxnLst/>
                <a:rect l="l" t="t" r="r" b="b"/>
                <a:pathLst>
                  <a:path w="5243" h="8641" extrusionOk="0">
                    <a:moveTo>
                      <a:pt x="3578" y="361"/>
                    </a:moveTo>
                    <a:lnTo>
                      <a:pt x="3578" y="403"/>
                    </a:lnTo>
                    <a:lnTo>
                      <a:pt x="3578" y="666"/>
                    </a:lnTo>
                    <a:cubicBezTo>
                      <a:pt x="3578" y="736"/>
                      <a:pt x="3523" y="791"/>
                      <a:pt x="3453" y="791"/>
                    </a:cubicBezTo>
                    <a:lnTo>
                      <a:pt x="1803" y="791"/>
                    </a:lnTo>
                    <a:cubicBezTo>
                      <a:pt x="1720" y="791"/>
                      <a:pt x="1665" y="736"/>
                      <a:pt x="1665" y="666"/>
                    </a:cubicBezTo>
                    <a:lnTo>
                      <a:pt x="1665" y="403"/>
                    </a:lnTo>
                    <a:lnTo>
                      <a:pt x="1665" y="361"/>
                    </a:lnTo>
                    <a:close/>
                    <a:moveTo>
                      <a:pt x="832" y="0"/>
                    </a:moveTo>
                    <a:cubicBezTo>
                      <a:pt x="374" y="0"/>
                      <a:pt x="0" y="375"/>
                      <a:pt x="0" y="832"/>
                    </a:cubicBezTo>
                    <a:lnTo>
                      <a:pt x="0" y="1636"/>
                    </a:lnTo>
                    <a:cubicBezTo>
                      <a:pt x="0" y="1747"/>
                      <a:pt x="84" y="1831"/>
                      <a:pt x="180" y="1831"/>
                    </a:cubicBezTo>
                    <a:cubicBezTo>
                      <a:pt x="291" y="1831"/>
                      <a:pt x="374" y="1747"/>
                      <a:pt x="374" y="1636"/>
                    </a:cubicBezTo>
                    <a:lnTo>
                      <a:pt x="374" y="832"/>
                    </a:lnTo>
                    <a:cubicBezTo>
                      <a:pt x="374" y="569"/>
                      <a:pt x="568" y="361"/>
                      <a:pt x="832" y="361"/>
                    </a:cubicBezTo>
                    <a:lnTo>
                      <a:pt x="1262" y="361"/>
                    </a:lnTo>
                    <a:cubicBezTo>
                      <a:pt x="1276" y="361"/>
                      <a:pt x="1290" y="388"/>
                      <a:pt x="1290" y="403"/>
                    </a:cubicBezTo>
                    <a:lnTo>
                      <a:pt x="1290" y="666"/>
                    </a:lnTo>
                    <a:cubicBezTo>
                      <a:pt x="1290" y="943"/>
                      <a:pt x="1526" y="1165"/>
                      <a:pt x="1803" y="1165"/>
                    </a:cubicBezTo>
                    <a:lnTo>
                      <a:pt x="3453" y="1165"/>
                    </a:lnTo>
                    <a:cubicBezTo>
                      <a:pt x="3730" y="1165"/>
                      <a:pt x="3952" y="943"/>
                      <a:pt x="3952" y="666"/>
                    </a:cubicBezTo>
                    <a:lnTo>
                      <a:pt x="3952" y="403"/>
                    </a:lnTo>
                    <a:cubicBezTo>
                      <a:pt x="3952" y="388"/>
                      <a:pt x="3967" y="361"/>
                      <a:pt x="3994" y="361"/>
                    </a:cubicBezTo>
                    <a:lnTo>
                      <a:pt x="4410" y="361"/>
                    </a:lnTo>
                    <a:cubicBezTo>
                      <a:pt x="4673" y="361"/>
                      <a:pt x="4882" y="569"/>
                      <a:pt x="4882" y="832"/>
                    </a:cubicBezTo>
                    <a:lnTo>
                      <a:pt x="4882" y="7808"/>
                    </a:lnTo>
                    <a:cubicBezTo>
                      <a:pt x="4882" y="8058"/>
                      <a:pt x="4673" y="8265"/>
                      <a:pt x="4410" y="8265"/>
                    </a:cubicBezTo>
                    <a:lnTo>
                      <a:pt x="832" y="8265"/>
                    </a:lnTo>
                    <a:cubicBezTo>
                      <a:pt x="583" y="8265"/>
                      <a:pt x="374" y="8058"/>
                      <a:pt x="374" y="7808"/>
                    </a:cubicBezTo>
                    <a:lnTo>
                      <a:pt x="374" y="3273"/>
                    </a:lnTo>
                    <a:cubicBezTo>
                      <a:pt x="374" y="3162"/>
                      <a:pt x="291" y="3079"/>
                      <a:pt x="180" y="3079"/>
                    </a:cubicBezTo>
                    <a:cubicBezTo>
                      <a:pt x="84" y="3079"/>
                      <a:pt x="0" y="3162"/>
                      <a:pt x="0" y="3273"/>
                    </a:cubicBezTo>
                    <a:lnTo>
                      <a:pt x="0" y="7808"/>
                    </a:lnTo>
                    <a:cubicBezTo>
                      <a:pt x="0" y="8265"/>
                      <a:pt x="374" y="8640"/>
                      <a:pt x="832" y="8640"/>
                    </a:cubicBezTo>
                    <a:lnTo>
                      <a:pt x="4410" y="8640"/>
                    </a:lnTo>
                    <a:cubicBezTo>
                      <a:pt x="4882" y="8640"/>
                      <a:pt x="5242" y="8265"/>
                      <a:pt x="5242" y="7808"/>
                    </a:cubicBezTo>
                    <a:lnTo>
                      <a:pt x="5242" y="832"/>
                    </a:lnTo>
                    <a:cubicBezTo>
                      <a:pt x="5242" y="375"/>
                      <a:pt x="4882" y="0"/>
                      <a:pt x="44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9"/>
              <p:cNvSpPr/>
              <p:nvPr/>
            </p:nvSpPr>
            <p:spPr>
              <a:xfrm>
                <a:off x="6955183" y="1401691"/>
                <a:ext cx="41722" cy="97606"/>
              </a:xfrm>
              <a:custGeom>
                <a:avLst/>
                <a:gdLst/>
                <a:ahLst/>
                <a:cxnLst/>
                <a:rect l="l" t="t" r="r" b="b"/>
                <a:pathLst>
                  <a:path w="875" h="2047" extrusionOk="0">
                    <a:moveTo>
                      <a:pt x="668" y="1"/>
                    </a:moveTo>
                    <a:cubicBezTo>
                      <a:pt x="621" y="1"/>
                      <a:pt x="576" y="18"/>
                      <a:pt x="542" y="52"/>
                    </a:cubicBezTo>
                    <a:cubicBezTo>
                      <a:pt x="1" y="594"/>
                      <a:pt x="1" y="1454"/>
                      <a:pt x="542" y="1994"/>
                    </a:cubicBezTo>
                    <a:cubicBezTo>
                      <a:pt x="576" y="2029"/>
                      <a:pt x="625" y="2046"/>
                      <a:pt x="673" y="2046"/>
                    </a:cubicBezTo>
                    <a:cubicBezTo>
                      <a:pt x="722" y="2046"/>
                      <a:pt x="771" y="2029"/>
                      <a:pt x="805" y="1994"/>
                    </a:cubicBezTo>
                    <a:cubicBezTo>
                      <a:pt x="875" y="1911"/>
                      <a:pt x="875" y="1800"/>
                      <a:pt x="805" y="1731"/>
                    </a:cubicBezTo>
                    <a:cubicBezTo>
                      <a:pt x="417" y="1343"/>
                      <a:pt x="417" y="705"/>
                      <a:pt x="805" y="316"/>
                    </a:cubicBezTo>
                    <a:cubicBezTo>
                      <a:pt x="875" y="246"/>
                      <a:pt x="875" y="122"/>
                      <a:pt x="805" y="52"/>
                    </a:cubicBezTo>
                    <a:cubicBezTo>
                      <a:pt x="763" y="18"/>
                      <a:pt x="715" y="1"/>
                      <a:pt x="6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9"/>
              <p:cNvSpPr/>
              <p:nvPr/>
            </p:nvSpPr>
            <p:spPr>
              <a:xfrm>
                <a:off x="6908262" y="1371269"/>
                <a:ext cx="58220" cy="158592"/>
              </a:xfrm>
              <a:custGeom>
                <a:avLst/>
                <a:gdLst/>
                <a:ahLst/>
                <a:cxnLst/>
                <a:rect l="l" t="t" r="r" b="b"/>
                <a:pathLst>
                  <a:path w="1221" h="3326" extrusionOk="0">
                    <a:moveTo>
                      <a:pt x="1014" y="1"/>
                    </a:moveTo>
                    <a:cubicBezTo>
                      <a:pt x="967" y="1"/>
                      <a:pt x="922" y="18"/>
                      <a:pt x="888" y="52"/>
                    </a:cubicBezTo>
                    <a:cubicBezTo>
                      <a:pt x="1" y="940"/>
                      <a:pt x="1" y="2382"/>
                      <a:pt x="888" y="3270"/>
                    </a:cubicBezTo>
                    <a:cubicBezTo>
                      <a:pt x="916" y="3297"/>
                      <a:pt x="971" y="3325"/>
                      <a:pt x="1012" y="3325"/>
                    </a:cubicBezTo>
                    <a:cubicBezTo>
                      <a:pt x="1068" y="3325"/>
                      <a:pt x="1110" y="3297"/>
                      <a:pt x="1151" y="3270"/>
                    </a:cubicBezTo>
                    <a:cubicBezTo>
                      <a:pt x="1221" y="3201"/>
                      <a:pt x="1221" y="3076"/>
                      <a:pt x="1151" y="3007"/>
                    </a:cubicBezTo>
                    <a:cubicBezTo>
                      <a:pt x="402" y="2258"/>
                      <a:pt x="402" y="1051"/>
                      <a:pt x="1151" y="316"/>
                    </a:cubicBezTo>
                    <a:cubicBezTo>
                      <a:pt x="1221" y="247"/>
                      <a:pt x="1221" y="122"/>
                      <a:pt x="1151" y="52"/>
                    </a:cubicBezTo>
                    <a:cubicBezTo>
                      <a:pt x="1109" y="18"/>
                      <a:pt x="1061" y="1"/>
                      <a:pt x="10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9"/>
              <p:cNvSpPr/>
              <p:nvPr/>
            </p:nvSpPr>
            <p:spPr>
              <a:xfrm>
                <a:off x="7291781" y="1401691"/>
                <a:ext cx="41722" cy="97606"/>
              </a:xfrm>
              <a:custGeom>
                <a:avLst/>
                <a:gdLst/>
                <a:ahLst/>
                <a:cxnLst/>
                <a:rect l="l" t="t" r="r" b="b"/>
                <a:pathLst>
                  <a:path w="875" h="2047" extrusionOk="0">
                    <a:moveTo>
                      <a:pt x="210" y="1"/>
                    </a:moveTo>
                    <a:cubicBezTo>
                      <a:pt x="163" y="1"/>
                      <a:pt x="119" y="18"/>
                      <a:pt x="84" y="52"/>
                    </a:cubicBezTo>
                    <a:cubicBezTo>
                      <a:pt x="1" y="122"/>
                      <a:pt x="1" y="246"/>
                      <a:pt x="84" y="316"/>
                    </a:cubicBezTo>
                    <a:cubicBezTo>
                      <a:pt x="472" y="705"/>
                      <a:pt x="472" y="1343"/>
                      <a:pt x="84" y="1731"/>
                    </a:cubicBezTo>
                    <a:cubicBezTo>
                      <a:pt x="1" y="1800"/>
                      <a:pt x="1" y="1911"/>
                      <a:pt x="84" y="1994"/>
                    </a:cubicBezTo>
                    <a:cubicBezTo>
                      <a:pt x="119" y="2029"/>
                      <a:pt x="163" y="2046"/>
                      <a:pt x="210" y="2046"/>
                    </a:cubicBezTo>
                    <a:cubicBezTo>
                      <a:pt x="257" y="2046"/>
                      <a:pt x="305" y="2029"/>
                      <a:pt x="347" y="1994"/>
                    </a:cubicBezTo>
                    <a:cubicBezTo>
                      <a:pt x="874" y="1454"/>
                      <a:pt x="874" y="594"/>
                      <a:pt x="347" y="52"/>
                    </a:cubicBezTo>
                    <a:cubicBezTo>
                      <a:pt x="305" y="18"/>
                      <a:pt x="257" y="1"/>
                      <a:pt x="2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9"/>
              <p:cNvSpPr/>
              <p:nvPr/>
            </p:nvSpPr>
            <p:spPr>
              <a:xfrm>
                <a:off x="7322871" y="1371269"/>
                <a:ext cx="57600" cy="158449"/>
              </a:xfrm>
              <a:custGeom>
                <a:avLst/>
                <a:gdLst/>
                <a:ahLst/>
                <a:cxnLst/>
                <a:rect l="l" t="t" r="r" b="b"/>
                <a:pathLst>
                  <a:path w="1208" h="3323" extrusionOk="0">
                    <a:moveTo>
                      <a:pt x="196" y="1"/>
                    </a:moveTo>
                    <a:cubicBezTo>
                      <a:pt x="149" y="1"/>
                      <a:pt x="104" y="18"/>
                      <a:pt x="70" y="52"/>
                    </a:cubicBezTo>
                    <a:cubicBezTo>
                      <a:pt x="0" y="122"/>
                      <a:pt x="0" y="247"/>
                      <a:pt x="70" y="316"/>
                    </a:cubicBezTo>
                    <a:cubicBezTo>
                      <a:pt x="805" y="1051"/>
                      <a:pt x="805" y="2258"/>
                      <a:pt x="70" y="3007"/>
                    </a:cubicBezTo>
                    <a:cubicBezTo>
                      <a:pt x="0" y="3076"/>
                      <a:pt x="0" y="3201"/>
                      <a:pt x="70" y="3270"/>
                    </a:cubicBezTo>
                    <a:cubicBezTo>
                      <a:pt x="104" y="3305"/>
                      <a:pt x="149" y="3322"/>
                      <a:pt x="196" y="3322"/>
                    </a:cubicBezTo>
                    <a:cubicBezTo>
                      <a:pt x="243" y="3322"/>
                      <a:pt x="291" y="3305"/>
                      <a:pt x="333" y="3270"/>
                    </a:cubicBezTo>
                    <a:cubicBezTo>
                      <a:pt x="1207" y="2382"/>
                      <a:pt x="1207" y="940"/>
                      <a:pt x="333" y="52"/>
                    </a:cubicBezTo>
                    <a:cubicBezTo>
                      <a:pt x="291" y="18"/>
                      <a:pt x="243" y="1"/>
                      <a:pt x="1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9"/>
              <p:cNvSpPr/>
              <p:nvPr/>
            </p:nvSpPr>
            <p:spPr>
              <a:xfrm>
                <a:off x="7018030" y="1348476"/>
                <a:ext cx="19502" cy="17786"/>
              </a:xfrm>
              <a:custGeom>
                <a:avLst/>
                <a:gdLst/>
                <a:ahLst/>
                <a:cxnLst/>
                <a:rect l="l" t="t" r="r" b="b"/>
                <a:pathLst>
                  <a:path w="409" h="373" extrusionOk="0">
                    <a:moveTo>
                      <a:pt x="207" y="1"/>
                    </a:moveTo>
                    <a:cubicBezTo>
                      <a:pt x="168" y="1"/>
                      <a:pt x="128" y="14"/>
                      <a:pt x="97" y="46"/>
                    </a:cubicBezTo>
                    <a:cubicBezTo>
                      <a:pt x="14" y="101"/>
                      <a:pt x="1" y="212"/>
                      <a:pt x="56" y="295"/>
                    </a:cubicBezTo>
                    <a:cubicBezTo>
                      <a:pt x="93" y="348"/>
                      <a:pt x="148" y="373"/>
                      <a:pt x="204" y="373"/>
                    </a:cubicBezTo>
                    <a:cubicBezTo>
                      <a:pt x="292" y="373"/>
                      <a:pt x="380" y="309"/>
                      <a:pt x="389" y="198"/>
                    </a:cubicBezTo>
                    <a:cubicBezTo>
                      <a:pt x="409" y="88"/>
                      <a:pt x="307" y="1"/>
                      <a:pt x="2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79" name="Google Shape;279;p29"/>
            <p:cNvCxnSpPr/>
            <p:nvPr/>
          </p:nvCxnSpPr>
          <p:spPr>
            <a:xfrm>
              <a:off x="729625" y="1355100"/>
              <a:ext cx="255600" cy="0"/>
            </a:xfrm>
            <a:prstGeom prst="straightConnector1">
              <a:avLst/>
            </a:prstGeom>
            <a:noFill/>
            <a:ln w="9525" cap="flat" cmpd="sng">
              <a:solidFill>
                <a:schemeClr val="dk1"/>
              </a:solidFill>
              <a:prstDash val="solid"/>
              <a:round/>
              <a:headEnd type="none" w="med" len="med"/>
              <a:tailEnd type="none" w="med" len="med"/>
            </a:ln>
          </p:spPr>
        </p:cxnSp>
        <p:cxnSp>
          <p:nvCxnSpPr>
            <p:cNvPr id="280" name="Google Shape;280;p29"/>
            <p:cNvCxnSpPr/>
            <p:nvPr/>
          </p:nvCxnSpPr>
          <p:spPr>
            <a:xfrm>
              <a:off x="729625" y="1845525"/>
              <a:ext cx="255600" cy="0"/>
            </a:xfrm>
            <a:prstGeom prst="straightConnector1">
              <a:avLst/>
            </a:prstGeom>
            <a:noFill/>
            <a:ln w="9525" cap="flat" cmpd="sng">
              <a:solidFill>
                <a:schemeClr val="dk1"/>
              </a:solidFill>
              <a:prstDash val="solid"/>
              <a:round/>
              <a:headEnd type="none" w="med" len="med"/>
              <a:tailEnd type="none" w="med" len="med"/>
            </a:ln>
          </p:spPr>
        </p:cxnSp>
      </p:grpSp>
      <p:grpSp>
        <p:nvGrpSpPr>
          <p:cNvPr id="2" name="Google Shape;1900;p52">
            <a:extLst>
              <a:ext uri="{FF2B5EF4-FFF2-40B4-BE49-F238E27FC236}">
                <a16:creationId xmlns:a16="http://schemas.microsoft.com/office/drawing/2014/main" id="{28994318-DF12-A705-10C2-214059153F6E}"/>
              </a:ext>
            </a:extLst>
          </p:cNvPr>
          <p:cNvGrpSpPr/>
          <p:nvPr/>
        </p:nvGrpSpPr>
        <p:grpSpPr>
          <a:xfrm>
            <a:off x="707779" y="2407309"/>
            <a:ext cx="299291" cy="237182"/>
            <a:chOff x="3981492" y="4152938"/>
            <a:chExt cx="451658" cy="449932"/>
          </a:xfrm>
        </p:grpSpPr>
        <p:sp>
          <p:nvSpPr>
            <p:cNvPr id="3" name="Google Shape;1901;p52">
              <a:extLst>
                <a:ext uri="{FF2B5EF4-FFF2-40B4-BE49-F238E27FC236}">
                  <a16:creationId xmlns:a16="http://schemas.microsoft.com/office/drawing/2014/main" id="{BB53920A-62B0-9E8B-F41C-C28C8F7B566E}"/>
                </a:ext>
              </a:extLst>
            </p:cNvPr>
            <p:cNvSpPr/>
            <p:nvPr/>
          </p:nvSpPr>
          <p:spPr>
            <a:xfrm>
              <a:off x="4070088" y="4152938"/>
              <a:ext cx="275128" cy="449932"/>
            </a:xfrm>
            <a:custGeom>
              <a:avLst/>
              <a:gdLst/>
              <a:ahLst/>
              <a:cxnLst/>
              <a:rect l="l" t="t" r="r" b="b"/>
              <a:pathLst>
                <a:path w="5770" h="9436" extrusionOk="0">
                  <a:moveTo>
                    <a:pt x="2247" y="2458"/>
                  </a:moveTo>
                  <a:cubicBezTo>
                    <a:pt x="2413" y="2458"/>
                    <a:pt x="2552" y="2597"/>
                    <a:pt x="2552" y="2763"/>
                  </a:cubicBezTo>
                  <a:cubicBezTo>
                    <a:pt x="2552" y="2916"/>
                    <a:pt x="2413" y="3055"/>
                    <a:pt x="2247" y="3055"/>
                  </a:cubicBezTo>
                  <a:lnTo>
                    <a:pt x="1983" y="3055"/>
                  </a:lnTo>
                  <a:cubicBezTo>
                    <a:pt x="1817" y="3055"/>
                    <a:pt x="1678" y="2916"/>
                    <a:pt x="1678" y="2763"/>
                  </a:cubicBezTo>
                  <a:cubicBezTo>
                    <a:pt x="1678" y="2597"/>
                    <a:pt x="1817" y="2458"/>
                    <a:pt x="1983" y="2458"/>
                  </a:cubicBezTo>
                  <a:close/>
                  <a:moveTo>
                    <a:pt x="2733" y="0"/>
                  </a:moveTo>
                  <a:cubicBezTo>
                    <a:pt x="2719" y="0"/>
                    <a:pt x="2705" y="2"/>
                    <a:pt x="2691" y="4"/>
                  </a:cubicBezTo>
                  <a:cubicBezTo>
                    <a:pt x="2608" y="32"/>
                    <a:pt x="2552" y="101"/>
                    <a:pt x="2552" y="184"/>
                  </a:cubicBezTo>
                  <a:lnTo>
                    <a:pt x="2552" y="1099"/>
                  </a:lnTo>
                  <a:cubicBezTo>
                    <a:pt x="1110" y="1266"/>
                    <a:pt x="0" y="2486"/>
                    <a:pt x="0" y="3970"/>
                  </a:cubicBezTo>
                  <a:cubicBezTo>
                    <a:pt x="0" y="4858"/>
                    <a:pt x="402" y="5676"/>
                    <a:pt x="1082" y="6217"/>
                  </a:cubicBezTo>
                  <a:cubicBezTo>
                    <a:pt x="971" y="6356"/>
                    <a:pt x="901" y="6522"/>
                    <a:pt x="901" y="6702"/>
                  </a:cubicBezTo>
                  <a:lnTo>
                    <a:pt x="901" y="7521"/>
                  </a:lnTo>
                  <a:cubicBezTo>
                    <a:pt x="901" y="7881"/>
                    <a:pt x="1027" y="8227"/>
                    <a:pt x="1262" y="8491"/>
                  </a:cubicBezTo>
                  <a:lnTo>
                    <a:pt x="1622" y="8880"/>
                  </a:lnTo>
                  <a:lnTo>
                    <a:pt x="1622" y="9240"/>
                  </a:lnTo>
                  <a:cubicBezTo>
                    <a:pt x="1622" y="9337"/>
                    <a:pt x="1692" y="9434"/>
                    <a:pt x="1789" y="9434"/>
                  </a:cubicBezTo>
                  <a:cubicBezTo>
                    <a:pt x="1796" y="9435"/>
                    <a:pt x="1803" y="9436"/>
                    <a:pt x="1809" y="9436"/>
                  </a:cubicBezTo>
                  <a:cubicBezTo>
                    <a:pt x="1910" y="9436"/>
                    <a:pt x="1983" y="9345"/>
                    <a:pt x="1983" y="9254"/>
                  </a:cubicBezTo>
                  <a:lnTo>
                    <a:pt x="1983" y="8810"/>
                  </a:lnTo>
                  <a:cubicBezTo>
                    <a:pt x="1983" y="8769"/>
                    <a:pt x="1970" y="8727"/>
                    <a:pt x="1942" y="8686"/>
                  </a:cubicBezTo>
                  <a:lnTo>
                    <a:pt x="1539" y="8242"/>
                  </a:lnTo>
                  <a:cubicBezTo>
                    <a:pt x="1359" y="8048"/>
                    <a:pt x="1262" y="7784"/>
                    <a:pt x="1262" y="7521"/>
                  </a:cubicBezTo>
                  <a:lnTo>
                    <a:pt x="1262" y="6702"/>
                  </a:lnTo>
                  <a:cubicBezTo>
                    <a:pt x="1262" y="6494"/>
                    <a:pt x="1443" y="6356"/>
                    <a:pt x="1622" y="6356"/>
                  </a:cubicBezTo>
                  <a:lnTo>
                    <a:pt x="1622" y="6951"/>
                  </a:lnTo>
                  <a:cubicBezTo>
                    <a:pt x="1622" y="7049"/>
                    <a:pt x="1706" y="7146"/>
                    <a:pt x="1803" y="7146"/>
                  </a:cubicBezTo>
                  <a:cubicBezTo>
                    <a:pt x="1811" y="7147"/>
                    <a:pt x="1818" y="7147"/>
                    <a:pt x="1825" y="7147"/>
                  </a:cubicBezTo>
                  <a:cubicBezTo>
                    <a:pt x="1925" y="7147"/>
                    <a:pt x="1997" y="7056"/>
                    <a:pt x="1997" y="6966"/>
                  </a:cubicBezTo>
                  <a:lnTo>
                    <a:pt x="1997" y="4553"/>
                  </a:lnTo>
                  <a:cubicBezTo>
                    <a:pt x="1997" y="4470"/>
                    <a:pt x="2066" y="4372"/>
                    <a:pt x="2149" y="4359"/>
                  </a:cubicBezTo>
                  <a:cubicBezTo>
                    <a:pt x="2164" y="4355"/>
                    <a:pt x="2178" y="4354"/>
                    <a:pt x="2193" y="4354"/>
                  </a:cubicBezTo>
                  <a:cubicBezTo>
                    <a:pt x="2299" y="4354"/>
                    <a:pt x="2386" y="4442"/>
                    <a:pt x="2386" y="4553"/>
                  </a:cubicBezTo>
                  <a:lnTo>
                    <a:pt x="2386" y="5884"/>
                  </a:lnTo>
                  <a:cubicBezTo>
                    <a:pt x="2386" y="5974"/>
                    <a:pt x="2457" y="6052"/>
                    <a:pt x="2545" y="6052"/>
                  </a:cubicBezTo>
                  <a:cubicBezTo>
                    <a:pt x="2552" y="6052"/>
                    <a:pt x="2559" y="6052"/>
                    <a:pt x="2565" y="6051"/>
                  </a:cubicBezTo>
                  <a:cubicBezTo>
                    <a:pt x="2573" y="6052"/>
                    <a:pt x="2581" y="6052"/>
                    <a:pt x="2589" y="6052"/>
                  </a:cubicBezTo>
                  <a:cubicBezTo>
                    <a:pt x="2688" y="6052"/>
                    <a:pt x="2760" y="5974"/>
                    <a:pt x="2760" y="5884"/>
                  </a:cubicBezTo>
                  <a:cubicBezTo>
                    <a:pt x="2746" y="5773"/>
                    <a:pt x="2843" y="5676"/>
                    <a:pt x="2940" y="5676"/>
                  </a:cubicBezTo>
                  <a:cubicBezTo>
                    <a:pt x="3051" y="5676"/>
                    <a:pt x="3135" y="5773"/>
                    <a:pt x="3135" y="5870"/>
                  </a:cubicBezTo>
                  <a:lnTo>
                    <a:pt x="3135" y="6106"/>
                  </a:lnTo>
                  <a:cubicBezTo>
                    <a:pt x="3135" y="6218"/>
                    <a:pt x="3224" y="6302"/>
                    <a:pt x="3324" y="6302"/>
                  </a:cubicBezTo>
                  <a:cubicBezTo>
                    <a:pt x="3348" y="6302"/>
                    <a:pt x="3373" y="6297"/>
                    <a:pt x="3397" y="6286"/>
                  </a:cubicBezTo>
                  <a:cubicBezTo>
                    <a:pt x="3467" y="6258"/>
                    <a:pt x="3508" y="6189"/>
                    <a:pt x="3508" y="6119"/>
                  </a:cubicBezTo>
                  <a:cubicBezTo>
                    <a:pt x="3508" y="6015"/>
                    <a:pt x="3594" y="5924"/>
                    <a:pt x="3696" y="5924"/>
                  </a:cubicBezTo>
                  <a:cubicBezTo>
                    <a:pt x="3703" y="5924"/>
                    <a:pt x="3710" y="5924"/>
                    <a:pt x="3717" y="5925"/>
                  </a:cubicBezTo>
                  <a:cubicBezTo>
                    <a:pt x="3814" y="5925"/>
                    <a:pt x="3897" y="6023"/>
                    <a:pt x="3897" y="6119"/>
                  </a:cubicBezTo>
                  <a:lnTo>
                    <a:pt x="3897" y="6467"/>
                  </a:lnTo>
                  <a:cubicBezTo>
                    <a:pt x="3897" y="6563"/>
                    <a:pt x="3967" y="6646"/>
                    <a:pt x="4063" y="6661"/>
                  </a:cubicBezTo>
                  <a:cubicBezTo>
                    <a:pt x="4174" y="6661"/>
                    <a:pt x="4257" y="6578"/>
                    <a:pt x="4257" y="6467"/>
                  </a:cubicBezTo>
                  <a:cubicBezTo>
                    <a:pt x="4257" y="6369"/>
                    <a:pt x="4355" y="6281"/>
                    <a:pt x="4454" y="6281"/>
                  </a:cubicBezTo>
                  <a:cubicBezTo>
                    <a:pt x="4468" y="6281"/>
                    <a:pt x="4481" y="6283"/>
                    <a:pt x="4494" y="6286"/>
                  </a:cubicBezTo>
                  <a:cubicBezTo>
                    <a:pt x="4577" y="6300"/>
                    <a:pt x="4646" y="6383"/>
                    <a:pt x="4646" y="6467"/>
                  </a:cubicBezTo>
                  <a:lnTo>
                    <a:pt x="4646" y="7521"/>
                  </a:lnTo>
                  <a:cubicBezTo>
                    <a:pt x="4646" y="7784"/>
                    <a:pt x="4549" y="8048"/>
                    <a:pt x="4368" y="8242"/>
                  </a:cubicBezTo>
                  <a:lnTo>
                    <a:pt x="3967" y="8686"/>
                  </a:lnTo>
                  <a:cubicBezTo>
                    <a:pt x="3939" y="8727"/>
                    <a:pt x="3924" y="8769"/>
                    <a:pt x="3924" y="8810"/>
                  </a:cubicBezTo>
                  <a:lnTo>
                    <a:pt x="3924" y="9240"/>
                  </a:lnTo>
                  <a:cubicBezTo>
                    <a:pt x="3924" y="9337"/>
                    <a:pt x="3994" y="9434"/>
                    <a:pt x="4091" y="9434"/>
                  </a:cubicBezTo>
                  <a:cubicBezTo>
                    <a:pt x="4098" y="9435"/>
                    <a:pt x="4105" y="9436"/>
                    <a:pt x="4111" y="9436"/>
                  </a:cubicBezTo>
                  <a:cubicBezTo>
                    <a:pt x="4212" y="9436"/>
                    <a:pt x="4285" y="9345"/>
                    <a:pt x="4285" y="9254"/>
                  </a:cubicBezTo>
                  <a:lnTo>
                    <a:pt x="4285" y="8880"/>
                  </a:lnTo>
                  <a:lnTo>
                    <a:pt x="4646" y="8491"/>
                  </a:lnTo>
                  <a:cubicBezTo>
                    <a:pt x="4882" y="8227"/>
                    <a:pt x="5021" y="7881"/>
                    <a:pt x="5021" y="7521"/>
                  </a:cubicBezTo>
                  <a:lnTo>
                    <a:pt x="5021" y="6467"/>
                  </a:lnTo>
                  <a:cubicBezTo>
                    <a:pt x="5021" y="6314"/>
                    <a:pt x="4951" y="6175"/>
                    <a:pt x="4854" y="6078"/>
                  </a:cubicBezTo>
                  <a:cubicBezTo>
                    <a:pt x="5006" y="5940"/>
                    <a:pt x="5145" y="5787"/>
                    <a:pt x="5256" y="5620"/>
                  </a:cubicBezTo>
                  <a:cubicBezTo>
                    <a:pt x="5311" y="5537"/>
                    <a:pt x="5298" y="5413"/>
                    <a:pt x="5215" y="5357"/>
                  </a:cubicBezTo>
                  <a:cubicBezTo>
                    <a:pt x="5182" y="5330"/>
                    <a:pt x="5145" y="5317"/>
                    <a:pt x="5109" y="5317"/>
                  </a:cubicBezTo>
                  <a:cubicBezTo>
                    <a:pt x="5051" y="5317"/>
                    <a:pt x="4993" y="5348"/>
                    <a:pt x="4951" y="5398"/>
                  </a:cubicBezTo>
                  <a:cubicBezTo>
                    <a:pt x="4826" y="5592"/>
                    <a:pt x="4660" y="5759"/>
                    <a:pt x="4479" y="5912"/>
                  </a:cubicBezTo>
                  <a:cubicBezTo>
                    <a:pt x="4396" y="5912"/>
                    <a:pt x="4313" y="5925"/>
                    <a:pt x="4244" y="5953"/>
                  </a:cubicBezTo>
                  <a:cubicBezTo>
                    <a:pt x="4174" y="5718"/>
                    <a:pt x="3939" y="5551"/>
                    <a:pt x="3703" y="5551"/>
                  </a:cubicBezTo>
                  <a:cubicBezTo>
                    <a:pt x="3606" y="5551"/>
                    <a:pt x="3523" y="5579"/>
                    <a:pt x="3440" y="5620"/>
                  </a:cubicBezTo>
                  <a:cubicBezTo>
                    <a:pt x="3356" y="5426"/>
                    <a:pt x="3148" y="5302"/>
                    <a:pt x="2940" y="5302"/>
                  </a:cubicBezTo>
                  <a:cubicBezTo>
                    <a:pt x="2885" y="5302"/>
                    <a:pt x="2815" y="5315"/>
                    <a:pt x="2760" y="5343"/>
                  </a:cubicBezTo>
                  <a:lnTo>
                    <a:pt x="2760" y="4553"/>
                  </a:lnTo>
                  <a:cubicBezTo>
                    <a:pt x="2760" y="4232"/>
                    <a:pt x="2485" y="3987"/>
                    <a:pt x="2179" y="3987"/>
                  </a:cubicBezTo>
                  <a:cubicBezTo>
                    <a:pt x="2142" y="3987"/>
                    <a:pt x="2104" y="3991"/>
                    <a:pt x="2066" y="3998"/>
                  </a:cubicBezTo>
                  <a:cubicBezTo>
                    <a:pt x="1817" y="4054"/>
                    <a:pt x="1622" y="4289"/>
                    <a:pt x="1622" y="4553"/>
                  </a:cubicBezTo>
                  <a:lnTo>
                    <a:pt x="1622" y="5981"/>
                  </a:lnTo>
                  <a:cubicBezTo>
                    <a:pt x="1554" y="5981"/>
                    <a:pt x="1484" y="5995"/>
                    <a:pt x="1415" y="6008"/>
                  </a:cubicBezTo>
                  <a:cubicBezTo>
                    <a:pt x="749" y="5537"/>
                    <a:pt x="361" y="4788"/>
                    <a:pt x="361" y="3970"/>
                  </a:cubicBezTo>
                  <a:cubicBezTo>
                    <a:pt x="361" y="2695"/>
                    <a:pt x="1317" y="1641"/>
                    <a:pt x="2552" y="1474"/>
                  </a:cubicBezTo>
                  <a:lnTo>
                    <a:pt x="2552" y="2153"/>
                  </a:lnTo>
                  <a:cubicBezTo>
                    <a:pt x="2454" y="2112"/>
                    <a:pt x="2358" y="2084"/>
                    <a:pt x="2247" y="2084"/>
                  </a:cubicBezTo>
                  <a:lnTo>
                    <a:pt x="1997" y="2084"/>
                  </a:lnTo>
                  <a:cubicBezTo>
                    <a:pt x="1637" y="2084"/>
                    <a:pt x="1317" y="2375"/>
                    <a:pt x="1317" y="2736"/>
                  </a:cubicBezTo>
                  <a:cubicBezTo>
                    <a:pt x="1304" y="3124"/>
                    <a:pt x="1609" y="3429"/>
                    <a:pt x="1983" y="3429"/>
                  </a:cubicBezTo>
                  <a:lnTo>
                    <a:pt x="2247" y="3429"/>
                  </a:lnTo>
                  <a:cubicBezTo>
                    <a:pt x="2621" y="3429"/>
                    <a:pt x="2913" y="3124"/>
                    <a:pt x="2913" y="2763"/>
                  </a:cubicBezTo>
                  <a:lnTo>
                    <a:pt x="2913" y="1446"/>
                  </a:lnTo>
                  <a:cubicBezTo>
                    <a:pt x="4285" y="1474"/>
                    <a:pt x="5394" y="2597"/>
                    <a:pt x="5394" y="3970"/>
                  </a:cubicBezTo>
                  <a:cubicBezTo>
                    <a:pt x="5394" y="4073"/>
                    <a:pt x="5478" y="4152"/>
                    <a:pt x="5578" y="4152"/>
                  </a:cubicBezTo>
                  <a:cubicBezTo>
                    <a:pt x="5586" y="4152"/>
                    <a:pt x="5595" y="4151"/>
                    <a:pt x="5603" y="4150"/>
                  </a:cubicBezTo>
                  <a:cubicBezTo>
                    <a:pt x="5700" y="4150"/>
                    <a:pt x="5769" y="4067"/>
                    <a:pt x="5769" y="3956"/>
                  </a:cubicBezTo>
                  <a:cubicBezTo>
                    <a:pt x="5769" y="2389"/>
                    <a:pt x="4494" y="1099"/>
                    <a:pt x="2913" y="1086"/>
                  </a:cubicBezTo>
                  <a:lnTo>
                    <a:pt x="2913" y="587"/>
                  </a:lnTo>
                  <a:cubicBezTo>
                    <a:pt x="2981" y="628"/>
                    <a:pt x="3051" y="655"/>
                    <a:pt x="3120" y="670"/>
                  </a:cubicBezTo>
                  <a:cubicBezTo>
                    <a:pt x="3329" y="739"/>
                    <a:pt x="3370" y="877"/>
                    <a:pt x="3384" y="892"/>
                  </a:cubicBezTo>
                  <a:lnTo>
                    <a:pt x="3384" y="905"/>
                  </a:lnTo>
                  <a:cubicBezTo>
                    <a:pt x="3407" y="986"/>
                    <a:pt x="3477" y="1038"/>
                    <a:pt x="3556" y="1038"/>
                  </a:cubicBezTo>
                  <a:cubicBezTo>
                    <a:pt x="3572" y="1038"/>
                    <a:pt x="3589" y="1035"/>
                    <a:pt x="3606" y="1030"/>
                  </a:cubicBezTo>
                  <a:cubicBezTo>
                    <a:pt x="3703" y="1003"/>
                    <a:pt x="3758" y="905"/>
                    <a:pt x="3730" y="794"/>
                  </a:cubicBezTo>
                  <a:lnTo>
                    <a:pt x="3730" y="781"/>
                  </a:lnTo>
                  <a:cubicBezTo>
                    <a:pt x="3703" y="655"/>
                    <a:pt x="3551" y="420"/>
                    <a:pt x="3231" y="323"/>
                  </a:cubicBezTo>
                  <a:cubicBezTo>
                    <a:pt x="2996" y="254"/>
                    <a:pt x="2898" y="101"/>
                    <a:pt x="2898" y="87"/>
                  </a:cubicBezTo>
                  <a:cubicBezTo>
                    <a:pt x="2864" y="29"/>
                    <a:pt x="2801" y="0"/>
                    <a:pt x="27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1902;p52">
              <a:extLst>
                <a:ext uri="{FF2B5EF4-FFF2-40B4-BE49-F238E27FC236}">
                  <a16:creationId xmlns:a16="http://schemas.microsoft.com/office/drawing/2014/main" id="{FE7A22E2-AA71-84AA-A5EF-B68EBAAC595C}"/>
                </a:ext>
              </a:extLst>
            </p:cNvPr>
            <p:cNvSpPr/>
            <p:nvPr/>
          </p:nvSpPr>
          <p:spPr>
            <a:xfrm>
              <a:off x="4361673" y="4291745"/>
              <a:ext cx="31804" cy="101993"/>
            </a:xfrm>
            <a:custGeom>
              <a:avLst/>
              <a:gdLst/>
              <a:ahLst/>
              <a:cxnLst/>
              <a:rect l="l" t="t" r="r" b="b"/>
              <a:pathLst>
                <a:path w="667" h="2139" extrusionOk="0">
                  <a:moveTo>
                    <a:pt x="206" y="0"/>
                  </a:moveTo>
                  <a:cubicBezTo>
                    <a:pt x="178" y="0"/>
                    <a:pt x="151" y="7"/>
                    <a:pt x="126" y="19"/>
                  </a:cubicBezTo>
                  <a:cubicBezTo>
                    <a:pt x="28" y="74"/>
                    <a:pt x="1" y="185"/>
                    <a:pt x="43" y="283"/>
                  </a:cubicBezTo>
                  <a:cubicBezTo>
                    <a:pt x="278" y="712"/>
                    <a:pt x="278" y="1433"/>
                    <a:pt x="43" y="1864"/>
                  </a:cubicBezTo>
                  <a:cubicBezTo>
                    <a:pt x="1" y="1960"/>
                    <a:pt x="28" y="2071"/>
                    <a:pt x="126" y="2113"/>
                  </a:cubicBezTo>
                  <a:cubicBezTo>
                    <a:pt x="152" y="2131"/>
                    <a:pt x="181" y="2139"/>
                    <a:pt x="210" y="2139"/>
                  </a:cubicBezTo>
                  <a:cubicBezTo>
                    <a:pt x="273" y="2139"/>
                    <a:pt x="337" y="2101"/>
                    <a:pt x="376" y="2043"/>
                  </a:cubicBezTo>
                  <a:cubicBezTo>
                    <a:pt x="666" y="1503"/>
                    <a:pt x="666" y="643"/>
                    <a:pt x="376" y="102"/>
                  </a:cubicBezTo>
                  <a:cubicBezTo>
                    <a:pt x="337" y="34"/>
                    <a:pt x="270" y="0"/>
                    <a:pt x="2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1903;p52">
              <a:extLst>
                <a:ext uri="{FF2B5EF4-FFF2-40B4-BE49-F238E27FC236}">
                  <a16:creationId xmlns:a16="http://schemas.microsoft.com/office/drawing/2014/main" id="{20EFEE9B-BA9A-A7B5-29F0-A0CDD47FF2FB}"/>
                </a:ext>
              </a:extLst>
            </p:cNvPr>
            <p:cNvSpPr/>
            <p:nvPr/>
          </p:nvSpPr>
          <p:spPr>
            <a:xfrm>
              <a:off x="4397388" y="4259654"/>
              <a:ext cx="35762" cy="166460"/>
            </a:xfrm>
            <a:custGeom>
              <a:avLst/>
              <a:gdLst/>
              <a:ahLst/>
              <a:cxnLst/>
              <a:rect l="l" t="t" r="r" b="b"/>
              <a:pathLst>
                <a:path w="750" h="3491" extrusionOk="0">
                  <a:moveTo>
                    <a:pt x="218" y="1"/>
                  </a:moveTo>
                  <a:cubicBezTo>
                    <a:pt x="188" y="1"/>
                    <a:pt x="156" y="9"/>
                    <a:pt x="126" y="26"/>
                  </a:cubicBezTo>
                  <a:cubicBezTo>
                    <a:pt x="43" y="68"/>
                    <a:pt x="0" y="179"/>
                    <a:pt x="56" y="276"/>
                  </a:cubicBezTo>
                  <a:cubicBezTo>
                    <a:pt x="265" y="664"/>
                    <a:pt x="375" y="1191"/>
                    <a:pt x="375" y="1746"/>
                  </a:cubicBezTo>
                  <a:cubicBezTo>
                    <a:pt x="375" y="2300"/>
                    <a:pt x="265" y="2827"/>
                    <a:pt x="56" y="3216"/>
                  </a:cubicBezTo>
                  <a:cubicBezTo>
                    <a:pt x="0" y="3313"/>
                    <a:pt x="43" y="3424"/>
                    <a:pt x="126" y="3465"/>
                  </a:cubicBezTo>
                  <a:cubicBezTo>
                    <a:pt x="156" y="3483"/>
                    <a:pt x="188" y="3491"/>
                    <a:pt x="219" y="3491"/>
                  </a:cubicBezTo>
                  <a:cubicBezTo>
                    <a:pt x="285" y="3491"/>
                    <a:pt x="347" y="3454"/>
                    <a:pt x="375" y="3397"/>
                  </a:cubicBezTo>
                  <a:cubicBezTo>
                    <a:pt x="611" y="2953"/>
                    <a:pt x="749" y="2370"/>
                    <a:pt x="749" y="1746"/>
                  </a:cubicBezTo>
                  <a:cubicBezTo>
                    <a:pt x="749" y="1122"/>
                    <a:pt x="611" y="540"/>
                    <a:pt x="375" y="96"/>
                  </a:cubicBezTo>
                  <a:cubicBezTo>
                    <a:pt x="346" y="39"/>
                    <a:pt x="285" y="1"/>
                    <a:pt x="2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904;p52">
              <a:extLst>
                <a:ext uri="{FF2B5EF4-FFF2-40B4-BE49-F238E27FC236}">
                  <a16:creationId xmlns:a16="http://schemas.microsoft.com/office/drawing/2014/main" id="{A654AC87-9EC3-96CE-BA73-8BF8B169AC2F}"/>
                </a:ext>
              </a:extLst>
            </p:cNvPr>
            <p:cNvSpPr/>
            <p:nvPr/>
          </p:nvSpPr>
          <p:spPr>
            <a:xfrm>
              <a:off x="4021164" y="4291745"/>
              <a:ext cx="31757" cy="101993"/>
            </a:xfrm>
            <a:custGeom>
              <a:avLst/>
              <a:gdLst/>
              <a:ahLst/>
              <a:cxnLst/>
              <a:rect l="l" t="t" r="r" b="b"/>
              <a:pathLst>
                <a:path w="666" h="2139" extrusionOk="0">
                  <a:moveTo>
                    <a:pt x="461" y="0"/>
                  </a:moveTo>
                  <a:cubicBezTo>
                    <a:pt x="396" y="0"/>
                    <a:pt x="330" y="34"/>
                    <a:pt x="291" y="102"/>
                  </a:cubicBezTo>
                  <a:cubicBezTo>
                    <a:pt x="0" y="643"/>
                    <a:pt x="0" y="1503"/>
                    <a:pt x="291" y="2043"/>
                  </a:cubicBezTo>
                  <a:cubicBezTo>
                    <a:pt x="329" y="2101"/>
                    <a:pt x="393" y="2139"/>
                    <a:pt x="457" y="2139"/>
                  </a:cubicBezTo>
                  <a:cubicBezTo>
                    <a:pt x="486" y="2139"/>
                    <a:pt x="514" y="2131"/>
                    <a:pt x="540" y="2113"/>
                  </a:cubicBezTo>
                  <a:cubicBezTo>
                    <a:pt x="638" y="2071"/>
                    <a:pt x="666" y="1960"/>
                    <a:pt x="624" y="1864"/>
                  </a:cubicBezTo>
                  <a:cubicBezTo>
                    <a:pt x="388" y="1433"/>
                    <a:pt x="388" y="712"/>
                    <a:pt x="624" y="283"/>
                  </a:cubicBezTo>
                  <a:cubicBezTo>
                    <a:pt x="666" y="185"/>
                    <a:pt x="638" y="74"/>
                    <a:pt x="540" y="19"/>
                  </a:cubicBezTo>
                  <a:cubicBezTo>
                    <a:pt x="516" y="7"/>
                    <a:pt x="488" y="0"/>
                    <a:pt x="4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905;p52">
              <a:extLst>
                <a:ext uri="{FF2B5EF4-FFF2-40B4-BE49-F238E27FC236}">
                  <a16:creationId xmlns:a16="http://schemas.microsoft.com/office/drawing/2014/main" id="{0A0FC068-7A29-6E64-C5CF-B0C970B4BA60}"/>
                </a:ext>
              </a:extLst>
            </p:cNvPr>
            <p:cNvSpPr/>
            <p:nvPr/>
          </p:nvSpPr>
          <p:spPr>
            <a:xfrm>
              <a:off x="3981492" y="4259654"/>
              <a:ext cx="35714" cy="166603"/>
            </a:xfrm>
            <a:custGeom>
              <a:avLst/>
              <a:gdLst/>
              <a:ahLst/>
              <a:cxnLst/>
              <a:rect l="l" t="t" r="r" b="b"/>
              <a:pathLst>
                <a:path w="749" h="3494" extrusionOk="0">
                  <a:moveTo>
                    <a:pt x="531" y="1"/>
                  </a:moveTo>
                  <a:cubicBezTo>
                    <a:pt x="464" y="1"/>
                    <a:pt x="403" y="39"/>
                    <a:pt x="374" y="96"/>
                  </a:cubicBezTo>
                  <a:cubicBezTo>
                    <a:pt x="139" y="540"/>
                    <a:pt x="0" y="1122"/>
                    <a:pt x="0" y="1746"/>
                  </a:cubicBezTo>
                  <a:cubicBezTo>
                    <a:pt x="0" y="2370"/>
                    <a:pt x="139" y="2953"/>
                    <a:pt x="374" y="3397"/>
                  </a:cubicBezTo>
                  <a:cubicBezTo>
                    <a:pt x="402" y="3452"/>
                    <a:pt x="472" y="3493"/>
                    <a:pt x="540" y="3493"/>
                  </a:cubicBezTo>
                  <a:cubicBezTo>
                    <a:pt x="568" y="3493"/>
                    <a:pt x="596" y="3480"/>
                    <a:pt x="624" y="3465"/>
                  </a:cubicBezTo>
                  <a:cubicBezTo>
                    <a:pt x="707" y="3424"/>
                    <a:pt x="749" y="3313"/>
                    <a:pt x="693" y="3216"/>
                  </a:cubicBezTo>
                  <a:cubicBezTo>
                    <a:pt x="485" y="2827"/>
                    <a:pt x="374" y="2300"/>
                    <a:pt x="374" y="1746"/>
                  </a:cubicBezTo>
                  <a:cubicBezTo>
                    <a:pt x="374" y="1191"/>
                    <a:pt x="485" y="664"/>
                    <a:pt x="693" y="276"/>
                  </a:cubicBezTo>
                  <a:cubicBezTo>
                    <a:pt x="749" y="179"/>
                    <a:pt x="707" y="68"/>
                    <a:pt x="624" y="26"/>
                  </a:cubicBezTo>
                  <a:cubicBezTo>
                    <a:pt x="593" y="9"/>
                    <a:pt x="562" y="1"/>
                    <a:pt x="5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906;p52">
              <a:extLst>
                <a:ext uri="{FF2B5EF4-FFF2-40B4-BE49-F238E27FC236}">
                  <a16:creationId xmlns:a16="http://schemas.microsoft.com/office/drawing/2014/main" id="{5986A3B7-6910-D5C4-226E-2C16C1F332BD}"/>
                </a:ext>
              </a:extLst>
            </p:cNvPr>
            <p:cNvSpPr/>
            <p:nvPr/>
          </p:nvSpPr>
          <p:spPr>
            <a:xfrm>
              <a:off x="4206320" y="4256077"/>
              <a:ext cx="92599" cy="106046"/>
            </a:xfrm>
            <a:custGeom>
              <a:avLst/>
              <a:gdLst/>
              <a:ahLst/>
              <a:cxnLst/>
              <a:rect l="l" t="t" r="r" b="b"/>
              <a:pathLst>
                <a:path w="1942" h="2224" extrusionOk="0">
                  <a:moveTo>
                    <a:pt x="762" y="1516"/>
                  </a:moveTo>
                  <a:cubicBezTo>
                    <a:pt x="846" y="1516"/>
                    <a:pt x="929" y="1586"/>
                    <a:pt x="929" y="1682"/>
                  </a:cubicBezTo>
                  <a:cubicBezTo>
                    <a:pt x="929" y="1780"/>
                    <a:pt x="846" y="1863"/>
                    <a:pt x="762" y="1863"/>
                  </a:cubicBezTo>
                  <a:lnTo>
                    <a:pt x="555" y="1863"/>
                  </a:lnTo>
                  <a:cubicBezTo>
                    <a:pt x="457" y="1863"/>
                    <a:pt x="388" y="1780"/>
                    <a:pt x="388" y="1682"/>
                  </a:cubicBezTo>
                  <a:cubicBezTo>
                    <a:pt x="388" y="1586"/>
                    <a:pt x="457" y="1516"/>
                    <a:pt x="555" y="1516"/>
                  </a:cubicBezTo>
                  <a:close/>
                  <a:moveTo>
                    <a:pt x="1110" y="1"/>
                  </a:moveTo>
                  <a:cubicBezTo>
                    <a:pt x="1096" y="1"/>
                    <a:pt x="1082" y="2"/>
                    <a:pt x="1067" y="5"/>
                  </a:cubicBezTo>
                  <a:cubicBezTo>
                    <a:pt x="984" y="32"/>
                    <a:pt x="929" y="101"/>
                    <a:pt x="929" y="184"/>
                  </a:cubicBezTo>
                  <a:lnTo>
                    <a:pt x="929" y="1169"/>
                  </a:lnTo>
                  <a:cubicBezTo>
                    <a:pt x="873" y="1155"/>
                    <a:pt x="818" y="1142"/>
                    <a:pt x="762" y="1142"/>
                  </a:cubicBezTo>
                  <a:lnTo>
                    <a:pt x="568" y="1142"/>
                  </a:lnTo>
                  <a:cubicBezTo>
                    <a:pt x="278" y="1142"/>
                    <a:pt x="28" y="1377"/>
                    <a:pt x="14" y="1669"/>
                  </a:cubicBezTo>
                  <a:cubicBezTo>
                    <a:pt x="0" y="1974"/>
                    <a:pt x="250" y="2223"/>
                    <a:pt x="555" y="2223"/>
                  </a:cubicBezTo>
                  <a:lnTo>
                    <a:pt x="762" y="2223"/>
                  </a:lnTo>
                  <a:cubicBezTo>
                    <a:pt x="1054" y="2223"/>
                    <a:pt x="1304" y="1987"/>
                    <a:pt x="1304" y="1682"/>
                  </a:cubicBezTo>
                  <a:lnTo>
                    <a:pt x="1304" y="559"/>
                  </a:lnTo>
                  <a:lnTo>
                    <a:pt x="1387" y="600"/>
                  </a:lnTo>
                  <a:cubicBezTo>
                    <a:pt x="1511" y="642"/>
                    <a:pt x="1539" y="711"/>
                    <a:pt x="1553" y="726"/>
                  </a:cubicBezTo>
                  <a:lnTo>
                    <a:pt x="1553" y="753"/>
                  </a:lnTo>
                  <a:cubicBezTo>
                    <a:pt x="1589" y="826"/>
                    <a:pt x="1669" y="867"/>
                    <a:pt x="1744" y="867"/>
                  </a:cubicBezTo>
                  <a:cubicBezTo>
                    <a:pt x="1754" y="867"/>
                    <a:pt x="1765" y="866"/>
                    <a:pt x="1775" y="864"/>
                  </a:cubicBezTo>
                  <a:cubicBezTo>
                    <a:pt x="1872" y="837"/>
                    <a:pt x="1942" y="726"/>
                    <a:pt x="1900" y="628"/>
                  </a:cubicBezTo>
                  <a:lnTo>
                    <a:pt x="1900" y="615"/>
                  </a:lnTo>
                  <a:cubicBezTo>
                    <a:pt x="1900" y="587"/>
                    <a:pt x="1816" y="337"/>
                    <a:pt x="1498" y="240"/>
                  </a:cubicBezTo>
                  <a:cubicBezTo>
                    <a:pt x="1345" y="199"/>
                    <a:pt x="1276" y="101"/>
                    <a:pt x="1276" y="88"/>
                  </a:cubicBezTo>
                  <a:cubicBezTo>
                    <a:pt x="1241" y="30"/>
                    <a:pt x="1178" y="1"/>
                    <a:pt x="11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907;p52">
              <a:extLst>
                <a:ext uri="{FF2B5EF4-FFF2-40B4-BE49-F238E27FC236}">
                  <a16:creationId xmlns:a16="http://schemas.microsoft.com/office/drawing/2014/main" id="{3D62ED30-F912-C44C-67F9-7CEAA5D69293}"/>
                </a:ext>
              </a:extLst>
            </p:cNvPr>
            <p:cNvSpPr/>
            <p:nvPr/>
          </p:nvSpPr>
          <p:spPr>
            <a:xfrm>
              <a:off x="4320570" y="4371949"/>
              <a:ext cx="19979" cy="17452"/>
            </a:xfrm>
            <a:custGeom>
              <a:avLst/>
              <a:gdLst/>
              <a:ahLst/>
              <a:cxnLst/>
              <a:rect l="l" t="t" r="r" b="b"/>
              <a:pathLst>
                <a:path w="419" h="366" extrusionOk="0">
                  <a:moveTo>
                    <a:pt x="208" y="1"/>
                  </a:moveTo>
                  <a:cubicBezTo>
                    <a:pt x="126" y="1"/>
                    <a:pt x="47" y="56"/>
                    <a:pt x="31" y="154"/>
                  </a:cubicBezTo>
                  <a:cubicBezTo>
                    <a:pt x="1" y="274"/>
                    <a:pt x="108" y="365"/>
                    <a:pt x="217" y="365"/>
                  </a:cubicBezTo>
                  <a:cubicBezTo>
                    <a:pt x="259" y="365"/>
                    <a:pt x="301" y="351"/>
                    <a:pt x="336" y="320"/>
                  </a:cubicBezTo>
                  <a:cubicBezTo>
                    <a:pt x="406" y="265"/>
                    <a:pt x="419" y="154"/>
                    <a:pt x="363" y="84"/>
                  </a:cubicBezTo>
                  <a:cubicBezTo>
                    <a:pt x="324" y="27"/>
                    <a:pt x="265" y="1"/>
                    <a:pt x="2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0" name="Google Shape;280;p29">
            <a:extLst>
              <a:ext uri="{FF2B5EF4-FFF2-40B4-BE49-F238E27FC236}">
                <a16:creationId xmlns:a16="http://schemas.microsoft.com/office/drawing/2014/main" id="{99D9E3C5-1EF7-AD1F-D19B-1EAB1D818E54}"/>
              </a:ext>
            </a:extLst>
          </p:cNvPr>
          <p:cNvCxnSpPr/>
          <p:nvPr/>
        </p:nvCxnSpPr>
        <p:spPr>
          <a:xfrm>
            <a:off x="720935" y="2302725"/>
            <a:ext cx="255600" cy="0"/>
          </a:xfrm>
          <a:prstGeom prst="straightConnector1">
            <a:avLst/>
          </a:prstGeom>
          <a:noFill/>
          <a:ln w="9525" cap="flat" cmpd="sng">
            <a:solidFill>
              <a:schemeClr val="dk1"/>
            </a:solidFill>
            <a:prstDash val="solid"/>
            <a:round/>
            <a:headEnd type="none" w="med" len="med"/>
            <a:tailEnd type="none" w="med" len="med"/>
          </a:ln>
        </p:spPr>
      </p:cxnSp>
      <p:cxnSp>
        <p:nvCxnSpPr>
          <p:cNvPr id="19" name="Google Shape;280;p29">
            <a:extLst>
              <a:ext uri="{FF2B5EF4-FFF2-40B4-BE49-F238E27FC236}">
                <a16:creationId xmlns:a16="http://schemas.microsoft.com/office/drawing/2014/main" id="{E49DD1B2-5E09-4BAF-F844-2557589F7AF8}"/>
              </a:ext>
            </a:extLst>
          </p:cNvPr>
          <p:cNvCxnSpPr/>
          <p:nvPr/>
        </p:nvCxnSpPr>
        <p:spPr>
          <a:xfrm>
            <a:off x="734091" y="2754333"/>
            <a:ext cx="255600" cy="0"/>
          </a:xfrm>
          <a:prstGeom prst="straightConnector1">
            <a:avLst/>
          </a:prstGeom>
          <a:noFill/>
          <a:ln w="9525" cap="flat" cmpd="sng">
            <a:solidFill>
              <a:schemeClr val="dk1"/>
            </a:solidFill>
            <a:prstDash val="solid"/>
            <a:round/>
            <a:headEnd type="none" w="med" len="med"/>
            <a:tailEnd type="none" w="med" len="med"/>
          </a:ln>
        </p:spPr>
      </p:cxnSp>
      <p:grpSp>
        <p:nvGrpSpPr>
          <p:cNvPr id="29" name="Google Shape;2149;p52">
            <a:extLst>
              <a:ext uri="{FF2B5EF4-FFF2-40B4-BE49-F238E27FC236}">
                <a16:creationId xmlns:a16="http://schemas.microsoft.com/office/drawing/2014/main" id="{8612036A-05D4-56B6-3CBE-316C34673EB1}"/>
              </a:ext>
            </a:extLst>
          </p:cNvPr>
          <p:cNvGrpSpPr/>
          <p:nvPr/>
        </p:nvGrpSpPr>
        <p:grpSpPr>
          <a:xfrm>
            <a:off x="750390" y="2907582"/>
            <a:ext cx="264504" cy="220417"/>
            <a:chOff x="3247451" y="1953008"/>
            <a:chExt cx="451029" cy="451702"/>
          </a:xfrm>
        </p:grpSpPr>
        <p:sp>
          <p:nvSpPr>
            <p:cNvPr id="30" name="Google Shape;2150;p52">
              <a:extLst>
                <a:ext uri="{FF2B5EF4-FFF2-40B4-BE49-F238E27FC236}">
                  <a16:creationId xmlns:a16="http://schemas.microsoft.com/office/drawing/2014/main" id="{FF37AA56-382F-73E9-A097-D256617C846B}"/>
                </a:ext>
              </a:extLst>
            </p:cNvPr>
            <p:cNvSpPr/>
            <p:nvPr/>
          </p:nvSpPr>
          <p:spPr>
            <a:xfrm>
              <a:off x="3247451" y="1953008"/>
              <a:ext cx="451029" cy="418652"/>
            </a:xfrm>
            <a:custGeom>
              <a:avLst/>
              <a:gdLst/>
              <a:ahLst/>
              <a:cxnLst/>
              <a:rect l="l" t="t" r="r" b="b"/>
              <a:pathLst>
                <a:path w="9459" h="8780" extrusionOk="0">
                  <a:moveTo>
                    <a:pt x="3911" y="376"/>
                  </a:moveTo>
                  <a:cubicBezTo>
                    <a:pt x="4688" y="376"/>
                    <a:pt x="5409" y="805"/>
                    <a:pt x="5797" y="1485"/>
                  </a:cubicBezTo>
                  <a:cubicBezTo>
                    <a:pt x="5822" y="1545"/>
                    <a:pt x="5877" y="1585"/>
                    <a:pt x="5945" y="1585"/>
                  </a:cubicBezTo>
                  <a:cubicBezTo>
                    <a:pt x="5955" y="1585"/>
                    <a:pt x="5966" y="1584"/>
                    <a:pt x="5977" y="1582"/>
                  </a:cubicBezTo>
                  <a:lnTo>
                    <a:pt x="6130" y="1582"/>
                  </a:lnTo>
                  <a:cubicBezTo>
                    <a:pt x="6824" y="1582"/>
                    <a:pt x="7462" y="2012"/>
                    <a:pt x="7711" y="2663"/>
                  </a:cubicBezTo>
                  <a:cubicBezTo>
                    <a:pt x="7735" y="2736"/>
                    <a:pt x="7791" y="2777"/>
                    <a:pt x="7859" y="2777"/>
                  </a:cubicBezTo>
                  <a:cubicBezTo>
                    <a:pt x="7870" y="2777"/>
                    <a:pt x="7880" y="2776"/>
                    <a:pt x="7891" y="2774"/>
                  </a:cubicBezTo>
                  <a:lnTo>
                    <a:pt x="8002" y="2774"/>
                  </a:lnTo>
                  <a:cubicBezTo>
                    <a:pt x="8599" y="2774"/>
                    <a:pt x="9098" y="3260"/>
                    <a:pt x="9098" y="3870"/>
                  </a:cubicBezTo>
                  <a:cubicBezTo>
                    <a:pt x="9098" y="4355"/>
                    <a:pt x="8779" y="4771"/>
                    <a:pt x="8321" y="4910"/>
                  </a:cubicBezTo>
                  <a:cubicBezTo>
                    <a:pt x="7852" y="4321"/>
                    <a:pt x="7126" y="3952"/>
                    <a:pt x="6365" y="3952"/>
                  </a:cubicBezTo>
                  <a:cubicBezTo>
                    <a:pt x="6337" y="3952"/>
                    <a:pt x="6310" y="3953"/>
                    <a:pt x="6282" y="3954"/>
                  </a:cubicBezTo>
                  <a:cubicBezTo>
                    <a:pt x="5533" y="3981"/>
                    <a:pt x="4812" y="4355"/>
                    <a:pt x="4355" y="4965"/>
                  </a:cubicBezTo>
                  <a:lnTo>
                    <a:pt x="1748" y="4965"/>
                  </a:lnTo>
                  <a:cubicBezTo>
                    <a:pt x="985" y="4965"/>
                    <a:pt x="361" y="4342"/>
                    <a:pt x="361" y="3579"/>
                  </a:cubicBezTo>
                  <a:cubicBezTo>
                    <a:pt x="361" y="3218"/>
                    <a:pt x="500" y="2885"/>
                    <a:pt x="735" y="2636"/>
                  </a:cubicBezTo>
                  <a:cubicBezTo>
                    <a:pt x="971" y="2373"/>
                    <a:pt x="1304" y="2220"/>
                    <a:pt x="1650" y="2192"/>
                  </a:cubicBezTo>
                  <a:cubicBezTo>
                    <a:pt x="1720" y="2192"/>
                    <a:pt x="1789" y="2136"/>
                    <a:pt x="1817" y="2053"/>
                  </a:cubicBezTo>
                  <a:cubicBezTo>
                    <a:pt x="1914" y="1582"/>
                    <a:pt x="2177" y="1152"/>
                    <a:pt x="2552" y="861"/>
                  </a:cubicBezTo>
                  <a:cubicBezTo>
                    <a:pt x="2941" y="542"/>
                    <a:pt x="3412" y="376"/>
                    <a:pt x="3911" y="376"/>
                  </a:cubicBezTo>
                  <a:close/>
                  <a:moveTo>
                    <a:pt x="3911" y="1"/>
                  </a:moveTo>
                  <a:cubicBezTo>
                    <a:pt x="3329" y="1"/>
                    <a:pt x="2774" y="209"/>
                    <a:pt x="2331" y="570"/>
                  </a:cubicBezTo>
                  <a:cubicBezTo>
                    <a:pt x="1914" y="888"/>
                    <a:pt x="1623" y="1347"/>
                    <a:pt x="1484" y="1846"/>
                  </a:cubicBezTo>
                  <a:cubicBezTo>
                    <a:pt x="1096" y="1901"/>
                    <a:pt x="735" y="2095"/>
                    <a:pt x="472" y="2386"/>
                  </a:cubicBezTo>
                  <a:cubicBezTo>
                    <a:pt x="167" y="2706"/>
                    <a:pt x="1" y="3135"/>
                    <a:pt x="1" y="3579"/>
                  </a:cubicBezTo>
                  <a:cubicBezTo>
                    <a:pt x="1" y="4549"/>
                    <a:pt x="791" y="5326"/>
                    <a:pt x="1748" y="5326"/>
                  </a:cubicBezTo>
                  <a:lnTo>
                    <a:pt x="4133" y="5326"/>
                  </a:lnTo>
                  <a:cubicBezTo>
                    <a:pt x="3967" y="5659"/>
                    <a:pt x="3869" y="6034"/>
                    <a:pt x="3869" y="6436"/>
                  </a:cubicBezTo>
                  <a:cubicBezTo>
                    <a:pt x="3869" y="6949"/>
                    <a:pt x="4036" y="7448"/>
                    <a:pt x="4327" y="7864"/>
                  </a:cubicBezTo>
                  <a:cubicBezTo>
                    <a:pt x="4618" y="8281"/>
                    <a:pt x="5021" y="8586"/>
                    <a:pt x="5492" y="8765"/>
                  </a:cubicBezTo>
                  <a:cubicBezTo>
                    <a:pt x="5512" y="8771"/>
                    <a:pt x="5532" y="8774"/>
                    <a:pt x="5551" y="8774"/>
                  </a:cubicBezTo>
                  <a:cubicBezTo>
                    <a:pt x="5627" y="8774"/>
                    <a:pt x="5695" y="8732"/>
                    <a:pt x="5728" y="8654"/>
                  </a:cubicBezTo>
                  <a:cubicBezTo>
                    <a:pt x="5755" y="8558"/>
                    <a:pt x="5714" y="8447"/>
                    <a:pt x="5617" y="8419"/>
                  </a:cubicBezTo>
                  <a:cubicBezTo>
                    <a:pt x="5215" y="8266"/>
                    <a:pt x="4882" y="8003"/>
                    <a:pt x="4633" y="7656"/>
                  </a:cubicBezTo>
                  <a:cubicBezTo>
                    <a:pt x="4383" y="7295"/>
                    <a:pt x="4244" y="6879"/>
                    <a:pt x="4244" y="6436"/>
                  </a:cubicBezTo>
                  <a:cubicBezTo>
                    <a:pt x="4244" y="5285"/>
                    <a:pt x="5201" y="4328"/>
                    <a:pt x="6352" y="4328"/>
                  </a:cubicBezTo>
                  <a:cubicBezTo>
                    <a:pt x="7503" y="4328"/>
                    <a:pt x="8473" y="5285"/>
                    <a:pt x="8473" y="6436"/>
                  </a:cubicBezTo>
                  <a:cubicBezTo>
                    <a:pt x="8473" y="7323"/>
                    <a:pt x="7919" y="8114"/>
                    <a:pt x="7087" y="8419"/>
                  </a:cubicBezTo>
                  <a:cubicBezTo>
                    <a:pt x="6990" y="8447"/>
                    <a:pt x="6948" y="8558"/>
                    <a:pt x="6976" y="8654"/>
                  </a:cubicBezTo>
                  <a:cubicBezTo>
                    <a:pt x="7003" y="8724"/>
                    <a:pt x="7073" y="8780"/>
                    <a:pt x="7157" y="8780"/>
                  </a:cubicBezTo>
                  <a:cubicBezTo>
                    <a:pt x="7170" y="8780"/>
                    <a:pt x="7198" y="8765"/>
                    <a:pt x="7212" y="8765"/>
                  </a:cubicBezTo>
                  <a:cubicBezTo>
                    <a:pt x="7684" y="8586"/>
                    <a:pt x="8085" y="8281"/>
                    <a:pt x="8377" y="7864"/>
                  </a:cubicBezTo>
                  <a:cubicBezTo>
                    <a:pt x="8682" y="7448"/>
                    <a:pt x="8834" y="6949"/>
                    <a:pt x="8834" y="6436"/>
                  </a:cubicBezTo>
                  <a:cubicBezTo>
                    <a:pt x="8834" y="6006"/>
                    <a:pt x="8723" y="5590"/>
                    <a:pt x="8529" y="5230"/>
                  </a:cubicBezTo>
                  <a:cubicBezTo>
                    <a:pt x="9084" y="5021"/>
                    <a:pt x="9459" y="4481"/>
                    <a:pt x="9459" y="3870"/>
                  </a:cubicBezTo>
                  <a:cubicBezTo>
                    <a:pt x="9459" y="3066"/>
                    <a:pt x="8806" y="2400"/>
                    <a:pt x="8002" y="2400"/>
                  </a:cubicBezTo>
                  <a:cubicBezTo>
                    <a:pt x="7669" y="1679"/>
                    <a:pt x="6920" y="1208"/>
                    <a:pt x="6130" y="1208"/>
                  </a:cubicBezTo>
                  <a:lnTo>
                    <a:pt x="6060" y="1208"/>
                  </a:lnTo>
                  <a:cubicBezTo>
                    <a:pt x="5603" y="459"/>
                    <a:pt x="4785" y="1"/>
                    <a:pt x="39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151;p52">
              <a:extLst>
                <a:ext uri="{FF2B5EF4-FFF2-40B4-BE49-F238E27FC236}">
                  <a16:creationId xmlns:a16="http://schemas.microsoft.com/office/drawing/2014/main" id="{E9CFD9E4-AF78-F7DA-26A0-F2BAAA9C5A9F}"/>
                </a:ext>
              </a:extLst>
            </p:cNvPr>
            <p:cNvSpPr/>
            <p:nvPr/>
          </p:nvSpPr>
          <p:spPr>
            <a:xfrm>
              <a:off x="3391598" y="2078035"/>
              <a:ext cx="89309" cy="32281"/>
            </a:xfrm>
            <a:custGeom>
              <a:avLst/>
              <a:gdLst/>
              <a:ahLst/>
              <a:cxnLst/>
              <a:rect l="l" t="t" r="r" b="b"/>
              <a:pathLst>
                <a:path w="1873" h="677" extrusionOk="0">
                  <a:moveTo>
                    <a:pt x="944" y="0"/>
                  </a:moveTo>
                  <a:cubicBezTo>
                    <a:pt x="611" y="0"/>
                    <a:pt x="306" y="139"/>
                    <a:pt x="84" y="361"/>
                  </a:cubicBezTo>
                  <a:cubicBezTo>
                    <a:pt x="1" y="430"/>
                    <a:pt x="1" y="555"/>
                    <a:pt x="84" y="624"/>
                  </a:cubicBezTo>
                  <a:cubicBezTo>
                    <a:pt x="119" y="659"/>
                    <a:pt x="163" y="676"/>
                    <a:pt x="210" y="676"/>
                  </a:cubicBezTo>
                  <a:cubicBezTo>
                    <a:pt x="257" y="676"/>
                    <a:pt x="305" y="659"/>
                    <a:pt x="347" y="624"/>
                  </a:cubicBezTo>
                  <a:cubicBezTo>
                    <a:pt x="500" y="457"/>
                    <a:pt x="708" y="374"/>
                    <a:pt x="944" y="374"/>
                  </a:cubicBezTo>
                  <a:cubicBezTo>
                    <a:pt x="1166" y="374"/>
                    <a:pt x="1373" y="457"/>
                    <a:pt x="1540" y="624"/>
                  </a:cubicBezTo>
                  <a:cubicBezTo>
                    <a:pt x="1575" y="659"/>
                    <a:pt x="1620" y="676"/>
                    <a:pt x="1665" y="676"/>
                  </a:cubicBezTo>
                  <a:cubicBezTo>
                    <a:pt x="1710" y="676"/>
                    <a:pt x="1755" y="659"/>
                    <a:pt x="1789" y="624"/>
                  </a:cubicBezTo>
                  <a:cubicBezTo>
                    <a:pt x="1873" y="555"/>
                    <a:pt x="1873" y="430"/>
                    <a:pt x="1789" y="361"/>
                  </a:cubicBezTo>
                  <a:cubicBezTo>
                    <a:pt x="1567" y="139"/>
                    <a:pt x="1262" y="0"/>
                    <a:pt x="9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152;p52">
              <a:extLst>
                <a:ext uri="{FF2B5EF4-FFF2-40B4-BE49-F238E27FC236}">
                  <a16:creationId xmlns:a16="http://schemas.microsoft.com/office/drawing/2014/main" id="{1F7D3082-4984-53F7-C552-67AB9C0ABFAE}"/>
                </a:ext>
              </a:extLst>
            </p:cNvPr>
            <p:cNvSpPr/>
            <p:nvPr/>
          </p:nvSpPr>
          <p:spPr>
            <a:xfrm>
              <a:off x="3362511" y="2037027"/>
              <a:ext cx="147482" cy="44011"/>
            </a:xfrm>
            <a:custGeom>
              <a:avLst/>
              <a:gdLst/>
              <a:ahLst/>
              <a:cxnLst/>
              <a:rect l="l" t="t" r="r" b="b"/>
              <a:pathLst>
                <a:path w="3093" h="923" extrusionOk="0">
                  <a:moveTo>
                    <a:pt x="1554" y="1"/>
                  </a:moveTo>
                  <a:cubicBezTo>
                    <a:pt x="985" y="1"/>
                    <a:pt x="472" y="208"/>
                    <a:pt x="69" y="611"/>
                  </a:cubicBezTo>
                  <a:cubicBezTo>
                    <a:pt x="1" y="680"/>
                    <a:pt x="1" y="790"/>
                    <a:pt x="69" y="860"/>
                  </a:cubicBezTo>
                  <a:cubicBezTo>
                    <a:pt x="104" y="902"/>
                    <a:pt x="153" y="923"/>
                    <a:pt x="202" y="923"/>
                  </a:cubicBezTo>
                  <a:cubicBezTo>
                    <a:pt x="250" y="923"/>
                    <a:pt x="299" y="902"/>
                    <a:pt x="334" y="860"/>
                  </a:cubicBezTo>
                  <a:cubicBezTo>
                    <a:pt x="652" y="541"/>
                    <a:pt x="1096" y="361"/>
                    <a:pt x="1554" y="361"/>
                  </a:cubicBezTo>
                  <a:cubicBezTo>
                    <a:pt x="2011" y="361"/>
                    <a:pt x="2441" y="541"/>
                    <a:pt x="2760" y="860"/>
                  </a:cubicBezTo>
                  <a:cubicBezTo>
                    <a:pt x="2795" y="902"/>
                    <a:pt x="2843" y="923"/>
                    <a:pt x="2892" y="923"/>
                  </a:cubicBezTo>
                  <a:cubicBezTo>
                    <a:pt x="2940" y="923"/>
                    <a:pt x="2989" y="902"/>
                    <a:pt x="3024" y="860"/>
                  </a:cubicBezTo>
                  <a:cubicBezTo>
                    <a:pt x="3093" y="790"/>
                    <a:pt x="3093" y="680"/>
                    <a:pt x="3024" y="611"/>
                  </a:cubicBezTo>
                  <a:cubicBezTo>
                    <a:pt x="2621" y="208"/>
                    <a:pt x="2109" y="1"/>
                    <a:pt x="15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153;p52">
              <a:extLst>
                <a:ext uri="{FF2B5EF4-FFF2-40B4-BE49-F238E27FC236}">
                  <a16:creationId xmlns:a16="http://schemas.microsoft.com/office/drawing/2014/main" id="{F878541F-D8BE-367F-FF6E-B38EE8C30685}"/>
                </a:ext>
              </a:extLst>
            </p:cNvPr>
            <p:cNvSpPr/>
            <p:nvPr/>
          </p:nvSpPr>
          <p:spPr>
            <a:xfrm>
              <a:off x="3426026" y="2127530"/>
              <a:ext cx="20503" cy="17404"/>
            </a:xfrm>
            <a:custGeom>
              <a:avLst/>
              <a:gdLst/>
              <a:ahLst/>
              <a:cxnLst/>
              <a:rect l="l" t="t" r="r" b="b"/>
              <a:pathLst>
                <a:path w="430" h="365" extrusionOk="0">
                  <a:moveTo>
                    <a:pt x="216" y="0"/>
                  </a:moveTo>
                  <a:cubicBezTo>
                    <a:pt x="190" y="0"/>
                    <a:pt x="164" y="5"/>
                    <a:pt x="139" y="16"/>
                  </a:cubicBezTo>
                  <a:cubicBezTo>
                    <a:pt x="56" y="44"/>
                    <a:pt x="0" y="155"/>
                    <a:pt x="41" y="252"/>
                  </a:cubicBezTo>
                  <a:cubicBezTo>
                    <a:pt x="72" y="324"/>
                    <a:pt x="141" y="365"/>
                    <a:pt x="214" y="365"/>
                  </a:cubicBezTo>
                  <a:cubicBezTo>
                    <a:pt x="239" y="365"/>
                    <a:pt x="266" y="360"/>
                    <a:pt x="291" y="349"/>
                  </a:cubicBezTo>
                  <a:cubicBezTo>
                    <a:pt x="374" y="307"/>
                    <a:pt x="429" y="210"/>
                    <a:pt x="388" y="113"/>
                  </a:cubicBezTo>
                  <a:cubicBezTo>
                    <a:pt x="357" y="42"/>
                    <a:pt x="289" y="0"/>
                    <a:pt x="2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154;p52">
              <a:extLst>
                <a:ext uri="{FF2B5EF4-FFF2-40B4-BE49-F238E27FC236}">
                  <a16:creationId xmlns:a16="http://schemas.microsoft.com/office/drawing/2014/main" id="{1504BB31-C1CE-E1BF-E8D7-5481B325C388}"/>
                </a:ext>
              </a:extLst>
            </p:cNvPr>
            <p:cNvSpPr/>
            <p:nvPr/>
          </p:nvSpPr>
          <p:spPr>
            <a:xfrm>
              <a:off x="3469656" y="2226140"/>
              <a:ext cx="107810" cy="67518"/>
            </a:xfrm>
            <a:custGeom>
              <a:avLst/>
              <a:gdLst/>
              <a:ahLst/>
              <a:cxnLst/>
              <a:rect l="l" t="t" r="r" b="b"/>
              <a:pathLst>
                <a:path w="2261" h="1416" extrusionOk="0">
                  <a:moveTo>
                    <a:pt x="707" y="1"/>
                  </a:moveTo>
                  <a:cubicBezTo>
                    <a:pt x="319" y="1"/>
                    <a:pt x="0" y="319"/>
                    <a:pt x="0" y="708"/>
                  </a:cubicBezTo>
                  <a:cubicBezTo>
                    <a:pt x="0" y="1096"/>
                    <a:pt x="319" y="1415"/>
                    <a:pt x="707" y="1415"/>
                  </a:cubicBezTo>
                  <a:lnTo>
                    <a:pt x="860" y="1415"/>
                  </a:lnTo>
                  <a:cubicBezTo>
                    <a:pt x="971" y="1415"/>
                    <a:pt x="1054" y="1332"/>
                    <a:pt x="1054" y="1234"/>
                  </a:cubicBezTo>
                  <a:cubicBezTo>
                    <a:pt x="1054" y="1138"/>
                    <a:pt x="971" y="1055"/>
                    <a:pt x="860" y="1055"/>
                  </a:cubicBezTo>
                  <a:lnTo>
                    <a:pt x="707" y="1055"/>
                  </a:lnTo>
                  <a:cubicBezTo>
                    <a:pt x="513" y="1055"/>
                    <a:pt x="361" y="902"/>
                    <a:pt x="361" y="708"/>
                  </a:cubicBezTo>
                  <a:cubicBezTo>
                    <a:pt x="361" y="513"/>
                    <a:pt x="513" y="361"/>
                    <a:pt x="707" y="361"/>
                  </a:cubicBezTo>
                  <a:lnTo>
                    <a:pt x="1554" y="361"/>
                  </a:lnTo>
                  <a:cubicBezTo>
                    <a:pt x="1733" y="361"/>
                    <a:pt x="1900" y="513"/>
                    <a:pt x="1900" y="708"/>
                  </a:cubicBezTo>
                  <a:cubicBezTo>
                    <a:pt x="1900" y="805"/>
                    <a:pt x="1983" y="888"/>
                    <a:pt x="2081" y="888"/>
                  </a:cubicBezTo>
                  <a:cubicBezTo>
                    <a:pt x="2177" y="888"/>
                    <a:pt x="2260" y="805"/>
                    <a:pt x="2260" y="708"/>
                  </a:cubicBezTo>
                  <a:cubicBezTo>
                    <a:pt x="2260" y="319"/>
                    <a:pt x="1942" y="1"/>
                    <a:pt x="15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155;p52">
              <a:extLst>
                <a:ext uri="{FF2B5EF4-FFF2-40B4-BE49-F238E27FC236}">
                  <a16:creationId xmlns:a16="http://schemas.microsoft.com/office/drawing/2014/main" id="{49E4C547-A4FC-A0C0-6A5E-874700E22E7C}"/>
                </a:ext>
              </a:extLst>
            </p:cNvPr>
            <p:cNvSpPr/>
            <p:nvPr/>
          </p:nvSpPr>
          <p:spPr>
            <a:xfrm>
              <a:off x="3525208" y="2226140"/>
              <a:ext cx="106475" cy="67518"/>
            </a:xfrm>
            <a:custGeom>
              <a:avLst/>
              <a:gdLst/>
              <a:ahLst/>
              <a:cxnLst/>
              <a:rect l="l" t="t" r="r" b="b"/>
              <a:pathLst>
                <a:path w="2233" h="1416" extrusionOk="0">
                  <a:moveTo>
                    <a:pt x="1400" y="1"/>
                  </a:moveTo>
                  <a:cubicBezTo>
                    <a:pt x="1289" y="1"/>
                    <a:pt x="1206" y="70"/>
                    <a:pt x="1206" y="181"/>
                  </a:cubicBezTo>
                  <a:cubicBezTo>
                    <a:pt x="1206" y="278"/>
                    <a:pt x="1289" y="361"/>
                    <a:pt x="1400" y="361"/>
                  </a:cubicBezTo>
                  <a:lnTo>
                    <a:pt x="1526" y="361"/>
                  </a:lnTo>
                  <a:cubicBezTo>
                    <a:pt x="1705" y="361"/>
                    <a:pt x="1859" y="513"/>
                    <a:pt x="1859" y="708"/>
                  </a:cubicBezTo>
                  <a:cubicBezTo>
                    <a:pt x="1859" y="902"/>
                    <a:pt x="1705" y="1055"/>
                    <a:pt x="1526" y="1055"/>
                  </a:cubicBezTo>
                  <a:lnTo>
                    <a:pt x="707" y="1055"/>
                  </a:lnTo>
                  <a:cubicBezTo>
                    <a:pt x="513" y="1055"/>
                    <a:pt x="361" y="902"/>
                    <a:pt x="361" y="708"/>
                  </a:cubicBezTo>
                  <a:cubicBezTo>
                    <a:pt x="361" y="611"/>
                    <a:pt x="278" y="528"/>
                    <a:pt x="180" y="528"/>
                  </a:cubicBezTo>
                  <a:cubicBezTo>
                    <a:pt x="83" y="528"/>
                    <a:pt x="0" y="611"/>
                    <a:pt x="0" y="708"/>
                  </a:cubicBezTo>
                  <a:cubicBezTo>
                    <a:pt x="0" y="1096"/>
                    <a:pt x="319" y="1415"/>
                    <a:pt x="707" y="1415"/>
                  </a:cubicBezTo>
                  <a:lnTo>
                    <a:pt x="1526" y="1415"/>
                  </a:lnTo>
                  <a:cubicBezTo>
                    <a:pt x="1914" y="1415"/>
                    <a:pt x="2232" y="1096"/>
                    <a:pt x="2232" y="708"/>
                  </a:cubicBezTo>
                  <a:cubicBezTo>
                    <a:pt x="2232" y="319"/>
                    <a:pt x="1914" y="1"/>
                    <a:pt x="15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156;p52">
              <a:extLst>
                <a:ext uri="{FF2B5EF4-FFF2-40B4-BE49-F238E27FC236}">
                  <a16:creationId xmlns:a16="http://schemas.microsoft.com/office/drawing/2014/main" id="{EEDBD6B9-2B19-C434-AAF8-570B281B370E}"/>
                </a:ext>
              </a:extLst>
            </p:cNvPr>
            <p:cNvSpPr/>
            <p:nvPr/>
          </p:nvSpPr>
          <p:spPr>
            <a:xfrm>
              <a:off x="3253363" y="2219035"/>
              <a:ext cx="191827" cy="185676"/>
            </a:xfrm>
            <a:custGeom>
              <a:avLst/>
              <a:gdLst/>
              <a:ahLst/>
              <a:cxnLst/>
              <a:rect l="l" t="t" r="r" b="b"/>
              <a:pathLst>
                <a:path w="4023" h="3894" extrusionOk="0">
                  <a:moveTo>
                    <a:pt x="1194" y="455"/>
                  </a:moveTo>
                  <a:lnTo>
                    <a:pt x="1748" y="1051"/>
                  </a:lnTo>
                  <a:lnTo>
                    <a:pt x="1610" y="1051"/>
                  </a:lnTo>
                  <a:cubicBezTo>
                    <a:pt x="1513" y="1051"/>
                    <a:pt x="1430" y="1134"/>
                    <a:pt x="1430" y="1245"/>
                  </a:cubicBezTo>
                  <a:lnTo>
                    <a:pt x="1430" y="1494"/>
                  </a:lnTo>
                  <a:cubicBezTo>
                    <a:pt x="1430" y="2147"/>
                    <a:pt x="1832" y="2521"/>
                    <a:pt x="2525" y="2521"/>
                  </a:cubicBezTo>
                  <a:lnTo>
                    <a:pt x="2775" y="2521"/>
                  </a:lnTo>
                  <a:cubicBezTo>
                    <a:pt x="2872" y="2521"/>
                    <a:pt x="2955" y="2437"/>
                    <a:pt x="2955" y="2341"/>
                  </a:cubicBezTo>
                  <a:lnTo>
                    <a:pt x="2955" y="2160"/>
                  </a:lnTo>
                  <a:lnTo>
                    <a:pt x="3566" y="2715"/>
                  </a:lnTo>
                  <a:lnTo>
                    <a:pt x="2955" y="3284"/>
                  </a:lnTo>
                  <a:lnTo>
                    <a:pt x="2955" y="3159"/>
                  </a:lnTo>
                  <a:cubicBezTo>
                    <a:pt x="2955" y="3062"/>
                    <a:pt x="2872" y="2979"/>
                    <a:pt x="2775" y="2979"/>
                  </a:cubicBezTo>
                  <a:lnTo>
                    <a:pt x="2442" y="2979"/>
                  </a:lnTo>
                  <a:cubicBezTo>
                    <a:pt x="2026" y="2979"/>
                    <a:pt x="1652" y="2853"/>
                    <a:pt x="1388" y="2618"/>
                  </a:cubicBezTo>
                  <a:cubicBezTo>
                    <a:pt x="1097" y="2382"/>
                    <a:pt x="944" y="2036"/>
                    <a:pt x="944" y="1633"/>
                  </a:cubicBezTo>
                  <a:lnTo>
                    <a:pt x="944" y="1245"/>
                  </a:lnTo>
                  <a:cubicBezTo>
                    <a:pt x="944" y="1134"/>
                    <a:pt x="861" y="1051"/>
                    <a:pt x="764" y="1051"/>
                  </a:cubicBezTo>
                  <a:lnTo>
                    <a:pt x="626" y="1051"/>
                  </a:lnTo>
                  <a:lnTo>
                    <a:pt x="1194" y="455"/>
                  </a:lnTo>
                  <a:close/>
                  <a:moveTo>
                    <a:pt x="1189" y="1"/>
                  </a:moveTo>
                  <a:cubicBezTo>
                    <a:pt x="1138" y="1"/>
                    <a:pt x="1090" y="18"/>
                    <a:pt x="1055" y="52"/>
                  </a:cubicBezTo>
                  <a:lnTo>
                    <a:pt x="71" y="1121"/>
                  </a:lnTo>
                  <a:cubicBezTo>
                    <a:pt x="15" y="1162"/>
                    <a:pt x="1" y="1245"/>
                    <a:pt x="29" y="1315"/>
                  </a:cubicBezTo>
                  <a:cubicBezTo>
                    <a:pt x="56" y="1383"/>
                    <a:pt x="126" y="1426"/>
                    <a:pt x="195" y="1426"/>
                  </a:cubicBezTo>
                  <a:lnTo>
                    <a:pt x="583" y="1426"/>
                  </a:lnTo>
                  <a:lnTo>
                    <a:pt x="583" y="1633"/>
                  </a:lnTo>
                  <a:cubicBezTo>
                    <a:pt x="583" y="2147"/>
                    <a:pt x="778" y="2591"/>
                    <a:pt x="1153" y="2909"/>
                  </a:cubicBezTo>
                  <a:cubicBezTo>
                    <a:pt x="1485" y="3186"/>
                    <a:pt x="1942" y="3339"/>
                    <a:pt x="2442" y="3339"/>
                  </a:cubicBezTo>
                  <a:lnTo>
                    <a:pt x="2595" y="3339"/>
                  </a:lnTo>
                  <a:lnTo>
                    <a:pt x="2595" y="3713"/>
                  </a:lnTo>
                  <a:cubicBezTo>
                    <a:pt x="2595" y="3783"/>
                    <a:pt x="2636" y="3852"/>
                    <a:pt x="2706" y="3880"/>
                  </a:cubicBezTo>
                  <a:cubicBezTo>
                    <a:pt x="2729" y="3889"/>
                    <a:pt x="2752" y="3894"/>
                    <a:pt x="2775" y="3894"/>
                  </a:cubicBezTo>
                  <a:cubicBezTo>
                    <a:pt x="2820" y="3894"/>
                    <a:pt x="2863" y="3875"/>
                    <a:pt x="2900" y="3839"/>
                  </a:cubicBezTo>
                  <a:lnTo>
                    <a:pt x="3954" y="2853"/>
                  </a:lnTo>
                  <a:cubicBezTo>
                    <a:pt x="3995" y="2826"/>
                    <a:pt x="4023" y="2770"/>
                    <a:pt x="4023" y="2715"/>
                  </a:cubicBezTo>
                  <a:cubicBezTo>
                    <a:pt x="4023" y="2674"/>
                    <a:pt x="3995" y="2618"/>
                    <a:pt x="3954" y="2591"/>
                  </a:cubicBezTo>
                  <a:lnTo>
                    <a:pt x="2900" y="1592"/>
                  </a:lnTo>
                  <a:cubicBezTo>
                    <a:pt x="2864" y="1565"/>
                    <a:pt x="2823" y="1550"/>
                    <a:pt x="2779" y="1550"/>
                  </a:cubicBezTo>
                  <a:cubicBezTo>
                    <a:pt x="2755" y="1550"/>
                    <a:pt x="2730" y="1554"/>
                    <a:pt x="2706" y="1564"/>
                  </a:cubicBezTo>
                  <a:cubicBezTo>
                    <a:pt x="2636" y="1592"/>
                    <a:pt x="2595" y="1661"/>
                    <a:pt x="2595" y="1731"/>
                  </a:cubicBezTo>
                  <a:lnTo>
                    <a:pt x="2595" y="2147"/>
                  </a:lnTo>
                  <a:lnTo>
                    <a:pt x="2525" y="2147"/>
                  </a:lnTo>
                  <a:cubicBezTo>
                    <a:pt x="2040" y="2147"/>
                    <a:pt x="1804" y="1938"/>
                    <a:pt x="1804" y="1494"/>
                  </a:cubicBezTo>
                  <a:lnTo>
                    <a:pt x="1804" y="1426"/>
                  </a:lnTo>
                  <a:lnTo>
                    <a:pt x="2179" y="1426"/>
                  </a:lnTo>
                  <a:cubicBezTo>
                    <a:pt x="2248" y="1426"/>
                    <a:pt x="2317" y="1383"/>
                    <a:pt x="2345" y="1315"/>
                  </a:cubicBezTo>
                  <a:cubicBezTo>
                    <a:pt x="2373" y="1245"/>
                    <a:pt x="2358" y="1162"/>
                    <a:pt x="2317" y="1121"/>
                  </a:cubicBezTo>
                  <a:lnTo>
                    <a:pt x="1332" y="52"/>
                  </a:lnTo>
                  <a:cubicBezTo>
                    <a:pt x="1291" y="18"/>
                    <a:pt x="1239" y="1"/>
                    <a:pt x="11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157;p52">
              <a:extLst>
                <a:ext uri="{FF2B5EF4-FFF2-40B4-BE49-F238E27FC236}">
                  <a16:creationId xmlns:a16="http://schemas.microsoft.com/office/drawing/2014/main" id="{F3D32085-AE55-9945-48E4-2A317E1AD061}"/>
                </a:ext>
              </a:extLst>
            </p:cNvPr>
            <p:cNvSpPr/>
            <p:nvPr/>
          </p:nvSpPr>
          <p:spPr>
            <a:xfrm>
              <a:off x="3540371" y="2360798"/>
              <a:ext cx="19884" cy="17547"/>
            </a:xfrm>
            <a:custGeom>
              <a:avLst/>
              <a:gdLst/>
              <a:ahLst/>
              <a:cxnLst/>
              <a:rect l="l" t="t" r="r" b="b"/>
              <a:pathLst>
                <a:path w="417" h="368" extrusionOk="0">
                  <a:moveTo>
                    <a:pt x="220" y="0"/>
                  </a:moveTo>
                  <a:cubicBezTo>
                    <a:pt x="183" y="0"/>
                    <a:pt x="145" y="11"/>
                    <a:pt x="112" y="34"/>
                  </a:cubicBezTo>
                  <a:cubicBezTo>
                    <a:pt x="28" y="89"/>
                    <a:pt x="1" y="200"/>
                    <a:pt x="56" y="283"/>
                  </a:cubicBezTo>
                  <a:cubicBezTo>
                    <a:pt x="92" y="337"/>
                    <a:pt x="157" y="368"/>
                    <a:pt x="221" y="368"/>
                  </a:cubicBezTo>
                  <a:cubicBezTo>
                    <a:pt x="256" y="368"/>
                    <a:pt x="291" y="358"/>
                    <a:pt x="320" y="339"/>
                  </a:cubicBezTo>
                  <a:cubicBezTo>
                    <a:pt x="403" y="283"/>
                    <a:pt x="417" y="158"/>
                    <a:pt x="361" y="75"/>
                  </a:cubicBezTo>
                  <a:cubicBezTo>
                    <a:pt x="328" y="25"/>
                    <a:pt x="275" y="0"/>
                    <a:pt x="2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 name="Google Shape;2261;p52">
            <a:extLst>
              <a:ext uri="{FF2B5EF4-FFF2-40B4-BE49-F238E27FC236}">
                <a16:creationId xmlns:a16="http://schemas.microsoft.com/office/drawing/2014/main" id="{EB0FB60A-4C22-1475-B900-0E6B57468F22}"/>
              </a:ext>
            </a:extLst>
          </p:cNvPr>
          <p:cNvGrpSpPr/>
          <p:nvPr/>
        </p:nvGrpSpPr>
        <p:grpSpPr>
          <a:xfrm>
            <a:off x="772095" y="3367425"/>
            <a:ext cx="234975" cy="258617"/>
            <a:chOff x="3997990" y="1220350"/>
            <a:chExt cx="419949" cy="451696"/>
          </a:xfrm>
          <a:solidFill>
            <a:schemeClr val="bg2">
              <a:lumMod val="60000"/>
              <a:lumOff val="40000"/>
            </a:schemeClr>
          </a:solidFill>
        </p:grpSpPr>
        <p:sp>
          <p:nvSpPr>
            <p:cNvPr id="39" name="Google Shape;2262;p52">
              <a:extLst>
                <a:ext uri="{FF2B5EF4-FFF2-40B4-BE49-F238E27FC236}">
                  <a16:creationId xmlns:a16="http://schemas.microsoft.com/office/drawing/2014/main" id="{B46BF952-1DD8-F78A-ED05-828EAAB6B6D5}"/>
                </a:ext>
              </a:extLst>
            </p:cNvPr>
            <p:cNvSpPr/>
            <p:nvPr/>
          </p:nvSpPr>
          <p:spPr>
            <a:xfrm>
              <a:off x="3997990" y="1220350"/>
              <a:ext cx="419272" cy="451696"/>
            </a:xfrm>
            <a:custGeom>
              <a:avLst/>
              <a:gdLst/>
              <a:ahLst/>
              <a:cxnLst/>
              <a:rect l="l" t="t" r="r" b="b"/>
              <a:pathLst>
                <a:path w="8793" h="9473" extrusionOk="0">
                  <a:moveTo>
                    <a:pt x="7975" y="375"/>
                  </a:moveTo>
                  <a:cubicBezTo>
                    <a:pt x="8224" y="375"/>
                    <a:pt x="8419" y="569"/>
                    <a:pt x="8419" y="804"/>
                  </a:cubicBezTo>
                  <a:lnTo>
                    <a:pt x="8419" y="1387"/>
                  </a:lnTo>
                  <a:lnTo>
                    <a:pt x="361" y="1387"/>
                  </a:lnTo>
                  <a:lnTo>
                    <a:pt x="361" y="804"/>
                  </a:lnTo>
                  <a:cubicBezTo>
                    <a:pt x="361" y="569"/>
                    <a:pt x="555" y="375"/>
                    <a:pt x="805" y="375"/>
                  </a:cubicBezTo>
                  <a:close/>
                  <a:moveTo>
                    <a:pt x="805" y="0"/>
                  </a:moveTo>
                  <a:cubicBezTo>
                    <a:pt x="361" y="0"/>
                    <a:pt x="0" y="361"/>
                    <a:pt x="0" y="804"/>
                  </a:cubicBezTo>
                  <a:lnTo>
                    <a:pt x="0" y="8626"/>
                  </a:lnTo>
                  <a:cubicBezTo>
                    <a:pt x="0" y="9084"/>
                    <a:pt x="375" y="9472"/>
                    <a:pt x="847" y="9472"/>
                  </a:cubicBezTo>
                  <a:lnTo>
                    <a:pt x="7933" y="9472"/>
                  </a:lnTo>
                  <a:cubicBezTo>
                    <a:pt x="8404" y="9472"/>
                    <a:pt x="8779" y="9084"/>
                    <a:pt x="8779" y="8626"/>
                  </a:cubicBezTo>
                  <a:lnTo>
                    <a:pt x="8779" y="5963"/>
                  </a:lnTo>
                  <a:cubicBezTo>
                    <a:pt x="8779" y="5867"/>
                    <a:pt x="8709" y="5784"/>
                    <a:pt x="8598" y="5784"/>
                  </a:cubicBezTo>
                  <a:cubicBezTo>
                    <a:pt x="8502" y="5784"/>
                    <a:pt x="8419" y="5867"/>
                    <a:pt x="8419" y="5963"/>
                  </a:cubicBezTo>
                  <a:lnTo>
                    <a:pt x="8419" y="8626"/>
                  </a:lnTo>
                  <a:cubicBezTo>
                    <a:pt x="8419" y="8890"/>
                    <a:pt x="8197" y="9097"/>
                    <a:pt x="7933" y="9097"/>
                  </a:cubicBezTo>
                  <a:lnTo>
                    <a:pt x="847" y="9097"/>
                  </a:lnTo>
                  <a:cubicBezTo>
                    <a:pt x="583" y="9097"/>
                    <a:pt x="361" y="8890"/>
                    <a:pt x="361" y="8626"/>
                  </a:cubicBezTo>
                  <a:lnTo>
                    <a:pt x="361" y="1762"/>
                  </a:lnTo>
                  <a:lnTo>
                    <a:pt x="8419" y="1762"/>
                  </a:lnTo>
                  <a:lnTo>
                    <a:pt x="8419" y="4341"/>
                  </a:lnTo>
                  <a:cubicBezTo>
                    <a:pt x="8419" y="4438"/>
                    <a:pt x="8502" y="4521"/>
                    <a:pt x="8598" y="4521"/>
                  </a:cubicBezTo>
                  <a:cubicBezTo>
                    <a:pt x="8709" y="4521"/>
                    <a:pt x="8779" y="4438"/>
                    <a:pt x="8779" y="4341"/>
                  </a:cubicBezTo>
                  <a:lnTo>
                    <a:pt x="8793" y="804"/>
                  </a:lnTo>
                  <a:cubicBezTo>
                    <a:pt x="8793" y="361"/>
                    <a:pt x="8419" y="0"/>
                    <a:pt x="797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263;p52">
              <a:extLst>
                <a:ext uri="{FF2B5EF4-FFF2-40B4-BE49-F238E27FC236}">
                  <a16:creationId xmlns:a16="http://schemas.microsoft.com/office/drawing/2014/main" id="{FBA82CAA-790C-7B76-13F4-858EEA5C037E}"/>
                </a:ext>
              </a:extLst>
            </p:cNvPr>
            <p:cNvSpPr/>
            <p:nvPr/>
          </p:nvSpPr>
          <p:spPr>
            <a:xfrm>
              <a:off x="4036328" y="1253299"/>
              <a:ext cx="19884" cy="17452"/>
            </a:xfrm>
            <a:custGeom>
              <a:avLst/>
              <a:gdLst/>
              <a:ahLst/>
              <a:cxnLst/>
              <a:rect l="l" t="t" r="r" b="b"/>
              <a:pathLst>
                <a:path w="417" h="366" extrusionOk="0">
                  <a:moveTo>
                    <a:pt x="217" y="1"/>
                  </a:moveTo>
                  <a:cubicBezTo>
                    <a:pt x="191" y="1"/>
                    <a:pt x="165" y="6"/>
                    <a:pt x="139" y="17"/>
                  </a:cubicBezTo>
                  <a:cubicBezTo>
                    <a:pt x="43" y="58"/>
                    <a:pt x="1" y="169"/>
                    <a:pt x="43" y="252"/>
                  </a:cubicBezTo>
                  <a:cubicBezTo>
                    <a:pt x="73" y="324"/>
                    <a:pt x="142" y="365"/>
                    <a:pt x="209" y="365"/>
                  </a:cubicBezTo>
                  <a:cubicBezTo>
                    <a:pt x="233" y="365"/>
                    <a:pt x="256" y="360"/>
                    <a:pt x="278" y="350"/>
                  </a:cubicBezTo>
                  <a:cubicBezTo>
                    <a:pt x="376" y="322"/>
                    <a:pt x="417" y="211"/>
                    <a:pt x="376" y="113"/>
                  </a:cubicBezTo>
                  <a:cubicBezTo>
                    <a:pt x="355" y="42"/>
                    <a:pt x="289" y="1"/>
                    <a:pt x="21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264;p52">
              <a:extLst>
                <a:ext uri="{FF2B5EF4-FFF2-40B4-BE49-F238E27FC236}">
                  <a16:creationId xmlns:a16="http://schemas.microsoft.com/office/drawing/2014/main" id="{A1C0FD59-7F10-F465-BA3A-AB55BBF88C1C}"/>
                </a:ext>
              </a:extLst>
            </p:cNvPr>
            <p:cNvSpPr/>
            <p:nvPr/>
          </p:nvSpPr>
          <p:spPr>
            <a:xfrm>
              <a:off x="4072043" y="1253299"/>
              <a:ext cx="19264" cy="17499"/>
            </a:xfrm>
            <a:custGeom>
              <a:avLst/>
              <a:gdLst/>
              <a:ahLst/>
              <a:cxnLst/>
              <a:rect l="l" t="t" r="r" b="b"/>
              <a:pathLst>
                <a:path w="404" h="367" extrusionOk="0">
                  <a:moveTo>
                    <a:pt x="213" y="1"/>
                  </a:moveTo>
                  <a:cubicBezTo>
                    <a:pt x="179" y="1"/>
                    <a:pt x="144" y="11"/>
                    <a:pt x="111" y="30"/>
                  </a:cubicBezTo>
                  <a:cubicBezTo>
                    <a:pt x="43" y="72"/>
                    <a:pt x="0" y="169"/>
                    <a:pt x="43" y="252"/>
                  </a:cubicBezTo>
                  <a:cubicBezTo>
                    <a:pt x="70" y="329"/>
                    <a:pt x="140" y="367"/>
                    <a:pt x="209" y="367"/>
                  </a:cubicBezTo>
                  <a:cubicBezTo>
                    <a:pt x="278" y="367"/>
                    <a:pt x="348" y="329"/>
                    <a:pt x="375" y="252"/>
                  </a:cubicBezTo>
                  <a:cubicBezTo>
                    <a:pt x="403" y="183"/>
                    <a:pt x="389" y="86"/>
                    <a:pt x="320" y="45"/>
                  </a:cubicBezTo>
                  <a:cubicBezTo>
                    <a:pt x="290" y="15"/>
                    <a:pt x="252" y="1"/>
                    <a:pt x="21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265;p52">
              <a:extLst>
                <a:ext uri="{FF2B5EF4-FFF2-40B4-BE49-F238E27FC236}">
                  <a16:creationId xmlns:a16="http://schemas.microsoft.com/office/drawing/2014/main" id="{2C56CE09-C273-481A-2F49-5F9AFED7D71D}"/>
                </a:ext>
              </a:extLst>
            </p:cNvPr>
            <p:cNvSpPr/>
            <p:nvPr/>
          </p:nvSpPr>
          <p:spPr>
            <a:xfrm>
              <a:off x="4202314" y="1332740"/>
              <a:ext cx="17881" cy="41055"/>
            </a:xfrm>
            <a:custGeom>
              <a:avLst/>
              <a:gdLst/>
              <a:ahLst/>
              <a:cxnLst/>
              <a:rect l="l" t="t" r="r" b="b"/>
              <a:pathLst>
                <a:path w="375" h="861" extrusionOk="0">
                  <a:moveTo>
                    <a:pt x="195" y="1"/>
                  </a:moveTo>
                  <a:cubicBezTo>
                    <a:pt x="84" y="1"/>
                    <a:pt x="1" y="84"/>
                    <a:pt x="1" y="181"/>
                  </a:cubicBezTo>
                  <a:lnTo>
                    <a:pt x="1" y="666"/>
                  </a:lnTo>
                  <a:cubicBezTo>
                    <a:pt x="1" y="777"/>
                    <a:pt x="84" y="860"/>
                    <a:pt x="195" y="860"/>
                  </a:cubicBezTo>
                  <a:cubicBezTo>
                    <a:pt x="292" y="860"/>
                    <a:pt x="375" y="777"/>
                    <a:pt x="375" y="666"/>
                  </a:cubicBezTo>
                  <a:lnTo>
                    <a:pt x="375" y="181"/>
                  </a:lnTo>
                  <a:cubicBezTo>
                    <a:pt x="375" y="84"/>
                    <a:pt x="292" y="1"/>
                    <a:pt x="19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2266;p52">
              <a:extLst>
                <a:ext uri="{FF2B5EF4-FFF2-40B4-BE49-F238E27FC236}">
                  <a16:creationId xmlns:a16="http://schemas.microsoft.com/office/drawing/2014/main" id="{9BDC419D-2CB6-4F08-9280-8FF26C2084E7}"/>
                </a:ext>
              </a:extLst>
            </p:cNvPr>
            <p:cNvSpPr/>
            <p:nvPr/>
          </p:nvSpPr>
          <p:spPr>
            <a:xfrm>
              <a:off x="4202314" y="1518611"/>
              <a:ext cx="17881" cy="41007"/>
            </a:xfrm>
            <a:custGeom>
              <a:avLst/>
              <a:gdLst/>
              <a:ahLst/>
              <a:cxnLst/>
              <a:rect l="l" t="t" r="r" b="b"/>
              <a:pathLst>
                <a:path w="375" h="860" extrusionOk="0">
                  <a:moveTo>
                    <a:pt x="195" y="0"/>
                  </a:moveTo>
                  <a:cubicBezTo>
                    <a:pt x="84" y="0"/>
                    <a:pt x="1" y="83"/>
                    <a:pt x="1" y="180"/>
                  </a:cubicBezTo>
                  <a:lnTo>
                    <a:pt x="1" y="679"/>
                  </a:lnTo>
                  <a:cubicBezTo>
                    <a:pt x="1" y="777"/>
                    <a:pt x="84" y="860"/>
                    <a:pt x="195" y="860"/>
                  </a:cubicBezTo>
                  <a:cubicBezTo>
                    <a:pt x="292" y="860"/>
                    <a:pt x="375" y="777"/>
                    <a:pt x="375" y="679"/>
                  </a:cubicBezTo>
                  <a:lnTo>
                    <a:pt x="375" y="180"/>
                  </a:lnTo>
                  <a:cubicBezTo>
                    <a:pt x="375" y="83"/>
                    <a:pt x="292" y="0"/>
                    <a:pt x="19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267;p52">
              <a:extLst>
                <a:ext uri="{FF2B5EF4-FFF2-40B4-BE49-F238E27FC236}">
                  <a16:creationId xmlns:a16="http://schemas.microsoft.com/office/drawing/2014/main" id="{DBDAE772-A99F-DEFD-B95F-EFA354CF4431}"/>
                </a:ext>
              </a:extLst>
            </p:cNvPr>
            <p:cNvSpPr/>
            <p:nvPr/>
          </p:nvSpPr>
          <p:spPr>
            <a:xfrm>
              <a:off x="4097840" y="1437215"/>
              <a:ext cx="41675" cy="17929"/>
            </a:xfrm>
            <a:custGeom>
              <a:avLst/>
              <a:gdLst/>
              <a:ahLst/>
              <a:cxnLst/>
              <a:rect l="l" t="t" r="r" b="b"/>
              <a:pathLst>
                <a:path w="874" h="376" extrusionOk="0">
                  <a:moveTo>
                    <a:pt x="181" y="1"/>
                  </a:moveTo>
                  <a:cubicBezTo>
                    <a:pt x="84" y="1"/>
                    <a:pt x="1" y="84"/>
                    <a:pt x="1" y="182"/>
                  </a:cubicBezTo>
                  <a:cubicBezTo>
                    <a:pt x="1" y="292"/>
                    <a:pt x="84" y="376"/>
                    <a:pt x="181" y="376"/>
                  </a:cubicBezTo>
                  <a:lnTo>
                    <a:pt x="694" y="376"/>
                  </a:lnTo>
                  <a:cubicBezTo>
                    <a:pt x="791" y="376"/>
                    <a:pt x="874" y="292"/>
                    <a:pt x="874" y="182"/>
                  </a:cubicBezTo>
                  <a:cubicBezTo>
                    <a:pt x="874" y="84"/>
                    <a:pt x="791" y="1"/>
                    <a:pt x="69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2268;p52">
              <a:extLst>
                <a:ext uri="{FF2B5EF4-FFF2-40B4-BE49-F238E27FC236}">
                  <a16:creationId xmlns:a16="http://schemas.microsoft.com/office/drawing/2014/main" id="{114B560D-118A-B932-A2A9-43336B4F4DE6}"/>
                </a:ext>
              </a:extLst>
            </p:cNvPr>
            <p:cNvSpPr/>
            <p:nvPr/>
          </p:nvSpPr>
          <p:spPr>
            <a:xfrm>
              <a:off x="4283663" y="1437215"/>
              <a:ext cx="41007" cy="17929"/>
            </a:xfrm>
            <a:custGeom>
              <a:avLst/>
              <a:gdLst/>
              <a:ahLst/>
              <a:cxnLst/>
              <a:rect l="l" t="t" r="r" b="b"/>
              <a:pathLst>
                <a:path w="860" h="376" extrusionOk="0">
                  <a:moveTo>
                    <a:pt x="194" y="1"/>
                  </a:moveTo>
                  <a:cubicBezTo>
                    <a:pt x="83" y="1"/>
                    <a:pt x="0" y="84"/>
                    <a:pt x="0" y="182"/>
                  </a:cubicBezTo>
                  <a:cubicBezTo>
                    <a:pt x="0" y="292"/>
                    <a:pt x="83" y="376"/>
                    <a:pt x="194" y="376"/>
                  </a:cubicBezTo>
                  <a:lnTo>
                    <a:pt x="680" y="376"/>
                  </a:lnTo>
                  <a:cubicBezTo>
                    <a:pt x="791" y="376"/>
                    <a:pt x="860" y="292"/>
                    <a:pt x="860" y="182"/>
                  </a:cubicBezTo>
                  <a:cubicBezTo>
                    <a:pt x="860" y="84"/>
                    <a:pt x="791" y="1"/>
                    <a:pt x="68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2269;p52">
              <a:extLst>
                <a:ext uri="{FF2B5EF4-FFF2-40B4-BE49-F238E27FC236}">
                  <a16:creationId xmlns:a16="http://schemas.microsoft.com/office/drawing/2014/main" id="{630EB5D8-99B9-5044-6C16-B80B0BA37A5C}"/>
                </a:ext>
              </a:extLst>
            </p:cNvPr>
            <p:cNvSpPr/>
            <p:nvPr/>
          </p:nvSpPr>
          <p:spPr>
            <a:xfrm>
              <a:off x="4127594" y="1494912"/>
              <a:ext cx="35762" cy="34284"/>
            </a:xfrm>
            <a:custGeom>
              <a:avLst/>
              <a:gdLst/>
              <a:ahLst/>
              <a:cxnLst/>
              <a:rect l="l" t="t" r="r" b="b"/>
              <a:pathLst>
                <a:path w="750" h="719" extrusionOk="0">
                  <a:moveTo>
                    <a:pt x="553" y="1"/>
                  </a:moveTo>
                  <a:cubicBezTo>
                    <a:pt x="507" y="1"/>
                    <a:pt x="458" y="18"/>
                    <a:pt x="416" y="53"/>
                  </a:cubicBezTo>
                  <a:lnTo>
                    <a:pt x="70" y="399"/>
                  </a:lnTo>
                  <a:cubicBezTo>
                    <a:pt x="0" y="469"/>
                    <a:pt x="0" y="594"/>
                    <a:pt x="70" y="663"/>
                  </a:cubicBezTo>
                  <a:cubicBezTo>
                    <a:pt x="111" y="691"/>
                    <a:pt x="153" y="719"/>
                    <a:pt x="209" y="719"/>
                  </a:cubicBezTo>
                  <a:cubicBezTo>
                    <a:pt x="250" y="719"/>
                    <a:pt x="292" y="691"/>
                    <a:pt x="333" y="663"/>
                  </a:cubicBezTo>
                  <a:lnTo>
                    <a:pt x="680" y="316"/>
                  </a:lnTo>
                  <a:cubicBezTo>
                    <a:pt x="749" y="233"/>
                    <a:pt x="749" y="122"/>
                    <a:pt x="680" y="53"/>
                  </a:cubicBezTo>
                  <a:cubicBezTo>
                    <a:pt x="645" y="18"/>
                    <a:pt x="600" y="1"/>
                    <a:pt x="55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2270;p52">
              <a:extLst>
                <a:ext uri="{FF2B5EF4-FFF2-40B4-BE49-F238E27FC236}">
                  <a16:creationId xmlns:a16="http://schemas.microsoft.com/office/drawing/2014/main" id="{45CBE4FB-14E7-F635-1DF1-C93B66805921}"/>
                </a:ext>
              </a:extLst>
            </p:cNvPr>
            <p:cNvSpPr/>
            <p:nvPr/>
          </p:nvSpPr>
          <p:spPr>
            <a:xfrm>
              <a:off x="4127594" y="1363353"/>
              <a:ext cx="36429" cy="34951"/>
            </a:xfrm>
            <a:custGeom>
              <a:avLst/>
              <a:gdLst/>
              <a:ahLst/>
              <a:cxnLst/>
              <a:rect l="l" t="t" r="r" b="b"/>
              <a:pathLst>
                <a:path w="764" h="733" extrusionOk="0">
                  <a:moveTo>
                    <a:pt x="202" y="0"/>
                  </a:moveTo>
                  <a:cubicBezTo>
                    <a:pt x="153" y="0"/>
                    <a:pt x="105" y="18"/>
                    <a:pt x="70" y="52"/>
                  </a:cubicBezTo>
                  <a:cubicBezTo>
                    <a:pt x="0" y="122"/>
                    <a:pt x="0" y="246"/>
                    <a:pt x="70" y="316"/>
                  </a:cubicBezTo>
                  <a:lnTo>
                    <a:pt x="431" y="677"/>
                  </a:lnTo>
                  <a:cubicBezTo>
                    <a:pt x="472" y="704"/>
                    <a:pt x="514" y="732"/>
                    <a:pt x="569" y="732"/>
                  </a:cubicBezTo>
                  <a:cubicBezTo>
                    <a:pt x="611" y="732"/>
                    <a:pt x="666" y="704"/>
                    <a:pt x="694" y="677"/>
                  </a:cubicBezTo>
                  <a:cubicBezTo>
                    <a:pt x="764" y="607"/>
                    <a:pt x="764" y="482"/>
                    <a:pt x="694" y="413"/>
                  </a:cubicBezTo>
                  <a:lnTo>
                    <a:pt x="333" y="52"/>
                  </a:lnTo>
                  <a:cubicBezTo>
                    <a:pt x="299" y="18"/>
                    <a:pt x="250" y="0"/>
                    <a:pt x="20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2271;p52">
              <a:extLst>
                <a:ext uri="{FF2B5EF4-FFF2-40B4-BE49-F238E27FC236}">
                  <a16:creationId xmlns:a16="http://schemas.microsoft.com/office/drawing/2014/main" id="{73AFA8F7-9ABA-C794-B0C7-BB06C4D9E892}"/>
                </a:ext>
              </a:extLst>
            </p:cNvPr>
            <p:cNvSpPr/>
            <p:nvPr/>
          </p:nvSpPr>
          <p:spPr>
            <a:xfrm>
              <a:off x="4259201" y="1494912"/>
              <a:ext cx="35762" cy="34284"/>
            </a:xfrm>
            <a:custGeom>
              <a:avLst/>
              <a:gdLst/>
              <a:ahLst/>
              <a:cxnLst/>
              <a:rect l="l" t="t" r="r" b="b"/>
              <a:pathLst>
                <a:path w="750" h="719" extrusionOk="0">
                  <a:moveTo>
                    <a:pt x="201" y="1"/>
                  </a:moveTo>
                  <a:cubicBezTo>
                    <a:pt x="153" y="1"/>
                    <a:pt x="104" y="18"/>
                    <a:pt x="69" y="53"/>
                  </a:cubicBezTo>
                  <a:cubicBezTo>
                    <a:pt x="1" y="122"/>
                    <a:pt x="1" y="233"/>
                    <a:pt x="69" y="316"/>
                  </a:cubicBezTo>
                  <a:lnTo>
                    <a:pt x="417" y="663"/>
                  </a:lnTo>
                  <a:cubicBezTo>
                    <a:pt x="458" y="691"/>
                    <a:pt x="500" y="719"/>
                    <a:pt x="555" y="719"/>
                  </a:cubicBezTo>
                  <a:cubicBezTo>
                    <a:pt x="596" y="719"/>
                    <a:pt x="652" y="691"/>
                    <a:pt x="680" y="663"/>
                  </a:cubicBezTo>
                  <a:cubicBezTo>
                    <a:pt x="749" y="594"/>
                    <a:pt x="749" y="469"/>
                    <a:pt x="680" y="399"/>
                  </a:cubicBezTo>
                  <a:lnTo>
                    <a:pt x="333" y="53"/>
                  </a:lnTo>
                  <a:cubicBezTo>
                    <a:pt x="299" y="18"/>
                    <a:pt x="250" y="1"/>
                    <a:pt x="20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2272;p52">
              <a:extLst>
                <a:ext uri="{FF2B5EF4-FFF2-40B4-BE49-F238E27FC236}">
                  <a16:creationId xmlns:a16="http://schemas.microsoft.com/office/drawing/2014/main" id="{75516F97-E281-2CF8-665A-452FD9C4A2C9}"/>
                </a:ext>
              </a:extLst>
            </p:cNvPr>
            <p:cNvSpPr/>
            <p:nvPr/>
          </p:nvSpPr>
          <p:spPr>
            <a:xfrm>
              <a:off x="4169890" y="1391200"/>
              <a:ext cx="103233" cy="108907"/>
            </a:xfrm>
            <a:custGeom>
              <a:avLst/>
              <a:gdLst/>
              <a:ahLst/>
              <a:cxnLst/>
              <a:rect l="l" t="t" r="r" b="b"/>
              <a:pathLst>
                <a:path w="2165" h="2284" extrusionOk="0">
                  <a:moveTo>
                    <a:pt x="820" y="1493"/>
                  </a:moveTo>
                  <a:cubicBezTo>
                    <a:pt x="931" y="1493"/>
                    <a:pt x="1027" y="1590"/>
                    <a:pt x="1027" y="1701"/>
                  </a:cubicBezTo>
                  <a:cubicBezTo>
                    <a:pt x="1027" y="1812"/>
                    <a:pt x="931" y="1909"/>
                    <a:pt x="820" y="1909"/>
                  </a:cubicBezTo>
                  <a:lnTo>
                    <a:pt x="598" y="1909"/>
                  </a:lnTo>
                  <a:cubicBezTo>
                    <a:pt x="487" y="1909"/>
                    <a:pt x="389" y="1812"/>
                    <a:pt x="389" y="1701"/>
                  </a:cubicBezTo>
                  <a:cubicBezTo>
                    <a:pt x="389" y="1590"/>
                    <a:pt x="487" y="1493"/>
                    <a:pt x="598" y="1493"/>
                  </a:cubicBezTo>
                  <a:close/>
                  <a:moveTo>
                    <a:pt x="1219" y="1"/>
                  </a:moveTo>
                  <a:cubicBezTo>
                    <a:pt x="1202" y="1"/>
                    <a:pt x="1184" y="3"/>
                    <a:pt x="1166" y="9"/>
                  </a:cubicBezTo>
                  <a:cubicBezTo>
                    <a:pt x="1083" y="23"/>
                    <a:pt x="1027" y="106"/>
                    <a:pt x="1027" y="189"/>
                  </a:cubicBezTo>
                  <a:lnTo>
                    <a:pt x="1027" y="1160"/>
                  </a:lnTo>
                  <a:cubicBezTo>
                    <a:pt x="958" y="1132"/>
                    <a:pt x="888" y="1119"/>
                    <a:pt x="820" y="1119"/>
                  </a:cubicBezTo>
                  <a:lnTo>
                    <a:pt x="598" y="1119"/>
                  </a:lnTo>
                  <a:cubicBezTo>
                    <a:pt x="265" y="1119"/>
                    <a:pt x="1" y="1396"/>
                    <a:pt x="15" y="1715"/>
                  </a:cubicBezTo>
                  <a:cubicBezTo>
                    <a:pt x="29" y="2034"/>
                    <a:pt x="293" y="2284"/>
                    <a:pt x="611" y="2284"/>
                  </a:cubicBezTo>
                  <a:lnTo>
                    <a:pt x="820" y="2284"/>
                  </a:lnTo>
                  <a:cubicBezTo>
                    <a:pt x="1138" y="2284"/>
                    <a:pt x="1402" y="2020"/>
                    <a:pt x="1402" y="1701"/>
                  </a:cubicBezTo>
                  <a:lnTo>
                    <a:pt x="1402" y="577"/>
                  </a:lnTo>
                  <a:cubicBezTo>
                    <a:pt x="1443" y="605"/>
                    <a:pt x="1499" y="620"/>
                    <a:pt x="1554" y="647"/>
                  </a:cubicBezTo>
                  <a:cubicBezTo>
                    <a:pt x="1735" y="703"/>
                    <a:pt x="1776" y="814"/>
                    <a:pt x="1776" y="827"/>
                  </a:cubicBezTo>
                  <a:lnTo>
                    <a:pt x="1776" y="841"/>
                  </a:lnTo>
                  <a:cubicBezTo>
                    <a:pt x="1799" y="921"/>
                    <a:pt x="1869" y="973"/>
                    <a:pt x="1948" y="973"/>
                  </a:cubicBezTo>
                  <a:cubicBezTo>
                    <a:pt x="1964" y="973"/>
                    <a:pt x="1981" y="971"/>
                    <a:pt x="1998" y="966"/>
                  </a:cubicBezTo>
                  <a:cubicBezTo>
                    <a:pt x="2096" y="938"/>
                    <a:pt x="2164" y="841"/>
                    <a:pt x="2137" y="744"/>
                  </a:cubicBezTo>
                  <a:lnTo>
                    <a:pt x="2137" y="716"/>
                  </a:lnTo>
                  <a:cubicBezTo>
                    <a:pt x="2096" y="605"/>
                    <a:pt x="1957" y="383"/>
                    <a:pt x="1665" y="287"/>
                  </a:cubicBezTo>
                  <a:cubicBezTo>
                    <a:pt x="1471" y="231"/>
                    <a:pt x="1374" y="106"/>
                    <a:pt x="1374" y="93"/>
                  </a:cubicBezTo>
                  <a:cubicBezTo>
                    <a:pt x="1341" y="38"/>
                    <a:pt x="1283" y="1"/>
                    <a:pt x="121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2273;p52">
              <a:extLst>
                <a:ext uri="{FF2B5EF4-FFF2-40B4-BE49-F238E27FC236}">
                  <a16:creationId xmlns:a16="http://schemas.microsoft.com/office/drawing/2014/main" id="{BB97A11B-4B43-5DDA-6D0F-59A53745D721}"/>
                </a:ext>
              </a:extLst>
            </p:cNvPr>
            <p:cNvSpPr/>
            <p:nvPr/>
          </p:nvSpPr>
          <p:spPr>
            <a:xfrm>
              <a:off x="4056879" y="1578120"/>
              <a:ext cx="308792" cy="52928"/>
            </a:xfrm>
            <a:custGeom>
              <a:avLst/>
              <a:gdLst/>
              <a:ahLst/>
              <a:cxnLst/>
              <a:rect l="l" t="t" r="r" b="b"/>
              <a:pathLst>
                <a:path w="6476" h="1110" extrusionOk="0">
                  <a:moveTo>
                    <a:pt x="1137" y="0"/>
                  </a:moveTo>
                  <a:cubicBezTo>
                    <a:pt x="1040" y="0"/>
                    <a:pt x="956" y="83"/>
                    <a:pt x="956" y="180"/>
                  </a:cubicBezTo>
                  <a:lnTo>
                    <a:pt x="956" y="374"/>
                  </a:lnTo>
                  <a:lnTo>
                    <a:pt x="194" y="374"/>
                  </a:lnTo>
                  <a:cubicBezTo>
                    <a:pt x="83" y="374"/>
                    <a:pt x="0" y="457"/>
                    <a:pt x="0" y="568"/>
                  </a:cubicBezTo>
                  <a:cubicBezTo>
                    <a:pt x="0" y="666"/>
                    <a:pt x="83" y="749"/>
                    <a:pt x="194" y="749"/>
                  </a:cubicBezTo>
                  <a:lnTo>
                    <a:pt x="956" y="749"/>
                  </a:lnTo>
                  <a:lnTo>
                    <a:pt x="956" y="929"/>
                  </a:lnTo>
                  <a:cubicBezTo>
                    <a:pt x="956" y="1026"/>
                    <a:pt x="1040" y="1110"/>
                    <a:pt x="1137" y="1110"/>
                  </a:cubicBezTo>
                  <a:cubicBezTo>
                    <a:pt x="1248" y="1110"/>
                    <a:pt x="1331" y="1026"/>
                    <a:pt x="1331" y="929"/>
                  </a:cubicBezTo>
                  <a:lnTo>
                    <a:pt x="1331" y="749"/>
                  </a:lnTo>
                  <a:lnTo>
                    <a:pt x="6296" y="749"/>
                  </a:lnTo>
                  <a:cubicBezTo>
                    <a:pt x="6393" y="749"/>
                    <a:pt x="6476" y="666"/>
                    <a:pt x="6476" y="568"/>
                  </a:cubicBezTo>
                  <a:cubicBezTo>
                    <a:pt x="6476" y="457"/>
                    <a:pt x="6393" y="374"/>
                    <a:pt x="6296" y="374"/>
                  </a:cubicBezTo>
                  <a:lnTo>
                    <a:pt x="1331" y="374"/>
                  </a:lnTo>
                  <a:lnTo>
                    <a:pt x="1331" y="180"/>
                  </a:lnTo>
                  <a:cubicBezTo>
                    <a:pt x="1331" y="83"/>
                    <a:pt x="1248" y="0"/>
                    <a:pt x="113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2274;p52">
              <a:extLst>
                <a:ext uri="{FF2B5EF4-FFF2-40B4-BE49-F238E27FC236}">
                  <a16:creationId xmlns:a16="http://schemas.microsoft.com/office/drawing/2014/main" id="{A1E31757-2D0A-D767-2774-2D6991842A9C}"/>
                </a:ext>
              </a:extLst>
            </p:cNvPr>
            <p:cNvSpPr/>
            <p:nvPr/>
          </p:nvSpPr>
          <p:spPr>
            <a:xfrm>
              <a:off x="4397912" y="1457242"/>
              <a:ext cx="20027" cy="17547"/>
            </a:xfrm>
            <a:custGeom>
              <a:avLst/>
              <a:gdLst/>
              <a:ahLst/>
              <a:cxnLst/>
              <a:rect l="l" t="t" r="r" b="b"/>
              <a:pathLst>
                <a:path w="420" h="368" extrusionOk="0">
                  <a:moveTo>
                    <a:pt x="221" y="0"/>
                  </a:moveTo>
                  <a:cubicBezTo>
                    <a:pt x="148" y="0"/>
                    <a:pt x="74" y="42"/>
                    <a:pt x="45" y="122"/>
                  </a:cubicBezTo>
                  <a:cubicBezTo>
                    <a:pt x="0" y="244"/>
                    <a:pt x="99" y="367"/>
                    <a:pt x="220" y="367"/>
                  </a:cubicBezTo>
                  <a:cubicBezTo>
                    <a:pt x="249" y="367"/>
                    <a:pt x="279" y="360"/>
                    <a:pt x="309" y="344"/>
                  </a:cubicBezTo>
                  <a:cubicBezTo>
                    <a:pt x="392" y="302"/>
                    <a:pt x="420" y="191"/>
                    <a:pt x="378" y="108"/>
                  </a:cubicBezTo>
                  <a:cubicBezTo>
                    <a:pt x="351" y="35"/>
                    <a:pt x="287" y="0"/>
                    <a:pt x="22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52" name="Google Shape;280;p29">
            <a:extLst>
              <a:ext uri="{FF2B5EF4-FFF2-40B4-BE49-F238E27FC236}">
                <a16:creationId xmlns:a16="http://schemas.microsoft.com/office/drawing/2014/main" id="{BF9C751B-8901-A46B-DC8A-6C1D6BD15A67}"/>
              </a:ext>
            </a:extLst>
          </p:cNvPr>
          <p:cNvCxnSpPr/>
          <p:nvPr/>
        </p:nvCxnSpPr>
        <p:spPr>
          <a:xfrm>
            <a:off x="745098" y="3232798"/>
            <a:ext cx="255600" cy="0"/>
          </a:xfrm>
          <a:prstGeom prst="straightConnector1">
            <a:avLst/>
          </a:prstGeom>
          <a:noFill/>
          <a:ln w="9525" cap="flat" cmpd="sng">
            <a:solidFill>
              <a:schemeClr val="dk1"/>
            </a:solidFill>
            <a:prstDash val="solid"/>
            <a:round/>
            <a:headEnd type="none" w="med" len="med"/>
            <a:tailEnd type="none" w="med" len="med"/>
          </a:ln>
        </p:spPr>
      </p:cxnSp>
      <p:sp>
        <p:nvSpPr>
          <p:cNvPr id="11" name="Google Shape;402;p32">
            <a:extLst>
              <a:ext uri="{FF2B5EF4-FFF2-40B4-BE49-F238E27FC236}">
                <a16:creationId xmlns:a16="http://schemas.microsoft.com/office/drawing/2014/main" id="{90CAA2BF-155F-2A4F-80D8-0FBED6EBF669}"/>
              </a:ext>
            </a:extLst>
          </p:cNvPr>
          <p:cNvSpPr txBox="1">
            <a:spLocks/>
          </p:cNvSpPr>
          <p:nvPr/>
        </p:nvSpPr>
        <p:spPr>
          <a:xfrm>
            <a:off x="1483960" y="1131859"/>
            <a:ext cx="7044032" cy="2550900"/>
          </a:xfrm>
          <a:prstGeom prst="rect">
            <a:avLst/>
          </a:prstGeom>
        </p:spPr>
        <p:txBody>
          <a:bodyPr spcFirstLastPara="1" wrap="square" lIns="91425" tIns="0" rIns="91425"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r>
              <a:rPr lang="en-US" sz="2000" dirty="0" err="1">
                <a:solidFill>
                  <a:schemeClr val="accent6"/>
                </a:solidFill>
                <a:latin typeface="Metrophobic" panose="020B0604020202020204" charset="0"/>
              </a:rPr>
              <a:t>Khó</a:t>
            </a:r>
            <a:r>
              <a:rPr lang="en-US" sz="2000" dirty="0">
                <a:solidFill>
                  <a:schemeClr val="accent6"/>
                </a:solidFill>
                <a:latin typeface="Metrophobic" panose="020B0604020202020204" charset="0"/>
              </a:rPr>
              <a:t> </a:t>
            </a:r>
            <a:r>
              <a:rPr lang="en-US" sz="2000" dirty="0" err="1">
                <a:solidFill>
                  <a:schemeClr val="accent6"/>
                </a:solidFill>
                <a:latin typeface="Metrophobic" panose="020B0604020202020204" charset="0"/>
              </a:rPr>
              <a:t>khăn</a:t>
            </a:r>
            <a:r>
              <a:rPr lang="en-US" sz="2000" dirty="0">
                <a:solidFill>
                  <a:schemeClr val="accent6"/>
                </a:solidFill>
                <a:latin typeface="Metrophobic" panose="020B0604020202020204" charset="0"/>
              </a:rPr>
              <a:t>:</a:t>
            </a:r>
          </a:p>
          <a:p>
            <a:pPr marL="342900" indent="-342900" algn="just">
              <a:buClr>
                <a:schemeClr val="accent6"/>
              </a:buClr>
              <a:buFont typeface="Arial" panose="020B0604020202020204" pitchFamily="34" charset="0"/>
              <a:buChar char="•"/>
            </a:pPr>
            <a:r>
              <a:rPr lang="vi-VN" sz="2000" dirty="0">
                <a:solidFill>
                  <a:schemeClr val="accent6"/>
                </a:solidFill>
                <a:latin typeface="Metrophobic" panose="020B0604020202020204" charset="0"/>
              </a:rPr>
              <a:t>Khó khăn trong công tác kiểm thử.</a:t>
            </a:r>
          </a:p>
          <a:p>
            <a:pPr marL="342900" indent="-342900" algn="just">
              <a:buClr>
                <a:schemeClr val="accent6"/>
              </a:buClr>
              <a:buFont typeface="Arial" panose="020B0604020202020204" pitchFamily="34" charset="0"/>
              <a:buChar char="•"/>
            </a:pPr>
            <a:r>
              <a:rPr lang="vi-VN" sz="2000" dirty="0">
                <a:solidFill>
                  <a:schemeClr val="accent6"/>
                </a:solidFill>
                <a:latin typeface="Metrophobic" panose="020B0604020202020204" charset="0"/>
              </a:rPr>
              <a:t>Khó khăn trong việc tiếp cận và thực hiện các chức năng nâng cao.</a:t>
            </a:r>
          </a:p>
          <a:p>
            <a:pPr algn="just"/>
            <a:endParaRPr lang="en-US" sz="2000" dirty="0">
              <a:solidFill>
                <a:schemeClr val="accent6"/>
              </a:solidFill>
              <a:latin typeface="Metrophobic" panose="020B0604020202020204" charset="0"/>
            </a:endParaRPr>
          </a:p>
          <a:p>
            <a:pPr algn="just"/>
            <a:r>
              <a:rPr lang="en-US" sz="2000" dirty="0" err="1">
                <a:solidFill>
                  <a:schemeClr val="accent6"/>
                </a:solidFill>
                <a:latin typeface="Metrophobic" panose="020B0604020202020204" charset="0"/>
              </a:rPr>
              <a:t>Bài</a:t>
            </a:r>
            <a:r>
              <a:rPr lang="en-US" sz="2000" dirty="0">
                <a:solidFill>
                  <a:schemeClr val="accent6"/>
                </a:solidFill>
                <a:latin typeface="Metrophobic" panose="020B0604020202020204" charset="0"/>
              </a:rPr>
              <a:t> </a:t>
            </a:r>
            <a:r>
              <a:rPr lang="en-US" sz="2000" dirty="0" err="1">
                <a:solidFill>
                  <a:schemeClr val="accent6"/>
                </a:solidFill>
                <a:latin typeface="Metrophobic" panose="020B0604020202020204" charset="0"/>
              </a:rPr>
              <a:t>học</a:t>
            </a:r>
            <a:r>
              <a:rPr lang="en-US" sz="2000" dirty="0">
                <a:solidFill>
                  <a:schemeClr val="accent6"/>
                </a:solidFill>
                <a:latin typeface="Metrophobic" panose="020B0604020202020204" charset="0"/>
              </a:rPr>
              <a:t> </a:t>
            </a:r>
            <a:r>
              <a:rPr lang="en-US" sz="2000" dirty="0" err="1">
                <a:solidFill>
                  <a:schemeClr val="accent6"/>
                </a:solidFill>
                <a:latin typeface="Metrophobic" panose="020B0604020202020204" charset="0"/>
              </a:rPr>
              <a:t>kinh</a:t>
            </a:r>
            <a:r>
              <a:rPr lang="en-US" sz="2000" dirty="0">
                <a:solidFill>
                  <a:schemeClr val="accent6"/>
                </a:solidFill>
                <a:latin typeface="Metrophobic" panose="020B0604020202020204" charset="0"/>
              </a:rPr>
              <a:t> </a:t>
            </a:r>
            <a:r>
              <a:rPr lang="en-US" sz="2000" dirty="0" err="1">
                <a:solidFill>
                  <a:schemeClr val="accent6"/>
                </a:solidFill>
                <a:latin typeface="Metrophobic" panose="020B0604020202020204" charset="0"/>
              </a:rPr>
              <a:t>nghiệm</a:t>
            </a:r>
            <a:r>
              <a:rPr lang="en-US" sz="2000" dirty="0">
                <a:solidFill>
                  <a:schemeClr val="accent6"/>
                </a:solidFill>
                <a:latin typeface="Metrophobic" panose="020B0604020202020204" charset="0"/>
              </a:rPr>
              <a:t>:</a:t>
            </a:r>
          </a:p>
          <a:p>
            <a:pPr marL="342900" indent="-342900" algn="just">
              <a:buClr>
                <a:schemeClr val="accent6"/>
              </a:buClr>
              <a:buFont typeface="Arial" panose="020B0604020202020204" pitchFamily="34" charset="0"/>
              <a:buChar char="•"/>
            </a:pPr>
            <a:r>
              <a:rPr lang="vi-VN" sz="2000" dirty="0">
                <a:solidFill>
                  <a:schemeClr val="accent6"/>
                </a:solidFill>
                <a:latin typeface="Metrophobic" panose="020B0604020202020204" charset="0"/>
              </a:rPr>
              <a:t>Biết cách xây dựng một ứng dụng nghe nhạc trực tuyến và hiểu được cách thức vận hành của một ứng dụng di động.</a:t>
            </a:r>
          </a:p>
          <a:p>
            <a:pPr marL="342900" indent="-342900" algn="just">
              <a:buClr>
                <a:schemeClr val="accent6"/>
              </a:buClr>
              <a:buFont typeface="Arial" panose="020B0604020202020204" pitchFamily="34" charset="0"/>
              <a:buChar char="•"/>
            </a:pPr>
            <a:r>
              <a:rPr lang="vi-VN" sz="2000" dirty="0">
                <a:solidFill>
                  <a:schemeClr val="accent6"/>
                </a:solidFill>
                <a:latin typeface="Metrophobic" panose="020B0604020202020204" charset="0"/>
              </a:rPr>
              <a:t>Hiểu hơn về cách thức phối hợp giữa các nền tảng, công nghệ lập trình.</a:t>
            </a:r>
          </a:p>
          <a:p>
            <a:pPr algn="just"/>
            <a:endParaRPr lang="en-US" sz="2000" dirty="0">
              <a:solidFill>
                <a:schemeClr val="accent6"/>
              </a:solidFill>
              <a:latin typeface="Metrophobic" panose="020B0604020202020204" charset="0"/>
            </a:endParaRPr>
          </a:p>
        </p:txBody>
      </p:sp>
    </p:spTree>
    <p:extLst>
      <p:ext uri="{BB962C8B-B14F-4D97-AF65-F5344CB8AC3E}">
        <p14:creationId xmlns:p14="http://schemas.microsoft.com/office/powerpoint/2010/main" val="39877625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29"/>
          <p:cNvSpPr txBox="1">
            <a:spLocks noGrp="1"/>
          </p:cNvSpPr>
          <p:nvPr>
            <p:ph type="title"/>
          </p:nvPr>
        </p:nvSpPr>
        <p:spPr>
          <a:xfrm>
            <a:off x="1998350" y="540000"/>
            <a:ext cx="6425700" cy="477600"/>
          </a:xfrm>
          <a:prstGeom prst="rect">
            <a:avLst/>
          </a:prstGeom>
        </p:spPr>
        <p:txBody>
          <a:bodyPr spcFirstLastPara="1" wrap="square" lIns="91425" tIns="0" rIns="91425" bIns="0" anchor="t" anchorCtr="0">
            <a:noAutofit/>
          </a:bodyPr>
          <a:lstStyle/>
          <a:p>
            <a:pPr marL="0" lvl="0" indent="0" algn="l" rtl="0">
              <a:spcBef>
                <a:spcPts val="0"/>
              </a:spcBef>
              <a:spcAft>
                <a:spcPts val="0"/>
              </a:spcAft>
              <a:buNone/>
            </a:pPr>
            <a:r>
              <a:rPr lang="en" dirty="0"/>
              <a:t>Kết luận</a:t>
            </a:r>
            <a:endParaRPr dirty="0"/>
          </a:p>
        </p:txBody>
      </p:sp>
      <p:grpSp>
        <p:nvGrpSpPr>
          <p:cNvPr id="255" name="Google Shape;255;p29"/>
          <p:cNvGrpSpPr/>
          <p:nvPr/>
        </p:nvGrpSpPr>
        <p:grpSpPr>
          <a:xfrm>
            <a:off x="723837" y="552000"/>
            <a:ext cx="1218671" cy="1640915"/>
            <a:chOff x="723837" y="552000"/>
            <a:chExt cx="1218671" cy="1640915"/>
          </a:xfrm>
        </p:grpSpPr>
        <p:sp>
          <p:nvSpPr>
            <p:cNvPr id="256" name="Google Shape;256;p29"/>
            <p:cNvSpPr/>
            <p:nvPr/>
          </p:nvSpPr>
          <p:spPr>
            <a:xfrm>
              <a:off x="729625" y="552000"/>
              <a:ext cx="98100" cy="98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9"/>
            <p:cNvSpPr/>
            <p:nvPr/>
          </p:nvSpPr>
          <p:spPr>
            <a:xfrm>
              <a:off x="882900" y="552000"/>
              <a:ext cx="98100" cy="9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9"/>
            <p:cNvSpPr/>
            <p:nvPr/>
          </p:nvSpPr>
          <p:spPr>
            <a:xfrm>
              <a:off x="1036175" y="552000"/>
              <a:ext cx="98100" cy="98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9"/>
            <p:cNvSpPr/>
            <p:nvPr/>
          </p:nvSpPr>
          <p:spPr>
            <a:xfrm>
              <a:off x="1379968" y="618464"/>
              <a:ext cx="255633" cy="250348"/>
            </a:xfrm>
            <a:custGeom>
              <a:avLst/>
              <a:gdLst/>
              <a:ahLst/>
              <a:cxnLst/>
              <a:rect l="l" t="t" r="r" b="b"/>
              <a:pathLst>
                <a:path w="11027" h="10799" extrusionOk="0">
                  <a:moveTo>
                    <a:pt x="5504" y="1"/>
                  </a:moveTo>
                  <a:cubicBezTo>
                    <a:pt x="5436" y="1"/>
                    <a:pt x="5367" y="2"/>
                    <a:pt x="5298" y="4"/>
                  </a:cubicBezTo>
                  <a:cubicBezTo>
                    <a:pt x="2331" y="130"/>
                    <a:pt x="1" y="2639"/>
                    <a:pt x="126" y="5621"/>
                  </a:cubicBezTo>
                  <a:cubicBezTo>
                    <a:pt x="234" y="8525"/>
                    <a:pt x="2618" y="10799"/>
                    <a:pt x="5498" y="10799"/>
                  </a:cubicBezTo>
                  <a:cubicBezTo>
                    <a:pt x="5575" y="10799"/>
                    <a:pt x="5652" y="10797"/>
                    <a:pt x="5729" y="10794"/>
                  </a:cubicBezTo>
                  <a:cubicBezTo>
                    <a:pt x="8710" y="10683"/>
                    <a:pt x="11027" y="8173"/>
                    <a:pt x="10916" y="5191"/>
                  </a:cubicBezTo>
                  <a:cubicBezTo>
                    <a:pt x="10793" y="2279"/>
                    <a:pt x="8395" y="1"/>
                    <a:pt x="550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9"/>
            <p:cNvSpPr/>
            <p:nvPr/>
          </p:nvSpPr>
          <p:spPr>
            <a:xfrm>
              <a:off x="1483960" y="686786"/>
              <a:ext cx="47650" cy="117350"/>
            </a:xfrm>
            <a:custGeom>
              <a:avLst/>
              <a:gdLst/>
              <a:ahLst/>
              <a:cxnLst/>
              <a:rect l="l" t="t" r="r" b="b"/>
              <a:pathLst>
                <a:path w="1906" h="4694" extrusionOk="0">
                  <a:moveTo>
                    <a:pt x="1906" y="0"/>
                  </a:moveTo>
                  <a:lnTo>
                    <a:pt x="0" y="2347"/>
                  </a:lnTo>
                  <a:lnTo>
                    <a:pt x="1857" y="4694"/>
                  </a:lnTo>
                </a:path>
              </a:pathLst>
            </a:custGeom>
            <a:noFill/>
            <a:ln w="9525" cap="flat" cmpd="sng">
              <a:solidFill>
                <a:schemeClr val="accent3"/>
              </a:solidFill>
              <a:prstDash val="solid"/>
              <a:round/>
              <a:headEnd type="none" w="med" len="med"/>
              <a:tailEnd type="none" w="med" len="med"/>
            </a:ln>
          </p:spPr>
        </p:sp>
        <p:sp>
          <p:nvSpPr>
            <p:cNvPr id="261" name="Google Shape;261;p29"/>
            <p:cNvSpPr/>
            <p:nvPr/>
          </p:nvSpPr>
          <p:spPr>
            <a:xfrm flipH="1">
              <a:off x="1686874" y="618464"/>
              <a:ext cx="255633" cy="250348"/>
            </a:xfrm>
            <a:custGeom>
              <a:avLst/>
              <a:gdLst/>
              <a:ahLst/>
              <a:cxnLst/>
              <a:rect l="l" t="t" r="r" b="b"/>
              <a:pathLst>
                <a:path w="11027" h="10799" extrusionOk="0">
                  <a:moveTo>
                    <a:pt x="5504" y="1"/>
                  </a:moveTo>
                  <a:cubicBezTo>
                    <a:pt x="5436" y="1"/>
                    <a:pt x="5367" y="2"/>
                    <a:pt x="5298" y="4"/>
                  </a:cubicBezTo>
                  <a:cubicBezTo>
                    <a:pt x="2331" y="130"/>
                    <a:pt x="1" y="2639"/>
                    <a:pt x="126" y="5621"/>
                  </a:cubicBezTo>
                  <a:cubicBezTo>
                    <a:pt x="234" y="8525"/>
                    <a:pt x="2618" y="10799"/>
                    <a:pt x="5498" y="10799"/>
                  </a:cubicBezTo>
                  <a:cubicBezTo>
                    <a:pt x="5575" y="10799"/>
                    <a:pt x="5652" y="10797"/>
                    <a:pt x="5729" y="10794"/>
                  </a:cubicBezTo>
                  <a:cubicBezTo>
                    <a:pt x="8710" y="10683"/>
                    <a:pt x="11027" y="8173"/>
                    <a:pt x="10916" y="5191"/>
                  </a:cubicBezTo>
                  <a:cubicBezTo>
                    <a:pt x="10793" y="2279"/>
                    <a:pt x="8395" y="1"/>
                    <a:pt x="550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9"/>
            <p:cNvSpPr/>
            <p:nvPr/>
          </p:nvSpPr>
          <p:spPr>
            <a:xfrm flipH="1">
              <a:off x="1790866" y="686786"/>
              <a:ext cx="47650" cy="117350"/>
            </a:xfrm>
            <a:custGeom>
              <a:avLst/>
              <a:gdLst/>
              <a:ahLst/>
              <a:cxnLst/>
              <a:rect l="l" t="t" r="r" b="b"/>
              <a:pathLst>
                <a:path w="1906" h="4694" extrusionOk="0">
                  <a:moveTo>
                    <a:pt x="1906" y="0"/>
                  </a:moveTo>
                  <a:lnTo>
                    <a:pt x="0" y="2347"/>
                  </a:lnTo>
                  <a:lnTo>
                    <a:pt x="1857" y="4694"/>
                  </a:lnTo>
                </a:path>
              </a:pathLst>
            </a:custGeom>
            <a:noFill/>
            <a:ln w="9525" cap="flat" cmpd="sng">
              <a:solidFill>
                <a:schemeClr val="accent3"/>
              </a:solidFill>
              <a:prstDash val="solid"/>
              <a:round/>
              <a:headEnd type="none" w="med" len="med"/>
              <a:tailEnd type="none" w="med" len="med"/>
            </a:ln>
          </p:spPr>
        </p:sp>
        <p:grpSp>
          <p:nvGrpSpPr>
            <p:cNvPr id="263" name="Google Shape;263;p29"/>
            <p:cNvGrpSpPr/>
            <p:nvPr/>
          </p:nvGrpSpPr>
          <p:grpSpPr>
            <a:xfrm>
              <a:off x="729630" y="1968358"/>
              <a:ext cx="255615" cy="224557"/>
              <a:chOff x="6184139" y="1980808"/>
              <a:chExt cx="451696" cy="396814"/>
            </a:xfrm>
          </p:grpSpPr>
          <p:sp>
            <p:nvSpPr>
              <p:cNvPr id="264" name="Google Shape;264;p29"/>
              <p:cNvSpPr/>
              <p:nvPr/>
            </p:nvSpPr>
            <p:spPr>
              <a:xfrm>
                <a:off x="6184139" y="1980808"/>
                <a:ext cx="451696" cy="396814"/>
              </a:xfrm>
              <a:custGeom>
                <a:avLst/>
                <a:gdLst/>
                <a:ahLst/>
                <a:cxnLst/>
                <a:rect l="l" t="t" r="r" b="b"/>
                <a:pathLst>
                  <a:path w="9473" h="8322" extrusionOk="0">
                    <a:moveTo>
                      <a:pt x="4272" y="361"/>
                    </a:moveTo>
                    <a:cubicBezTo>
                      <a:pt x="4675" y="361"/>
                      <a:pt x="5063" y="583"/>
                      <a:pt x="5257" y="943"/>
                    </a:cubicBezTo>
                    <a:cubicBezTo>
                      <a:pt x="5285" y="1013"/>
                      <a:pt x="5354" y="1041"/>
                      <a:pt x="5437" y="1041"/>
                    </a:cubicBezTo>
                    <a:cubicBezTo>
                      <a:pt x="5466" y="1038"/>
                      <a:pt x="5495" y="1036"/>
                      <a:pt x="5524" y="1036"/>
                    </a:cubicBezTo>
                    <a:cubicBezTo>
                      <a:pt x="5868" y="1036"/>
                      <a:pt x="6196" y="1263"/>
                      <a:pt x="6324" y="1596"/>
                    </a:cubicBezTo>
                    <a:cubicBezTo>
                      <a:pt x="6349" y="1657"/>
                      <a:pt x="6408" y="1709"/>
                      <a:pt x="6480" y="1709"/>
                    </a:cubicBezTo>
                    <a:cubicBezTo>
                      <a:pt x="6489" y="1709"/>
                      <a:pt x="6497" y="1708"/>
                      <a:pt x="6505" y="1707"/>
                    </a:cubicBezTo>
                    <a:cubicBezTo>
                      <a:pt x="6521" y="1705"/>
                      <a:pt x="6536" y="1704"/>
                      <a:pt x="6552" y="1704"/>
                    </a:cubicBezTo>
                    <a:cubicBezTo>
                      <a:pt x="6838" y="1704"/>
                      <a:pt x="7088" y="1944"/>
                      <a:pt x="7088" y="2234"/>
                    </a:cubicBezTo>
                    <a:cubicBezTo>
                      <a:pt x="7088" y="2524"/>
                      <a:pt x="6851" y="2760"/>
                      <a:pt x="6561" y="2760"/>
                    </a:cubicBezTo>
                    <a:lnTo>
                      <a:pt x="6311" y="2760"/>
                    </a:lnTo>
                    <a:lnTo>
                      <a:pt x="6311" y="2178"/>
                    </a:lnTo>
                    <a:cubicBezTo>
                      <a:pt x="6311" y="2073"/>
                      <a:pt x="6222" y="1988"/>
                      <a:pt x="6120" y="1988"/>
                    </a:cubicBezTo>
                    <a:cubicBezTo>
                      <a:pt x="6101" y="1988"/>
                      <a:pt x="6081" y="1991"/>
                      <a:pt x="6061" y="1997"/>
                    </a:cubicBezTo>
                    <a:lnTo>
                      <a:pt x="4064" y="2566"/>
                    </a:lnTo>
                    <a:cubicBezTo>
                      <a:pt x="3981" y="2594"/>
                      <a:pt x="3926" y="2677"/>
                      <a:pt x="3939" y="2760"/>
                    </a:cubicBezTo>
                    <a:lnTo>
                      <a:pt x="3066" y="2760"/>
                    </a:lnTo>
                    <a:cubicBezTo>
                      <a:pt x="2678" y="2760"/>
                      <a:pt x="2345" y="2413"/>
                      <a:pt x="2373" y="2025"/>
                    </a:cubicBezTo>
                    <a:cubicBezTo>
                      <a:pt x="2373" y="1886"/>
                      <a:pt x="2441" y="1720"/>
                      <a:pt x="2552" y="1609"/>
                    </a:cubicBezTo>
                    <a:cubicBezTo>
                      <a:pt x="2678" y="1470"/>
                      <a:pt x="2830" y="1401"/>
                      <a:pt x="3011" y="1387"/>
                    </a:cubicBezTo>
                    <a:cubicBezTo>
                      <a:pt x="3094" y="1374"/>
                      <a:pt x="3163" y="1318"/>
                      <a:pt x="3177" y="1235"/>
                    </a:cubicBezTo>
                    <a:cubicBezTo>
                      <a:pt x="3232" y="999"/>
                      <a:pt x="3371" y="777"/>
                      <a:pt x="3565" y="610"/>
                    </a:cubicBezTo>
                    <a:cubicBezTo>
                      <a:pt x="3773" y="444"/>
                      <a:pt x="4009" y="361"/>
                      <a:pt x="4272" y="361"/>
                    </a:cubicBezTo>
                    <a:close/>
                    <a:moveTo>
                      <a:pt x="5936" y="2413"/>
                    </a:moveTo>
                    <a:lnTo>
                      <a:pt x="5936" y="2816"/>
                    </a:lnTo>
                    <a:lnTo>
                      <a:pt x="4300" y="3301"/>
                    </a:lnTo>
                    <a:lnTo>
                      <a:pt x="4300" y="2885"/>
                    </a:lnTo>
                    <a:lnTo>
                      <a:pt x="5936" y="2413"/>
                    </a:lnTo>
                    <a:close/>
                    <a:moveTo>
                      <a:pt x="5618" y="4493"/>
                    </a:moveTo>
                    <a:cubicBezTo>
                      <a:pt x="5797" y="4493"/>
                      <a:pt x="5936" y="4632"/>
                      <a:pt x="5936" y="4813"/>
                    </a:cubicBezTo>
                    <a:lnTo>
                      <a:pt x="5936" y="4826"/>
                    </a:lnTo>
                    <a:lnTo>
                      <a:pt x="5936" y="4841"/>
                    </a:lnTo>
                    <a:cubicBezTo>
                      <a:pt x="5936" y="5007"/>
                      <a:pt x="5797" y="5146"/>
                      <a:pt x="5618" y="5146"/>
                    </a:cubicBezTo>
                    <a:lnTo>
                      <a:pt x="5326" y="5146"/>
                    </a:lnTo>
                    <a:cubicBezTo>
                      <a:pt x="5146" y="5146"/>
                      <a:pt x="5007" y="5007"/>
                      <a:pt x="5007" y="4841"/>
                    </a:cubicBezTo>
                    <a:lnTo>
                      <a:pt x="5007" y="4813"/>
                    </a:lnTo>
                    <a:cubicBezTo>
                      <a:pt x="5007" y="4632"/>
                      <a:pt x="5146" y="4493"/>
                      <a:pt x="5326" y="4493"/>
                    </a:cubicBezTo>
                    <a:close/>
                    <a:moveTo>
                      <a:pt x="3621" y="4909"/>
                    </a:moveTo>
                    <a:cubicBezTo>
                      <a:pt x="3800" y="4909"/>
                      <a:pt x="3939" y="5048"/>
                      <a:pt x="3939" y="5215"/>
                    </a:cubicBezTo>
                    <a:lnTo>
                      <a:pt x="3939" y="5229"/>
                    </a:lnTo>
                    <a:lnTo>
                      <a:pt x="3939" y="5242"/>
                    </a:lnTo>
                    <a:cubicBezTo>
                      <a:pt x="3939" y="5409"/>
                      <a:pt x="3800" y="5547"/>
                      <a:pt x="3621" y="5547"/>
                    </a:cubicBezTo>
                    <a:lnTo>
                      <a:pt x="3316" y="5547"/>
                    </a:lnTo>
                    <a:cubicBezTo>
                      <a:pt x="3149" y="5547"/>
                      <a:pt x="3011" y="5409"/>
                      <a:pt x="3011" y="5242"/>
                    </a:cubicBezTo>
                    <a:lnTo>
                      <a:pt x="3011" y="5215"/>
                    </a:lnTo>
                    <a:cubicBezTo>
                      <a:pt x="3011" y="5048"/>
                      <a:pt x="3149" y="4909"/>
                      <a:pt x="3316" y="4909"/>
                    </a:cubicBezTo>
                    <a:close/>
                    <a:moveTo>
                      <a:pt x="7615" y="2483"/>
                    </a:moveTo>
                    <a:lnTo>
                      <a:pt x="7615" y="6200"/>
                    </a:lnTo>
                    <a:lnTo>
                      <a:pt x="1873" y="6200"/>
                    </a:lnTo>
                    <a:lnTo>
                      <a:pt x="1873" y="2483"/>
                    </a:lnTo>
                    <a:lnTo>
                      <a:pt x="2081" y="2483"/>
                    </a:lnTo>
                    <a:cubicBezTo>
                      <a:pt x="2247" y="2871"/>
                      <a:pt x="2636" y="3134"/>
                      <a:pt x="3066" y="3134"/>
                    </a:cubicBezTo>
                    <a:lnTo>
                      <a:pt x="3939" y="3134"/>
                    </a:lnTo>
                    <a:lnTo>
                      <a:pt x="3939" y="4619"/>
                    </a:lnTo>
                    <a:cubicBezTo>
                      <a:pt x="3843" y="4563"/>
                      <a:pt x="3732" y="4536"/>
                      <a:pt x="3621" y="4536"/>
                    </a:cubicBezTo>
                    <a:lnTo>
                      <a:pt x="3316" y="4536"/>
                    </a:lnTo>
                    <a:cubicBezTo>
                      <a:pt x="2941" y="4536"/>
                      <a:pt x="2636" y="4841"/>
                      <a:pt x="2636" y="5215"/>
                    </a:cubicBezTo>
                    <a:lnTo>
                      <a:pt x="2636" y="5242"/>
                    </a:lnTo>
                    <a:cubicBezTo>
                      <a:pt x="2636" y="5617"/>
                      <a:pt x="2941" y="5922"/>
                      <a:pt x="3316" y="5922"/>
                    </a:cubicBezTo>
                    <a:lnTo>
                      <a:pt x="3621" y="5922"/>
                    </a:lnTo>
                    <a:cubicBezTo>
                      <a:pt x="4009" y="5922"/>
                      <a:pt x="4300" y="5590"/>
                      <a:pt x="4300" y="5215"/>
                    </a:cubicBezTo>
                    <a:lnTo>
                      <a:pt x="4300" y="3676"/>
                    </a:lnTo>
                    <a:lnTo>
                      <a:pt x="5936" y="3204"/>
                    </a:lnTo>
                    <a:lnTo>
                      <a:pt x="5936" y="4203"/>
                    </a:lnTo>
                    <a:cubicBezTo>
                      <a:pt x="5840" y="4161"/>
                      <a:pt x="5742" y="4133"/>
                      <a:pt x="5618" y="4133"/>
                    </a:cubicBezTo>
                    <a:lnTo>
                      <a:pt x="5326" y="4133"/>
                    </a:lnTo>
                    <a:cubicBezTo>
                      <a:pt x="4952" y="4133"/>
                      <a:pt x="4647" y="4438"/>
                      <a:pt x="4647" y="4813"/>
                    </a:cubicBezTo>
                    <a:lnTo>
                      <a:pt x="4647" y="4841"/>
                    </a:lnTo>
                    <a:cubicBezTo>
                      <a:pt x="4647" y="5215"/>
                      <a:pt x="4952" y="5520"/>
                      <a:pt x="5326" y="5520"/>
                    </a:cubicBezTo>
                    <a:lnTo>
                      <a:pt x="5618" y="5520"/>
                    </a:lnTo>
                    <a:cubicBezTo>
                      <a:pt x="6006" y="5520"/>
                      <a:pt x="6311" y="5187"/>
                      <a:pt x="6311" y="4813"/>
                    </a:cubicBezTo>
                    <a:lnTo>
                      <a:pt x="6311" y="3134"/>
                    </a:lnTo>
                    <a:lnTo>
                      <a:pt x="6561" y="3134"/>
                    </a:lnTo>
                    <a:cubicBezTo>
                      <a:pt x="6962" y="3134"/>
                      <a:pt x="7323" y="2857"/>
                      <a:pt x="7434" y="2483"/>
                    </a:cubicBezTo>
                    <a:close/>
                    <a:moveTo>
                      <a:pt x="8044" y="1664"/>
                    </a:moveTo>
                    <a:cubicBezTo>
                      <a:pt x="8253" y="1664"/>
                      <a:pt x="8432" y="1831"/>
                      <a:pt x="8432" y="2053"/>
                    </a:cubicBezTo>
                    <a:lnTo>
                      <a:pt x="8432" y="6629"/>
                    </a:lnTo>
                    <a:cubicBezTo>
                      <a:pt x="8432" y="6838"/>
                      <a:pt x="8253" y="7017"/>
                      <a:pt x="8044" y="7017"/>
                    </a:cubicBezTo>
                    <a:lnTo>
                      <a:pt x="1443" y="7017"/>
                    </a:lnTo>
                    <a:cubicBezTo>
                      <a:pt x="1221" y="7017"/>
                      <a:pt x="1055" y="6838"/>
                      <a:pt x="1055" y="6629"/>
                    </a:cubicBezTo>
                    <a:lnTo>
                      <a:pt x="1055" y="2053"/>
                    </a:lnTo>
                    <a:cubicBezTo>
                      <a:pt x="1055" y="1831"/>
                      <a:pt x="1221" y="1664"/>
                      <a:pt x="1443" y="1664"/>
                    </a:cubicBezTo>
                    <a:lnTo>
                      <a:pt x="2081" y="1664"/>
                    </a:lnTo>
                    <a:cubicBezTo>
                      <a:pt x="2025" y="1803"/>
                      <a:pt x="1998" y="1956"/>
                      <a:pt x="1998" y="2108"/>
                    </a:cubicBezTo>
                    <a:lnTo>
                      <a:pt x="1679" y="2108"/>
                    </a:lnTo>
                    <a:cubicBezTo>
                      <a:pt x="1582" y="2108"/>
                      <a:pt x="1498" y="2191"/>
                      <a:pt x="1498" y="2289"/>
                    </a:cubicBezTo>
                    <a:lnTo>
                      <a:pt x="1498" y="6394"/>
                    </a:lnTo>
                    <a:cubicBezTo>
                      <a:pt x="1498" y="6490"/>
                      <a:pt x="1582" y="6574"/>
                      <a:pt x="1679" y="6574"/>
                    </a:cubicBezTo>
                    <a:lnTo>
                      <a:pt x="7794" y="6574"/>
                    </a:lnTo>
                    <a:cubicBezTo>
                      <a:pt x="7905" y="6574"/>
                      <a:pt x="7989" y="6490"/>
                      <a:pt x="7989" y="6394"/>
                    </a:cubicBezTo>
                    <a:lnTo>
                      <a:pt x="7989" y="2289"/>
                    </a:lnTo>
                    <a:cubicBezTo>
                      <a:pt x="7989" y="2191"/>
                      <a:pt x="7905" y="2108"/>
                      <a:pt x="7794" y="2108"/>
                    </a:cubicBezTo>
                    <a:lnTo>
                      <a:pt x="7448" y="2108"/>
                    </a:lnTo>
                    <a:cubicBezTo>
                      <a:pt x="7434" y="1942"/>
                      <a:pt x="7365" y="1790"/>
                      <a:pt x="7254" y="1664"/>
                    </a:cubicBezTo>
                    <a:close/>
                    <a:moveTo>
                      <a:pt x="4272" y="0"/>
                    </a:moveTo>
                    <a:cubicBezTo>
                      <a:pt x="3926" y="0"/>
                      <a:pt x="3593" y="111"/>
                      <a:pt x="3329" y="320"/>
                    </a:cubicBezTo>
                    <a:cubicBezTo>
                      <a:pt x="3107" y="514"/>
                      <a:pt x="2941" y="749"/>
                      <a:pt x="2844" y="1026"/>
                    </a:cubicBezTo>
                    <a:cubicBezTo>
                      <a:pt x="2663" y="1069"/>
                      <a:pt x="2484" y="1165"/>
                      <a:pt x="2345" y="1290"/>
                    </a:cubicBezTo>
                    <a:lnTo>
                      <a:pt x="1443" y="1290"/>
                    </a:lnTo>
                    <a:cubicBezTo>
                      <a:pt x="1027" y="1290"/>
                      <a:pt x="681" y="1637"/>
                      <a:pt x="681" y="2053"/>
                    </a:cubicBezTo>
                    <a:lnTo>
                      <a:pt x="681" y="6629"/>
                    </a:lnTo>
                    <a:cubicBezTo>
                      <a:pt x="681" y="6768"/>
                      <a:pt x="722" y="6906"/>
                      <a:pt x="792" y="7017"/>
                    </a:cubicBezTo>
                    <a:lnTo>
                      <a:pt x="195" y="7017"/>
                    </a:lnTo>
                    <a:cubicBezTo>
                      <a:pt x="84" y="7017"/>
                      <a:pt x="1" y="7101"/>
                      <a:pt x="1" y="7198"/>
                    </a:cubicBezTo>
                    <a:lnTo>
                      <a:pt x="1" y="7642"/>
                    </a:lnTo>
                    <a:cubicBezTo>
                      <a:pt x="1" y="8016"/>
                      <a:pt x="320" y="8321"/>
                      <a:pt x="694" y="8321"/>
                    </a:cubicBezTo>
                    <a:lnTo>
                      <a:pt x="3926" y="8321"/>
                    </a:lnTo>
                    <a:cubicBezTo>
                      <a:pt x="4037" y="8321"/>
                      <a:pt x="4120" y="8238"/>
                      <a:pt x="4120" y="8141"/>
                    </a:cubicBezTo>
                    <a:cubicBezTo>
                      <a:pt x="4120" y="8030"/>
                      <a:pt x="4037" y="7947"/>
                      <a:pt x="3926" y="7947"/>
                    </a:cubicBezTo>
                    <a:lnTo>
                      <a:pt x="694" y="7947"/>
                    </a:lnTo>
                    <a:cubicBezTo>
                      <a:pt x="514" y="7947"/>
                      <a:pt x="376" y="7808"/>
                      <a:pt x="376" y="7642"/>
                    </a:cubicBezTo>
                    <a:lnTo>
                      <a:pt x="376" y="7392"/>
                    </a:lnTo>
                    <a:lnTo>
                      <a:pt x="9098" y="7392"/>
                    </a:lnTo>
                    <a:lnTo>
                      <a:pt x="9098" y="7642"/>
                    </a:lnTo>
                    <a:cubicBezTo>
                      <a:pt x="9098" y="7808"/>
                      <a:pt x="8959" y="7947"/>
                      <a:pt x="8793" y="7947"/>
                    </a:cubicBezTo>
                    <a:lnTo>
                      <a:pt x="5562" y="7947"/>
                    </a:lnTo>
                    <a:cubicBezTo>
                      <a:pt x="5451" y="7947"/>
                      <a:pt x="5368" y="8030"/>
                      <a:pt x="5368" y="8141"/>
                    </a:cubicBezTo>
                    <a:cubicBezTo>
                      <a:pt x="5368" y="8238"/>
                      <a:pt x="5451" y="8321"/>
                      <a:pt x="5562" y="8321"/>
                    </a:cubicBezTo>
                    <a:lnTo>
                      <a:pt x="8793" y="8321"/>
                    </a:lnTo>
                    <a:cubicBezTo>
                      <a:pt x="9168" y="8321"/>
                      <a:pt x="9473" y="8016"/>
                      <a:pt x="9473" y="7642"/>
                    </a:cubicBezTo>
                    <a:lnTo>
                      <a:pt x="9473" y="7198"/>
                    </a:lnTo>
                    <a:cubicBezTo>
                      <a:pt x="9473" y="7101"/>
                      <a:pt x="9390" y="7017"/>
                      <a:pt x="9292" y="7017"/>
                    </a:cubicBezTo>
                    <a:lnTo>
                      <a:pt x="8696" y="7017"/>
                    </a:lnTo>
                    <a:cubicBezTo>
                      <a:pt x="8765" y="6906"/>
                      <a:pt x="8793" y="6768"/>
                      <a:pt x="8793" y="6629"/>
                    </a:cubicBezTo>
                    <a:lnTo>
                      <a:pt x="8793" y="2053"/>
                    </a:lnTo>
                    <a:cubicBezTo>
                      <a:pt x="8793" y="1637"/>
                      <a:pt x="8460" y="1290"/>
                      <a:pt x="8044" y="1290"/>
                    </a:cubicBezTo>
                    <a:lnTo>
                      <a:pt x="6588" y="1290"/>
                    </a:lnTo>
                    <a:cubicBezTo>
                      <a:pt x="6367" y="915"/>
                      <a:pt x="5964" y="666"/>
                      <a:pt x="5520" y="666"/>
                    </a:cubicBezTo>
                    <a:cubicBezTo>
                      <a:pt x="5243" y="250"/>
                      <a:pt x="4771" y="0"/>
                      <a:pt x="42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9"/>
              <p:cNvSpPr/>
              <p:nvPr/>
            </p:nvSpPr>
            <p:spPr>
              <a:xfrm>
                <a:off x="6400384" y="2359892"/>
                <a:ext cx="19216" cy="17499"/>
              </a:xfrm>
              <a:custGeom>
                <a:avLst/>
                <a:gdLst/>
                <a:ahLst/>
                <a:cxnLst/>
                <a:rect l="l" t="t" r="r" b="b"/>
                <a:pathLst>
                  <a:path w="403" h="367" extrusionOk="0">
                    <a:moveTo>
                      <a:pt x="192" y="0"/>
                    </a:moveTo>
                    <a:cubicBezTo>
                      <a:pt x="147" y="0"/>
                      <a:pt x="103" y="19"/>
                      <a:pt x="70" y="53"/>
                    </a:cubicBezTo>
                    <a:cubicBezTo>
                      <a:pt x="14" y="121"/>
                      <a:pt x="1" y="219"/>
                      <a:pt x="56" y="288"/>
                    </a:cubicBezTo>
                    <a:cubicBezTo>
                      <a:pt x="89" y="342"/>
                      <a:pt x="142" y="366"/>
                      <a:pt x="197" y="366"/>
                    </a:cubicBezTo>
                    <a:cubicBezTo>
                      <a:pt x="283" y="366"/>
                      <a:pt x="372" y="306"/>
                      <a:pt x="389" y="205"/>
                    </a:cubicBezTo>
                    <a:cubicBezTo>
                      <a:pt x="403" y="136"/>
                      <a:pt x="362" y="53"/>
                      <a:pt x="278" y="25"/>
                    </a:cubicBezTo>
                    <a:cubicBezTo>
                      <a:pt x="251" y="8"/>
                      <a:pt x="221" y="0"/>
                      <a:pt x="1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6" name="Google Shape;266;p29"/>
            <p:cNvGrpSpPr/>
            <p:nvPr/>
          </p:nvGrpSpPr>
          <p:grpSpPr>
            <a:xfrm>
              <a:off x="729630" y="975085"/>
              <a:ext cx="255615" cy="254967"/>
              <a:chOff x="6184139" y="1220827"/>
              <a:chExt cx="451696" cy="450552"/>
            </a:xfrm>
          </p:grpSpPr>
          <p:sp>
            <p:nvSpPr>
              <p:cNvPr id="267" name="Google Shape;267;p29"/>
              <p:cNvSpPr/>
              <p:nvPr/>
            </p:nvSpPr>
            <p:spPr>
              <a:xfrm>
                <a:off x="6353416" y="1390104"/>
                <a:ext cx="117776" cy="137087"/>
              </a:xfrm>
              <a:custGeom>
                <a:avLst/>
                <a:gdLst/>
                <a:ahLst/>
                <a:cxnLst/>
                <a:rect l="l" t="t" r="r" b="b"/>
                <a:pathLst>
                  <a:path w="2470" h="2875" extrusionOk="0">
                    <a:moveTo>
                      <a:pt x="916" y="1946"/>
                    </a:moveTo>
                    <a:cubicBezTo>
                      <a:pt x="1069" y="1946"/>
                      <a:pt x="1193" y="2070"/>
                      <a:pt x="1193" y="2224"/>
                    </a:cubicBezTo>
                    <a:cubicBezTo>
                      <a:pt x="1193" y="2376"/>
                      <a:pt x="1069" y="2501"/>
                      <a:pt x="916" y="2501"/>
                    </a:cubicBezTo>
                    <a:lnTo>
                      <a:pt x="666" y="2501"/>
                    </a:lnTo>
                    <a:cubicBezTo>
                      <a:pt x="500" y="2501"/>
                      <a:pt x="376" y="2376"/>
                      <a:pt x="376" y="2224"/>
                    </a:cubicBezTo>
                    <a:cubicBezTo>
                      <a:pt x="376" y="2070"/>
                      <a:pt x="500" y="1946"/>
                      <a:pt x="666" y="1946"/>
                    </a:cubicBezTo>
                    <a:close/>
                    <a:moveTo>
                      <a:pt x="1383" y="1"/>
                    </a:moveTo>
                    <a:cubicBezTo>
                      <a:pt x="1371" y="1"/>
                      <a:pt x="1358" y="2"/>
                      <a:pt x="1347" y="5"/>
                    </a:cubicBezTo>
                    <a:cubicBezTo>
                      <a:pt x="1263" y="18"/>
                      <a:pt x="1193" y="101"/>
                      <a:pt x="1193" y="184"/>
                    </a:cubicBezTo>
                    <a:lnTo>
                      <a:pt x="1193" y="1627"/>
                    </a:lnTo>
                    <a:cubicBezTo>
                      <a:pt x="1110" y="1599"/>
                      <a:pt x="1014" y="1571"/>
                      <a:pt x="916" y="1571"/>
                    </a:cubicBezTo>
                    <a:lnTo>
                      <a:pt x="666" y="1571"/>
                    </a:lnTo>
                    <a:cubicBezTo>
                      <a:pt x="320" y="1571"/>
                      <a:pt x="15" y="1849"/>
                      <a:pt x="15" y="2209"/>
                    </a:cubicBezTo>
                    <a:cubicBezTo>
                      <a:pt x="1" y="2570"/>
                      <a:pt x="293" y="2875"/>
                      <a:pt x="666" y="2875"/>
                    </a:cubicBezTo>
                    <a:lnTo>
                      <a:pt x="916" y="2875"/>
                    </a:lnTo>
                    <a:cubicBezTo>
                      <a:pt x="1277" y="2875"/>
                      <a:pt x="1568" y="2584"/>
                      <a:pt x="1568" y="2224"/>
                    </a:cubicBezTo>
                    <a:lnTo>
                      <a:pt x="1568" y="600"/>
                    </a:lnTo>
                    <a:cubicBezTo>
                      <a:pt x="1637" y="628"/>
                      <a:pt x="1707" y="670"/>
                      <a:pt x="1804" y="698"/>
                    </a:cubicBezTo>
                    <a:cubicBezTo>
                      <a:pt x="2026" y="767"/>
                      <a:pt x="2081" y="920"/>
                      <a:pt x="2081" y="933"/>
                    </a:cubicBezTo>
                    <a:lnTo>
                      <a:pt x="2095" y="948"/>
                    </a:lnTo>
                    <a:cubicBezTo>
                      <a:pt x="2118" y="1025"/>
                      <a:pt x="2183" y="1067"/>
                      <a:pt x="2259" y="1067"/>
                    </a:cubicBezTo>
                    <a:cubicBezTo>
                      <a:pt x="2278" y="1067"/>
                      <a:pt x="2297" y="1064"/>
                      <a:pt x="2317" y="1059"/>
                    </a:cubicBezTo>
                    <a:cubicBezTo>
                      <a:pt x="2414" y="1031"/>
                      <a:pt x="2469" y="933"/>
                      <a:pt x="2442" y="822"/>
                    </a:cubicBezTo>
                    <a:cubicBezTo>
                      <a:pt x="2401" y="698"/>
                      <a:pt x="2247" y="448"/>
                      <a:pt x="1915" y="337"/>
                    </a:cubicBezTo>
                    <a:cubicBezTo>
                      <a:pt x="1665" y="268"/>
                      <a:pt x="1554" y="101"/>
                      <a:pt x="1541" y="88"/>
                    </a:cubicBezTo>
                    <a:cubicBezTo>
                      <a:pt x="1506" y="30"/>
                      <a:pt x="1443" y="1"/>
                      <a:pt x="13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9"/>
              <p:cNvSpPr/>
              <p:nvPr/>
            </p:nvSpPr>
            <p:spPr>
              <a:xfrm>
                <a:off x="6184139" y="1227598"/>
                <a:ext cx="451696" cy="443781"/>
              </a:xfrm>
              <a:custGeom>
                <a:avLst/>
                <a:gdLst/>
                <a:ahLst/>
                <a:cxnLst/>
                <a:rect l="l" t="t" r="r" b="b"/>
                <a:pathLst>
                  <a:path w="9473" h="9307" extrusionOk="0">
                    <a:moveTo>
                      <a:pt x="4672" y="2941"/>
                    </a:moveTo>
                    <a:cubicBezTo>
                      <a:pt x="5194" y="2941"/>
                      <a:pt x="5714" y="3135"/>
                      <a:pt x="6103" y="3524"/>
                    </a:cubicBezTo>
                    <a:cubicBezTo>
                      <a:pt x="6894" y="4313"/>
                      <a:pt x="6894" y="5604"/>
                      <a:pt x="6103" y="6394"/>
                    </a:cubicBezTo>
                    <a:cubicBezTo>
                      <a:pt x="5708" y="6789"/>
                      <a:pt x="5188" y="6987"/>
                      <a:pt x="4667" y="6987"/>
                    </a:cubicBezTo>
                    <a:cubicBezTo>
                      <a:pt x="4147" y="6987"/>
                      <a:pt x="3627" y="6789"/>
                      <a:pt x="3232" y="6394"/>
                    </a:cubicBezTo>
                    <a:cubicBezTo>
                      <a:pt x="2441" y="5604"/>
                      <a:pt x="2441" y="4313"/>
                      <a:pt x="3232" y="3524"/>
                    </a:cubicBezTo>
                    <a:cubicBezTo>
                      <a:pt x="3627" y="3135"/>
                      <a:pt x="4151" y="2941"/>
                      <a:pt x="4672" y="2941"/>
                    </a:cubicBezTo>
                    <a:close/>
                    <a:moveTo>
                      <a:pt x="2726" y="6554"/>
                    </a:moveTo>
                    <a:cubicBezTo>
                      <a:pt x="2820" y="6554"/>
                      <a:pt x="2913" y="6588"/>
                      <a:pt x="2983" y="6658"/>
                    </a:cubicBezTo>
                    <a:cubicBezTo>
                      <a:pt x="3121" y="6796"/>
                      <a:pt x="3121" y="7018"/>
                      <a:pt x="2983" y="7157"/>
                    </a:cubicBezTo>
                    <a:lnTo>
                      <a:pt x="1720" y="8418"/>
                    </a:lnTo>
                    <a:lnTo>
                      <a:pt x="1208" y="7919"/>
                    </a:lnTo>
                    <a:lnTo>
                      <a:pt x="2469" y="6658"/>
                    </a:lnTo>
                    <a:cubicBezTo>
                      <a:pt x="2538" y="6588"/>
                      <a:pt x="2632" y="6554"/>
                      <a:pt x="2726" y="6554"/>
                    </a:cubicBezTo>
                    <a:close/>
                    <a:moveTo>
                      <a:pt x="944" y="8183"/>
                    </a:moveTo>
                    <a:lnTo>
                      <a:pt x="1457" y="8682"/>
                    </a:lnTo>
                    <a:lnTo>
                      <a:pt x="1304" y="8834"/>
                    </a:lnTo>
                    <a:cubicBezTo>
                      <a:pt x="1235" y="8904"/>
                      <a:pt x="1145" y="8938"/>
                      <a:pt x="1055" y="8938"/>
                    </a:cubicBezTo>
                    <a:cubicBezTo>
                      <a:pt x="964" y="8938"/>
                      <a:pt x="874" y="8904"/>
                      <a:pt x="805" y="8834"/>
                    </a:cubicBezTo>
                    <a:cubicBezTo>
                      <a:pt x="666" y="8696"/>
                      <a:pt x="666" y="8474"/>
                      <a:pt x="805" y="8335"/>
                    </a:cubicBezTo>
                    <a:lnTo>
                      <a:pt x="944" y="8183"/>
                    </a:lnTo>
                    <a:close/>
                    <a:moveTo>
                      <a:pt x="4718" y="1"/>
                    </a:moveTo>
                    <a:cubicBezTo>
                      <a:pt x="4642" y="1"/>
                      <a:pt x="4571" y="51"/>
                      <a:pt x="4549" y="125"/>
                    </a:cubicBezTo>
                    <a:cubicBezTo>
                      <a:pt x="4508" y="223"/>
                      <a:pt x="4564" y="320"/>
                      <a:pt x="4660" y="362"/>
                    </a:cubicBezTo>
                    <a:cubicBezTo>
                      <a:pt x="5146" y="541"/>
                      <a:pt x="5548" y="889"/>
                      <a:pt x="5797" y="1346"/>
                    </a:cubicBezTo>
                    <a:cubicBezTo>
                      <a:pt x="5834" y="1394"/>
                      <a:pt x="5890" y="1432"/>
                      <a:pt x="5950" y="1432"/>
                    </a:cubicBezTo>
                    <a:cubicBezTo>
                      <a:pt x="5959" y="1432"/>
                      <a:pt x="5969" y="1431"/>
                      <a:pt x="5978" y="1429"/>
                    </a:cubicBezTo>
                    <a:lnTo>
                      <a:pt x="6130" y="1429"/>
                    </a:lnTo>
                    <a:cubicBezTo>
                      <a:pt x="6824" y="1429"/>
                      <a:pt x="7462" y="1873"/>
                      <a:pt x="7711" y="2511"/>
                    </a:cubicBezTo>
                    <a:cubicBezTo>
                      <a:pt x="7739" y="2594"/>
                      <a:pt x="7822" y="2636"/>
                      <a:pt x="7905" y="2636"/>
                    </a:cubicBezTo>
                    <a:cubicBezTo>
                      <a:pt x="7947" y="2636"/>
                      <a:pt x="7975" y="2622"/>
                      <a:pt x="8016" y="2622"/>
                    </a:cubicBezTo>
                    <a:cubicBezTo>
                      <a:pt x="8613" y="2622"/>
                      <a:pt x="9098" y="3121"/>
                      <a:pt x="9098" y="3718"/>
                    </a:cubicBezTo>
                    <a:cubicBezTo>
                      <a:pt x="9098" y="4328"/>
                      <a:pt x="8613" y="4813"/>
                      <a:pt x="8016" y="4813"/>
                    </a:cubicBezTo>
                    <a:lnTo>
                      <a:pt x="7073" y="4813"/>
                    </a:lnTo>
                    <a:cubicBezTo>
                      <a:pt x="7004" y="3870"/>
                      <a:pt x="6380" y="3024"/>
                      <a:pt x="5492" y="2705"/>
                    </a:cubicBezTo>
                    <a:cubicBezTo>
                      <a:pt x="5230" y="2611"/>
                      <a:pt x="4957" y="2565"/>
                      <a:pt x="4687" y="2565"/>
                    </a:cubicBezTo>
                    <a:cubicBezTo>
                      <a:pt x="4001" y="2565"/>
                      <a:pt x="3329" y="2857"/>
                      <a:pt x="2872" y="3385"/>
                    </a:cubicBezTo>
                    <a:cubicBezTo>
                      <a:pt x="2705" y="3579"/>
                      <a:pt x="2567" y="3787"/>
                      <a:pt x="2456" y="4023"/>
                    </a:cubicBezTo>
                    <a:cubicBezTo>
                      <a:pt x="2358" y="4272"/>
                      <a:pt x="2289" y="4550"/>
                      <a:pt x="2275" y="4813"/>
                    </a:cubicBezTo>
                    <a:lnTo>
                      <a:pt x="1762" y="4813"/>
                    </a:lnTo>
                    <a:cubicBezTo>
                      <a:pt x="999" y="4813"/>
                      <a:pt x="376" y="4189"/>
                      <a:pt x="376" y="3426"/>
                    </a:cubicBezTo>
                    <a:cubicBezTo>
                      <a:pt x="376" y="2719"/>
                      <a:pt x="944" y="2109"/>
                      <a:pt x="1651" y="2054"/>
                    </a:cubicBezTo>
                    <a:cubicBezTo>
                      <a:pt x="1735" y="2039"/>
                      <a:pt x="1803" y="1984"/>
                      <a:pt x="1818" y="1900"/>
                    </a:cubicBezTo>
                    <a:cubicBezTo>
                      <a:pt x="1984" y="1194"/>
                      <a:pt x="2484" y="611"/>
                      <a:pt x="3177" y="362"/>
                    </a:cubicBezTo>
                    <a:cubicBezTo>
                      <a:pt x="3273" y="334"/>
                      <a:pt x="3316" y="223"/>
                      <a:pt x="3273" y="125"/>
                    </a:cubicBezTo>
                    <a:cubicBezTo>
                      <a:pt x="3251" y="48"/>
                      <a:pt x="3176" y="6"/>
                      <a:pt x="3098" y="6"/>
                    </a:cubicBezTo>
                    <a:cubicBezTo>
                      <a:pt x="3078" y="6"/>
                      <a:pt x="3058" y="9"/>
                      <a:pt x="3038" y="14"/>
                    </a:cubicBezTo>
                    <a:cubicBezTo>
                      <a:pt x="2650" y="153"/>
                      <a:pt x="2303" y="403"/>
                      <a:pt x="2025" y="722"/>
                    </a:cubicBezTo>
                    <a:cubicBezTo>
                      <a:pt x="1776" y="1000"/>
                      <a:pt x="1596" y="1332"/>
                      <a:pt x="1498" y="1693"/>
                    </a:cubicBezTo>
                    <a:cubicBezTo>
                      <a:pt x="653" y="1832"/>
                      <a:pt x="1" y="2581"/>
                      <a:pt x="1" y="3426"/>
                    </a:cubicBezTo>
                    <a:cubicBezTo>
                      <a:pt x="1" y="4397"/>
                      <a:pt x="792" y="5188"/>
                      <a:pt x="1762" y="5188"/>
                    </a:cubicBezTo>
                    <a:lnTo>
                      <a:pt x="2289" y="5188"/>
                    </a:lnTo>
                    <a:cubicBezTo>
                      <a:pt x="2317" y="5534"/>
                      <a:pt x="2428" y="5881"/>
                      <a:pt x="2608" y="6186"/>
                    </a:cubicBezTo>
                    <a:cubicBezTo>
                      <a:pt x="2469" y="6214"/>
                      <a:pt x="2330" y="6283"/>
                      <a:pt x="2206" y="6394"/>
                    </a:cubicBezTo>
                    <a:lnTo>
                      <a:pt x="542" y="8072"/>
                    </a:lnTo>
                    <a:cubicBezTo>
                      <a:pt x="250" y="8350"/>
                      <a:pt x="250" y="8807"/>
                      <a:pt x="542" y="9099"/>
                    </a:cubicBezTo>
                    <a:cubicBezTo>
                      <a:pt x="681" y="9237"/>
                      <a:pt x="868" y="9307"/>
                      <a:pt x="1055" y="9307"/>
                    </a:cubicBezTo>
                    <a:cubicBezTo>
                      <a:pt x="1242" y="9307"/>
                      <a:pt x="1430" y="9237"/>
                      <a:pt x="1568" y="9099"/>
                    </a:cubicBezTo>
                    <a:lnTo>
                      <a:pt x="3232" y="7420"/>
                    </a:lnTo>
                    <a:cubicBezTo>
                      <a:pt x="3343" y="7309"/>
                      <a:pt x="3412" y="7170"/>
                      <a:pt x="3440" y="7018"/>
                    </a:cubicBezTo>
                    <a:cubicBezTo>
                      <a:pt x="3815" y="7240"/>
                      <a:pt x="4244" y="7364"/>
                      <a:pt x="4675" y="7364"/>
                    </a:cubicBezTo>
                    <a:cubicBezTo>
                      <a:pt x="5285" y="7364"/>
                      <a:pt x="5895" y="7129"/>
                      <a:pt x="6367" y="6658"/>
                    </a:cubicBezTo>
                    <a:cubicBezTo>
                      <a:pt x="6783" y="6242"/>
                      <a:pt x="7004" y="5728"/>
                      <a:pt x="7060" y="5188"/>
                    </a:cubicBezTo>
                    <a:lnTo>
                      <a:pt x="8016" y="5188"/>
                    </a:lnTo>
                    <a:cubicBezTo>
                      <a:pt x="8821" y="5188"/>
                      <a:pt x="9473" y="4522"/>
                      <a:pt x="9473" y="3718"/>
                    </a:cubicBezTo>
                    <a:cubicBezTo>
                      <a:pt x="9473" y="2913"/>
                      <a:pt x="8821" y="2261"/>
                      <a:pt x="8016" y="2261"/>
                    </a:cubicBezTo>
                    <a:lnTo>
                      <a:pt x="8003" y="2261"/>
                    </a:lnTo>
                    <a:cubicBezTo>
                      <a:pt x="7670" y="1540"/>
                      <a:pt x="6935" y="1055"/>
                      <a:pt x="6130" y="1055"/>
                    </a:cubicBezTo>
                    <a:lnTo>
                      <a:pt x="6061" y="1055"/>
                    </a:lnTo>
                    <a:cubicBezTo>
                      <a:pt x="5770" y="569"/>
                      <a:pt x="5313" y="209"/>
                      <a:pt x="4786" y="14"/>
                    </a:cubicBezTo>
                    <a:cubicBezTo>
                      <a:pt x="4763" y="5"/>
                      <a:pt x="4740" y="1"/>
                      <a:pt x="471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9"/>
              <p:cNvSpPr/>
              <p:nvPr/>
            </p:nvSpPr>
            <p:spPr>
              <a:xfrm>
                <a:off x="6361570" y="1220827"/>
                <a:ext cx="19025" cy="17690"/>
              </a:xfrm>
              <a:custGeom>
                <a:avLst/>
                <a:gdLst/>
                <a:ahLst/>
                <a:cxnLst/>
                <a:rect l="l" t="t" r="r" b="b"/>
                <a:pathLst>
                  <a:path w="399" h="371" extrusionOk="0">
                    <a:moveTo>
                      <a:pt x="187" y="1"/>
                    </a:moveTo>
                    <a:cubicBezTo>
                      <a:pt x="174" y="1"/>
                      <a:pt x="161" y="2"/>
                      <a:pt x="149" y="4"/>
                    </a:cubicBezTo>
                    <a:cubicBezTo>
                      <a:pt x="79" y="32"/>
                      <a:pt x="24" y="101"/>
                      <a:pt x="11" y="171"/>
                    </a:cubicBezTo>
                    <a:cubicBezTo>
                      <a:pt x="1" y="288"/>
                      <a:pt x="101" y="370"/>
                      <a:pt x="200" y="370"/>
                    </a:cubicBezTo>
                    <a:cubicBezTo>
                      <a:pt x="241" y="370"/>
                      <a:pt x="283" y="356"/>
                      <a:pt x="316" y="323"/>
                    </a:cubicBezTo>
                    <a:cubicBezTo>
                      <a:pt x="385" y="267"/>
                      <a:pt x="399" y="156"/>
                      <a:pt x="357" y="88"/>
                    </a:cubicBezTo>
                    <a:cubicBezTo>
                      <a:pt x="323" y="30"/>
                      <a:pt x="250" y="1"/>
                      <a:pt x="1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0" name="Google Shape;270;p29"/>
            <p:cNvGrpSpPr/>
            <p:nvPr/>
          </p:nvGrpSpPr>
          <p:grpSpPr>
            <a:xfrm>
              <a:off x="723837" y="1482615"/>
              <a:ext cx="267223" cy="233165"/>
              <a:chOff x="6908262" y="1240186"/>
              <a:chExt cx="472209" cy="412024"/>
            </a:xfrm>
          </p:grpSpPr>
          <p:sp>
            <p:nvSpPr>
              <p:cNvPr id="271" name="Google Shape;271;p29"/>
              <p:cNvSpPr/>
              <p:nvPr/>
            </p:nvSpPr>
            <p:spPr>
              <a:xfrm>
                <a:off x="7105958" y="1594618"/>
                <a:ext cx="76769" cy="17929"/>
              </a:xfrm>
              <a:custGeom>
                <a:avLst/>
                <a:gdLst/>
                <a:ahLst/>
                <a:cxnLst/>
                <a:rect l="l" t="t" r="r" b="b"/>
                <a:pathLst>
                  <a:path w="1610" h="376" extrusionOk="0">
                    <a:moveTo>
                      <a:pt x="181" y="0"/>
                    </a:moveTo>
                    <a:cubicBezTo>
                      <a:pt x="84" y="0"/>
                      <a:pt x="1" y="84"/>
                      <a:pt x="1" y="181"/>
                    </a:cubicBezTo>
                    <a:cubicBezTo>
                      <a:pt x="1" y="292"/>
                      <a:pt x="84" y="375"/>
                      <a:pt x="181" y="375"/>
                    </a:cubicBezTo>
                    <a:lnTo>
                      <a:pt x="1429" y="375"/>
                    </a:lnTo>
                    <a:cubicBezTo>
                      <a:pt x="1540" y="375"/>
                      <a:pt x="1609" y="292"/>
                      <a:pt x="1609" y="181"/>
                    </a:cubicBezTo>
                    <a:cubicBezTo>
                      <a:pt x="1609" y="84"/>
                      <a:pt x="1540" y="0"/>
                      <a:pt x="14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9"/>
              <p:cNvSpPr/>
              <p:nvPr/>
            </p:nvSpPr>
            <p:spPr>
              <a:xfrm>
                <a:off x="7080209" y="1365642"/>
                <a:ext cx="136229" cy="159593"/>
              </a:xfrm>
              <a:custGeom>
                <a:avLst/>
                <a:gdLst/>
                <a:ahLst/>
                <a:cxnLst/>
                <a:rect l="l" t="t" r="r" b="b"/>
                <a:pathLst>
                  <a:path w="2857" h="3347" extrusionOk="0">
                    <a:moveTo>
                      <a:pt x="1054" y="2237"/>
                    </a:moveTo>
                    <a:cubicBezTo>
                      <a:pt x="1262" y="2237"/>
                      <a:pt x="1415" y="2404"/>
                      <a:pt x="1415" y="2598"/>
                    </a:cubicBezTo>
                    <a:lnTo>
                      <a:pt x="1415" y="2611"/>
                    </a:lnTo>
                    <a:cubicBezTo>
                      <a:pt x="1415" y="2820"/>
                      <a:pt x="1262" y="2972"/>
                      <a:pt x="1054" y="2972"/>
                    </a:cubicBezTo>
                    <a:lnTo>
                      <a:pt x="735" y="2972"/>
                    </a:lnTo>
                    <a:cubicBezTo>
                      <a:pt x="541" y="2972"/>
                      <a:pt x="374" y="2820"/>
                      <a:pt x="374" y="2611"/>
                    </a:cubicBezTo>
                    <a:lnTo>
                      <a:pt x="374" y="2598"/>
                    </a:lnTo>
                    <a:cubicBezTo>
                      <a:pt x="374" y="2404"/>
                      <a:pt x="541" y="2237"/>
                      <a:pt x="735" y="2237"/>
                    </a:cubicBezTo>
                    <a:close/>
                    <a:moveTo>
                      <a:pt x="1594" y="1"/>
                    </a:moveTo>
                    <a:cubicBezTo>
                      <a:pt x="1580" y="1"/>
                      <a:pt x="1567" y="2"/>
                      <a:pt x="1553" y="4"/>
                    </a:cubicBezTo>
                    <a:cubicBezTo>
                      <a:pt x="1470" y="32"/>
                      <a:pt x="1415" y="102"/>
                      <a:pt x="1415" y="185"/>
                    </a:cubicBezTo>
                    <a:lnTo>
                      <a:pt x="1415" y="1960"/>
                    </a:lnTo>
                    <a:cubicBezTo>
                      <a:pt x="1317" y="1904"/>
                      <a:pt x="1193" y="1862"/>
                      <a:pt x="1054" y="1862"/>
                    </a:cubicBezTo>
                    <a:lnTo>
                      <a:pt x="735" y="1862"/>
                    </a:lnTo>
                    <a:cubicBezTo>
                      <a:pt x="333" y="1862"/>
                      <a:pt x="0" y="2195"/>
                      <a:pt x="0" y="2598"/>
                    </a:cubicBezTo>
                    <a:lnTo>
                      <a:pt x="0" y="2611"/>
                    </a:lnTo>
                    <a:cubicBezTo>
                      <a:pt x="0" y="3014"/>
                      <a:pt x="333" y="3347"/>
                      <a:pt x="735" y="3347"/>
                    </a:cubicBezTo>
                    <a:lnTo>
                      <a:pt x="1054" y="3347"/>
                    </a:lnTo>
                    <a:cubicBezTo>
                      <a:pt x="1456" y="3347"/>
                      <a:pt x="1789" y="3014"/>
                      <a:pt x="1789" y="2611"/>
                    </a:cubicBezTo>
                    <a:lnTo>
                      <a:pt x="1789" y="2598"/>
                    </a:lnTo>
                    <a:lnTo>
                      <a:pt x="1789" y="614"/>
                    </a:lnTo>
                    <a:cubicBezTo>
                      <a:pt x="1872" y="670"/>
                      <a:pt x="1983" y="725"/>
                      <a:pt x="2108" y="767"/>
                    </a:cubicBezTo>
                    <a:cubicBezTo>
                      <a:pt x="2399" y="850"/>
                      <a:pt x="2469" y="1058"/>
                      <a:pt x="2469" y="1058"/>
                    </a:cubicBezTo>
                    <a:lnTo>
                      <a:pt x="2482" y="1086"/>
                    </a:lnTo>
                    <a:cubicBezTo>
                      <a:pt x="2505" y="1154"/>
                      <a:pt x="2575" y="1204"/>
                      <a:pt x="2645" y="1204"/>
                    </a:cubicBezTo>
                    <a:cubicBezTo>
                      <a:pt x="2661" y="1204"/>
                      <a:pt x="2676" y="1202"/>
                      <a:pt x="2691" y="1197"/>
                    </a:cubicBezTo>
                    <a:cubicBezTo>
                      <a:pt x="2802" y="1183"/>
                      <a:pt x="2857" y="1072"/>
                      <a:pt x="2829" y="975"/>
                    </a:cubicBezTo>
                    <a:lnTo>
                      <a:pt x="2829" y="961"/>
                    </a:lnTo>
                    <a:cubicBezTo>
                      <a:pt x="2787" y="808"/>
                      <a:pt x="2607" y="531"/>
                      <a:pt x="2219" y="407"/>
                    </a:cubicBezTo>
                    <a:cubicBezTo>
                      <a:pt x="1914" y="309"/>
                      <a:pt x="1775" y="115"/>
                      <a:pt x="1761" y="87"/>
                    </a:cubicBezTo>
                    <a:cubicBezTo>
                      <a:pt x="1726" y="30"/>
                      <a:pt x="1663" y="1"/>
                      <a:pt x="15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9"/>
              <p:cNvSpPr/>
              <p:nvPr/>
            </p:nvSpPr>
            <p:spPr>
              <a:xfrm>
                <a:off x="7019365" y="1240186"/>
                <a:ext cx="249999" cy="412024"/>
              </a:xfrm>
              <a:custGeom>
                <a:avLst/>
                <a:gdLst/>
                <a:ahLst/>
                <a:cxnLst/>
                <a:rect l="l" t="t" r="r" b="b"/>
                <a:pathLst>
                  <a:path w="5243" h="8641" extrusionOk="0">
                    <a:moveTo>
                      <a:pt x="3578" y="361"/>
                    </a:moveTo>
                    <a:lnTo>
                      <a:pt x="3578" y="403"/>
                    </a:lnTo>
                    <a:lnTo>
                      <a:pt x="3578" y="666"/>
                    </a:lnTo>
                    <a:cubicBezTo>
                      <a:pt x="3578" y="736"/>
                      <a:pt x="3523" y="791"/>
                      <a:pt x="3453" y="791"/>
                    </a:cubicBezTo>
                    <a:lnTo>
                      <a:pt x="1803" y="791"/>
                    </a:lnTo>
                    <a:cubicBezTo>
                      <a:pt x="1720" y="791"/>
                      <a:pt x="1665" y="736"/>
                      <a:pt x="1665" y="666"/>
                    </a:cubicBezTo>
                    <a:lnTo>
                      <a:pt x="1665" y="403"/>
                    </a:lnTo>
                    <a:lnTo>
                      <a:pt x="1665" y="361"/>
                    </a:lnTo>
                    <a:close/>
                    <a:moveTo>
                      <a:pt x="832" y="0"/>
                    </a:moveTo>
                    <a:cubicBezTo>
                      <a:pt x="374" y="0"/>
                      <a:pt x="0" y="375"/>
                      <a:pt x="0" y="832"/>
                    </a:cubicBezTo>
                    <a:lnTo>
                      <a:pt x="0" y="1636"/>
                    </a:lnTo>
                    <a:cubicBezTo>
                      <a:pt x="0" y="1747"/>
                      <a:pt x="84" y="1831"/>
                      <a:pt x="180" y="1831"/>
                    </a:cubicBezTo>
                    <a:cubicBezTo>
                      <a:pt x="291" y="1831"/>
                      <a:pt x="374" y="1747"/>
                      <a:pt x="374" y="1636"/>
                    </a:cubicBezTo>
                    <a:lnTo>
                      <a:pt x="374" y="832"/>
                    </a:lnTo>
                    <a:cubicBezTo>
                      <a:pt x="374" y="569"/>
                      <a:pt x="568" y="361"/>
                      <a:pt x="832" y="361"/>
                    </a:cubicBezTo>
                    <a:lnTo>
                      <a:pt x="1262" y="361"/>
                    </a:lnTo>
                    <a:cubicBezTo>
                      <a:pt x="1276" y="361"/>
                      <a:pt x="1290" y="388"/>
                      <a:pt x="1290" y="403"/>
                    </a:cubicBezTo>
                    <a:lnTo>
                      <a:pt x="1290" y="666"/>
                    </a:lnTo>
                    <a:cubicBezTo>
                      <a:pt x="1290" y="943"/>
                      <a:pt x="1526" y="1165"/>
                      <a:pt x="1803" y="1165"/>
                    </a:cubicBezTo>
                    <a:lnTo>
                      <a:pt x="3453" y="1165"/>
                    </a:lnTo>
                    <a:cubicBezTo>
                      <a:pt x="3730" y="1165"/>
                      <a:pt x="3952" y="943"/>
                      <a:pt x="3952" y="666"/>
                    </a:cubicBezTo>
                    <a:lnTo>
                      <a:pt x="3952" y="403"/>
                    </a:lnTo>
                    <a:cubicBezTo>
                      <a:pt x="3952" y="388"/>
                      <a:pt x="3967" y="361"/>
                      <a:pt x="3994" y="361"/>
                    </a:cubicBezTo>
                    <a:lnTo>
                      <a:pt x="4410" y="361"/>
                    </a:lnTo>
                    <a:cubicBezTo>
                      <a:pt x="4673" y="361"/>
                      <a:pt x="4882" y="569"/>
                      <a:pt x="4882" y="832"/>
                    </a:cubicBezTo>
                    <a:lnTo>
                      <a:pt x="4882" y="7808"/>
                    </a:lnTo>
                    <a:cubicBezTo>
                      <a:pt x="4882" y="8058"/>
                      <a:pt x="4673" y="8265"/>
                      <a:pt x="4410" y="8265"/>
                    </a:cubicBezTo>
                    <a:lnTo>
                      <a:pt x="832" y="8265"/>
                    </a:lnTo>
                    <a:cubicBezTo>
                      <a:pt x="583" y="8265"/>
                      <a:pt x="374" y="8058"/>
                      <a:pt x="374" y="7808"/>
                    </a:cubicBezTo>
                    <a:lnTo>
                      <a:pt x="374" y="3273"/>
                    </a:lnTo>
                    <a:cubicBezTo>
                      <a:pt x="374" y="3162"/>
                      <a:pt x="291" y="3079"/>
                      <a:pt x="180" y="3079"/>
                    </a:cubicBezTo>
                    <a:cubicBezTo>
                      <a:pt x="84" y="3079"/>
                      <a:pt x="0" y="3162"/>
                      <a:pt x="0" y="3273"/>
                    </a:cubicBezTo>
                    <a:lnTo>
                      <a:pt x="0" y="7808"/>
                    </a:lnTo>
                    <a:cubicBezTo>
                      <a:pt x="0" y="8265"/>
                      <a:pt x="374" y="8640"/>
                      <a:pt x="832" y="8640"/>
                    </a:cubicBezTo>
                    <a:lnTo>
                      <a:pt x="4410" y="8640"/>
                    </a:lnTo>
                    <a:cubicBezTo>
                      <a:pt x="4882" y="8640"/>
                      <a:pt x="5242" y="8265"/>
                      <a:pt x="5242" y="7808"/>
                    </a:cubicBezTo>
                    <a:lnTo>
                      <a:pt x="5242" y="832"/>
                    </a:lnTo>
                    <a:cubicBezTo>
                      <a:pt x="5242" y="375"/>
                      <a:pt x="4882" y="0"/>
                      <a:pt x="44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9"/>
              <p:cNvSpPr/>
              <p:nvPr/>
            </p:nvSpPr>
            <p:spPr>
              <a:xfrm>
                <a:off x="6955183" y="1401691"/>
                <a:ext cx="41722" cy="97606"/>
              </a:xfrm>
              <a:custGeom>
                <a:avLst/>
                <a:gdLst/>
                <a:ahLst/>
                <a:cxnLst/>
                <a:rect l="l" t="t" r="r" b="b"/>
                <a:pathLst>
                  <a:path w="875" h="2047" extrusionOk="0">
                    <a:moveTo>
                      <a:pt x="668" y="1"/>
                    </a:moveTo>
                    <a:cubicBezTo>
                      <a:pt x="621" y="1"/>
                      <a:pt x="576" y="18"/>
                      <a:pt x="542" y="52"/>
                    </a:cubicBezTo>
                    <a:cubicBezTo>
                      <a:pt x="1" y="594"/>
                      <a:pt x="1" y="1454"/>
                      <a:pt x="542" y="1994"/>
                    </a:cubicBezTo>
                    <a:cubicBezTo>
                      <a:pt x="576" y="2029"/>
                      <a:pt x="625" y="2046"/>
                      <a:pt x="673" y="2046"/>
                    </a:cubicBezTo>
                    <a:cubicBezTo>
                      <a:pt x="722" y="2046"/>
                      <a:pt x="771" y="2029"/>
                      <a:pt x="805" y="1994"/>
                    </a:cubicBezTo>
                    <a:cubicBezTo>
                      <a:pt x="875" y="1911"/>
                      <a:pt x="875" y="1800"/>
                      <a:pt x="805" y="1731"/>
                    </a:cubicBezTo>
                    <a:cubicBezTo>
                      <a:pt x="417" y="1343"/>
                      <a:pt x="417" y="705"/>
                      <a:pt x="805" y="316"/>
                    </a:cubicBezTo>
                    <a:cubicBezTo>
                      <a:pt x="875" y="246"/>
                      <a:pt x="875" y="122"/>
                      <a:pt x="805" y="52"/>
                    </a:cubicBezTo>
                    <a:cubicBezTo>
                      <a:pt x="763" y="18"/>
                      <a:pt x="715" y="1"/>
                      <a:pt x="6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9"/>
              <p:cNvSpPr/>
              <p:nvPr/>
            </p:nvSpPr>
            <p:spPr>
              <a:xfrm>
                <a:off x="6908262" y="1371269"/>
                <a:ext cx="58220" cy="158592"/>
              </a:xfrm>
              <a:custGeom>
                <a:avLst/>
                <a:gdLst/>
                <a:ahLst/>
                <a:cxnLst/>
                <a:rect l="l" t="t" r="r" b="b"/>
                <a:pathLst>
                  <a:path w="1221" h="3326" extrusionOk="0">
                    <a:moveTo>
                      <a:pt x="1014" y="1"/>
                    </a:moveTo>
                    <a:cubicBezTo>
                      <a:pt x="967" y="1"/>
                      <a:pt x="922" y="18"/>
                      <a:pt x="888" y="52"/>
                    </a:cubicBezTo>
                    <a:cubicBezTo>
                      <a:pt x="1" y="940"/>
                      <a:pt x="1" y="2382"/>
                      <a:pt x="888" y="3270"/>
                    </a:cubicBezTo>
                    <a:cubicBezTo>
                      <a:pt x="916" y="3297"/>
                      <a:pt x="971" y="3325"/>
                      <a:pt x="1012" y="3325"/>
                    </a:cubicBezTo>
                    <a:cubicBezTo>
                      <a:pt x="1068" y="3325"/>
                      <a:pt x="1110" y="3297"/>
                      <a:pt x="1151" y="3270"/>
                    </a:cubicBezTo>
                    <a:cubicBezTo>
                      <a:pt x="1221" y="3201"/>
                      <a:pt x="1221" y="3076"/>
                      <a:pt x="1151" y="3007"/>
                    </a:cubicBezTo>
                    <a:cubicBezTo>
                      <a:pt x="402" y="2258"/>
                      <a:pt x="402" y="1051"/>
                      <a:pt x="1151" y="316"/>
                    </a:cubicBezTo>
                    <a:cubicBezTo>
                      <a:pt x="1221" y="247"/>
                      <a:pt x="1221" y="122"/>
                      <a:pt x="1151" y="52"/>
                    </a:cubicBezTo>
                    <a:cubicBezTo>
                      <a:pt x="1109" y="18"/>
                      <a:pt x="1061" y="1"/>
                      <a:pt x="10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9"/>
              <p:cNvSpPr/>
              <p:nvPr/>
            </p:nvSpPr>
            <p:spPr>
              <a:xfrm>
                <a:off x="7291781" y="1401691"/>
                <a:ext cx="41722" cy="97606"/>
              </a:xfrm>
              <a:custGeom>
                <a:avLst/>
                <a:gdLst/>
                <a:ahLst/>
                <a:cxnLst/>
                <a:rect l="l" t="t" r="r" b="b"/>
                <a:pathLst>
                  <a:path w="875" h="2047" extrusionOk="0">
                    <a:moveTo>
                      <a:pt x="210" y="1"/>
                    </a:moveTo>
                    <a:cubicBezTo>
                      <a:pt x="163" y="1"/>
                      <a:pt x="119" y="18"/>
                      <a:pt x="84" y="52"/>
                    </a:cubicBezTo>
                    <a:cubicBezTo>
                      <a:pt x="1" y="122"/>
                      <a:pt x="1" y="246"/>
                      <a:pt x="84" y="316"/>
                    </a:cubicBezTo>
                    <a:cubicBezTo>
                      <a:pt x="472" y="705"/>
                      <a:pt x="472" y="1343"/>
                      <a:pt x="84" y="1731"/>
                    </a:cubicBezTo>
                    <a:cubicBezTo>
                      <a:pt x="1" y="1800"/>
                      <a:pt x="1" y="1911"/>
                      <a:pt x="84" y="1994"/>
                    </a:cubicBezTo>
                    <a:cubicBezTo>
                      <a:pt x="119" y="2029"/>
                      <a:pt x="163" y="2046"/>
                      <a:pt x="210" y="2046"/>
                    </a:cubicBezTo>
                    <a:cubicBezTo>
                      <a:pt x="257" y="2046"/>
                      <a:pt x="305" y="2029"/>
                      <a:pt x="347" y="1994"/>
                    </a:cubicBezTo>
                    <a:cubicBezTo>
                      <a:pt x="874" y="1454"/>
                      <a:pt x="874" y="594"/>
                      <a:pt x="347" y="52"/>
                    </a:cubicBezTo>
                    <a:cubicBezTo>
                      <a:pt x="305" y="18"/>
                      <a:pt x="257" y="1"/>
                      <a:pt x="2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9"/>
              <p:cNvSpPr/>
              <p:nvPr/>
            </p:nvSpPr>
            <p:spPr>
              <a:xfrm>
                <a:off x="7322871" y="1371269"/>
                <a:ext cx="57600" cy="158449"/>
              </a:xfrm>
              <a:custGeom>
                <a:avLst/>
                <a:gdLst/>
                <a:ahLst/>
                <a:cxnLst/>
                <a:rect l="l" t="t" r="r" b="b"/>
                <a:pathLst>
                  <a:path w="1208" h="3323" extrusionOk="0">
                    <a:moveTo>
                      <a:pt x="196" y="1"/>
                    </a:moveTo>
                    <a:cubicBezTo>
                      <a:pt x="149" y="1"/>
                      <a:pt x="104" y="18"/>
                      <a:pt x="70" y="52"/>
                    </a:cubicBezTo>
                    <a:cubicBezTo>
                      <a:pt x="0" y="122"/>
                      <a:pt x="0" y="247"/>
                      <a:pt x="70" y="316"/>
                    </a:cubicBezTo>
                    <a:cubicBezTo>
                      <a:pt x="805" y="1051"/>
                      <a:pt x="805" y="2258"/>
                      <a:pt x="70" y="3007"/>
                    </a:cubicBezTo>
                    <a:cubicBezTo>
                      <a:pt x="0" y="3076"/>
                      <a:pt x="0" y="3201"/>
                      <a:pt x="70" y="3270"/>
                    </a:cubicBezTo>
                    <a:cubicBezTo>
                      <a:pt x="104" y="3305"/>
                      <a:pt x="149" y="3322"/>
                      <a:pt x="196" y="3322"/>
                    </a:cubicBezTo>
                    <a:cubicBezTo>
                      <a:pt x="243" y="3322"/>
                      <a:pt x="291" y="3305"/>
                      <a:pt x="333" y="3270"/>
                    </a:cubicBezTo>
                    <a:cubicBezTo>
                      <a:pt x="1207" y="2382"/>
                      <a:pt x="1207" y="940"/>
                      <a:pt x="333" y="52"/>
                    </a:cubicBezTo>
                    <a:cubicBezTo>
                      <a:pt x="291" y="18"/>
                      <a:pt x="243" y="1"/>
                      <a:pt x="1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9"/>
              <p:cNvSpPr/>
              <p:nvPr/>
            </p:nvSpPr>
            <p:spPr>
              <a:xfrm>
                <a:off x="7018030" y="1348476"/>
                <a:ext cx="19502" cy="17786"/>
              </a:xfrm>
              <a:custGeom>
                <a:avLst/>
                <a:gdLst/>
                <a:ahLst/>
                <a:cxnLst/>
                <a:rect l="l" t="t" r="r" b="b"/>
                <a:pathLst>
                  <a:path w="409" h="373" extrusionOk="0">
                    <a:moveTo>
                      <a:pt x="207" y="1"/>
                    </a:moveTo>
                    <a:cubicBezTo>
                      <a:pt x="168" y="1"/>
                      <a:pt x="128" y="14"/>
                      <a:pt x="97" y="46"/>
                    </a:cubicBezTo>
                    <a:cubicBezTo>
                      <a:pt x="14" y="101"/>
                      <a:pt x="1" y="212"/>
                      <a:pt x="56" y="295"/>
                    </a:cubicBezTo>
                    <a:cubicBezTo>
                      <a:pt x="93" y="348"/>
                      <a:pt x="148" y="373"/>
                      <a:pt x="204" y="373"/>
                    </a:cubicBezTo>
                    <a:cubicBezTo>
                      <a:pt x="292" y="373"/>
                      <a:pt x="380" y="309"/>
                      <a:pt x="389" y="198"/>
                    </a:cubicBezTo>
                    <a:cubicBezTo>
                      <a:pt x="409" y="88"/>
                      <a:pt x="307" y="1"/>
                      <a:pt x="2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79" name="Google Shape;279;p29"/>
            <p:cNvCxnSpPr/>
            <p:nvPr/>
          </p:nvCxnSpPr>
          <p:spPr>
            <a:xfrm>
              <a:off x="729625" y="1355100"/>
              <a:ext cx="255600" cy="0"/>
            </a:xfrm>
            <a:prstGeom prst="straightConnector1">
              <a:avLst/>
            </a:prstGeom>
            <a:noFill/>
            <a:ln w="9525" cap="flat" cmpd="sng">
              <a:solidFill>
                <a:schemeClr val="dk1"/>
              </a:solidFill>
              <a:prstDash val="solid"/>
              <a:round/>
              <a:headEnd type="none" w="med" len="med"/>
              <a:tailEnd type="none" w="med" len="med"/>
            </a:ln>
          </p:spPr>
        </p:cxnSp>
        <p:cxnSp>
          <p:nvCxnSpPr>
            <p:cNvPr id="280" name="Google Shape;280;p29"/>
            <p:cNvCxnSpPr/>
            <p:nvPr/>
          </p:nvCxnSpPr>
          <p:spPr>
            <a:xfrm>
              <a:off x="729625" y="1845525"/>
              <a:ext cx="255600" cy="0"/>
            </a:xfrm>
            <a:prstGeom prst="straightConnector1">
              <a:avLst/>
            </a:prstGeom>
            <a:noFill/>
            <a:ln w="9525" cap="flat" cmpd="sng">
              <a:solidFill>
                <a:schemeClr val="dk1"/>
              </a:solidFill>
              <a:prstDash val="solid"/>
              <a:round/>
              <a:headEnd type="none" w="med" len="med"/>
              <a:tailEnd type="none" w="med" len="med"/>
            </a:ln>
          </p:spPr>
        </p:cxnSp>
      </p:grpSp>
      <p:grpSp>
        <p:nvGrpSpPr>
          <p:cNvPr id="2" name="Google Shape;1900;p52">
            <a:extLst>
              <a:ext uri="{FF2B5EF4-FFF2-40B4-BE49-F238E27FC236}">
                <a16:creationId xmlns:a16="http://schemas.microsoft.com/office/drawing/2014/main" id="{28994318-DF12-A705-10C2-214059153F6E}"/>
              </a:ext>
            </a:extLst>
          </p:cNvPr>
          <p:cNvGrpSpPr/>
          <p:nvPr/>
        </p:nvGrpSpPr>
        <p:grpSpPr>
          <a:xfrm>
            <a:off x="707779" y="2407309"/>
            <a:ext cx="299291" cy="237182"/>
            <a:chOff x="3981492" y="4152938"/>
            <a:chExt cx="451658" cy="449932"/>
          </a:xfrm>
        </p:grpSpPr>
        <p:sp>
          <p:nvSpPr>
            <p:cNvPr id="3" name="Google Shape;1901;p52">
              <a:extLst>
                <a:ext uri="{FF2B5EF4-FFF2-40B4-BE49-F238E27FC236}">
                  <a16:creationId xmlns:a16="http://schemas.microsoft.com/office/drawing/2014/main" id="{BB53920A-62B0-9E8B-F41C-C28C8F7B566E}"/>
                </a:ext>
              </a:extLst>
            </p:cNvPr>
            <p:cNvSpPr/>
            <p:nvPr/>
          </p:nvSpPr>
          <p:spPr>
            <a:xfrm>
              <a:off x="4070088" y="4152938"/>
              <a:ext cx="275128" cy="449932"/>
            </a:xfrm>
            <a:custGeom>
              <a:avLst/>
              <a:gdLst/>
              <a:ahLst/>
              <a:cxnLst/>
              <a:rect l="l" t="t" r="r" b="b"/>
              <a:pathLst>
                <a:path w="5770" h="9436" extrusionOk="0">
                  <a:moveTo>
                    <a:pt x="2247" y="2458"/>
                  </a:moveTo>
                  <a:cubicBezTo>
                    <a:pt x="2413" y="2458"/>
                    <a:pt x="2552" y="2597"/>
                    <a:pt x="2552" y="2763"/>
                  </a:cubicBezTo>
                  <a:cubicBezTo>
                    <a:pt x="2552" y="2916"/>
                    <a:pt x="2413" y="3055"/>
                    <a:pt x="2247" y="3055"/>
                  </a:cubicBezTo>
                  <a:lnTo>
                    <a:pt x="1983" y="3055"/>
                  </a:lnTo>
                  <a:cubicBezTo>
                    <a:pt x="1817" y="3055"/>
                    <a:pt x="1678" y="2916"/>
                    <a:pt x="1678" y="2763"/>
                  </a:cubicBezTo>
                  <a:cubicBezTo>
                    <a:pt x="1678" y="2597"/>
                    <a:pt x="1817" y="2458"/>
                    <a:pt x="1983" y="2458"/>
                  </a:cubicBezTo>
                  <a:close/>
                  <a:moveTo>
                    <a:pt x="2733" y="0"/>
                  </a:moveTo>
                  <a:cubicBezTo>
                    <a:pt x="2719" y="0"/>
                    <a:pt x="2705" y="2"/>
                    <a:pt x="2691" y="4"/>
                  </a:cubicBezTo>
                  <a:cubicBezTo>
                    <a:pt x="2608" y="32"/>
                    <a:pt x="2552" y="101"/>
                    <a:pt x="2552" y="184"/>
                  </a:cubicBezTo>
                  <a:lnTo>
                    <a:pt x="2552" y="1099"/>
                  </a:lnTo>
                  <a:cubicBezTo>
                    <a:pt x="1110" y="1266"/>
                    <a:pt x="0" y="2486"/>
                    <a:pt x="0" y="3970"/>
                  </a:cubicBezTo>
                  <a:cubicBezTo>
                    <a:pt x="0" y="4858"/>
                    <a:pt x="402" y="5676"/>
                    <a:pt x="1082" y="6217"/>
                  </a:cubicBezTo>
                  <a:cubicBezTo>
                    <a:pt x="971" y="6356"/>
                    <a:pt x="901" y="6522"/>
                    <a:pt x="901" y="6702"/>
                  </a:cubicBezTo>
                  <a:lnTo>
                    <a:pt x="901" y="7521"/>
                  </a:lnTo>
                  <a:cubicBezTo>
                    <a:pt x="901" y="7881"/>
                    <a:pt x="1027" y="8227"/>
                    <a:pt x="1262" y="8491"/>
                  </a:cubicBezTo>
                  <a:lnTo>
                    <a:pt x="1622" y="8880"/>
                  </a:lnTo>
                  <a:lnTo>
                    <a:pt x="1622" y="9240"/>
                  </a:lnTo>
                  <a:cubicBezTo>
                    <a:pt x="1622" y="9337"/>
                    <a:pt x="1692" y="9434"/>
                    <a:pt x="1789" y="9434"/>
                  </a:cubicBezTo>
                  <a:cubicBezTo>
                    <a:pt x="1796" y="9435"/>
                    <a:pt x="1803" y="9436"/>
                    <a:pt x="1809" y="9436"/>
                  </a:cubicBezTo>
                  <a:cubicBezTo>
                    <a:pt x="1910" y="9436"/>
                    <a:pt x="1983" y="9345"/>
                    <a:pt x="1983" y="9254"/>
                  </a:cubicBezTo>
                  <a:lnTo>
                    <a:pt x="1983" y="8810"/>
                  </a:lnTo>
                  <a:cubicBezTo>
                    <a:pt x="1983" y="8769"/>
                    <a:pt x="1970" y="8727"/>
                    <a:pt x="1942" y="8686"/>
                  </a:cubicBezTo>
                  <a:lnTo>
                    <a:pt x="1539" y="8242"/>
                  </a:lnTo>
                  <a:cubicBezTo>
                    <a:pt x="1359" y="8048"/>
                    <a:pt x="1262" y="7784"/>
                    <a:pt x="1262" y="7521"/>
                  </a:cubicBezTo>
                  <a:lnTo>
                    <a:pt x="1262" y="6702"/>
                  </a:lnTo>
                  <a:cubicBezTo>
                    <a:pt x="1262" y="6494"/>
                    <a:pt x="1443" y="6356"/>
                    <a:pt x="1622" y="6356"/>
                  </a:cubicBezTo>
                  <a:lnTo>
                    <a:pt x="1622" y="6951"/>
                  </a:lnTo>
                  <a:cubicBezTo>
                    <a:pt x="1622" y="7049"/>
                    <a:pt x="1706" y="7146"/>
                    <a:pt x="1803" y="7146"/>
                  </a:cubicBezTo>
                  <a:cubicBezTo>
                    <a:pt x="1811" y="7147"/>
                    <a:pt x="1818" y="7147"/>
                    <a:pt x="1825" y="7147"/>
                  </a:cubicBezTo>
                  <a:cubicBezTo>
                    <a:pt x="1925" y="7147"/>
                    <a:pt x="1997" y="7056"/>
                    <a:pt x="1997" y="6966"/>
                  </a:cubicBezTo>
                  <a:lnTo>
                    <a:pt x="1997" y="4553"/>
                  </a:lnTo>
                  <a:cubicBezTo>
                    <a:pt x="1997" y="4470"/>
                    <a:pt x="2066" y="4372"/>
                    <a:pt x="2149" y="4359"/>
                  </a:cubicBezTo>
                  <a:cubicBezTo>
                    <a:pt x="2164" y="4355"/>
                    <a:pt x="2178" y="4354"/>
                    <a:pt x="2193" y="4354"/>
                  </a:cubicBezTo>
                  <a:cubicBezTo>
                    <a:pt x="2299" y="4354"/>
                    <a:pt x="2386" y="4442"/>
                    <a:pt x="2386" y="4553"/>
                  </a:cubicBezTo>
                  <a:lnTo>
                    <a:pt x="2386" y="5884"/>
                  </a:lnTo>
                  <a:cubicBezTo>
                    <a:pt x="2386" y="5974"/>
                    <a:pt x="2457" y="6052"/>
                    <a:pt x="2545" y="6052"/>
                  </a:cubicBezTo>
                  <a:cubicBezTo>
                    <a:pt x="2552" y="6052"/>
                    <a:pt x="2559" y="6052"/>
                    <a:pt x="2565" y="6051"/>
                  </a:cubicBezTo>
                  <a:cubicBezTo>
                    <a:pt x="2573" y="6052"/>
                    <a:pt x="2581" y="6052"/>
                    <a:pt x="2589" y="6052"/>
                  </a:cubicBezTo>
                  <a:cubicBezTo>
                    <a:pt x="2688" y="6052"/>
                    <a:pt x="2760" y="5974"/>
                    <a:pt x="2760" y="5884"/>
                  </a:cubicBezTo>
                  <a:cubicBezTo>
                    <a:pt x="2746" y="5773"/>
                    <a:pt x="2843" y="5676"/>
                    <a:pt x="2940" y="5676"/>
                  </a:cubicBezTo>
                  <a:cubicBezTo>
                    <a:pt x="3051" y="5676"/>
                    <a:pt x="3135" y="5773"/>
                    <a:pt x="3135" y="5870"/>
                  </a:cubicBezTo>
                  <a:lnTo>
                    <a:pt x="3135" y="6106"/>
                  </a:lnTo>
                  <a:cubicBezTo>
                    <a:pt x="3135" y="6218"/>
                    <a:pt x="3224" y="6302"/>
                    <a:pt x="3324" y="6302"/>
                  </a:cubicBezTo>
                  <a:cubicBezTo>
                    <a:pt x="3348" y="6302"/>
                    <a:pt x="3373" y="6297"/>
                    <a:pt x="3397" y="6286"/>
                  </a:cubicBezTo>
                  <a:cubicBezTo>
                    <a:pt x="3467" y="6258"/>
                    <a:pt x="3508" y="6189"/>
                    <a:pt x="3508" y="6119"/>
                  </a:cubicBezTo>
                  <a:cubicBezTo>
                    <a:pt x="3508" y="6015"/>
                    <a:pt x="3594" y="5924"/>
                    <a:pt x="3696" y="5924"/>
                  </a:cubicBezTo>
                  <a:cubicBezTo>
                    <a:pt x="3703" y="5924"/>
                    <a:pt x="3710" y="5924"/>
                    <a:pt x="3717" y="5925"/>
                  </a:cubicBezTo>
                  <a:cubicBezTo>
                    <a:pt x="3814" y="5925"/>
                    <a:pt x="3897" y="6023"/>
                    <a:pt x="3897" y="6119"/>
                  </a:cubicBezTo>
                  <a:lnTo>
                    <a:pt x="3897" y="6467"/>
                  </a:lnTo>
                  <a:cubicBezTo>
                    <a:pt x="3897" y="6563"/>
                    <a:pt x="3967" y="6646"/>
                    <a:pt x="4063" y="6661"/>
                  </a:cubicBezTo>
                  <a:cubicBezTo>
                    <a:pt x="4174" y="6661"/>
                    <a:pt x="4257" y="6578"/>
                    <a:pt x="4257" y="6467"/>
                  </a:cubicBezTo>
                  <a:cubicBezTo>
                    <a:pt x="4257" y="6369"/>
                    <a:pt x="4355" y="6281"/>
                    <a:pt x="4454" y="6281"/>
                  </a:cubicBezTo>
                  <a:cubicBezTo>
                    <a:pt x="4468" y="6281"/>
                    <a:pt x="4481" y="6283"/>
                    <a:pt x="4494" y="6286"/>
                  </a:cubicBezTo>
                  <a:cubicBezTo>
                    <a:pt x="4577" y="6300"/>
                    <a:pt x="4646" y="6383"/>
                    <a:pt x="4646" y="6467"/>
                  </a:cubicBezTo>
                  <a:lnTo>
                    <a:pt x="4646" y="7521"/>
                  </a:lnTo>
                  <a:cubicBezTo>
                    <a:pt x="4646" y="7784"/>
                    <a:pt x="4549" y="8048"/>
                    <a:pt x="4368" y="8242"/>
                  </a:cubicBezTo>
                  <a:lnTo>
                    <a:pt x="3967" y="8686"/>
                  </a:lnTo>
                  <a:cubicBezTo>
                    <a:pt x="3939" y="8727"/>
                    <a:pt x="3924" y="8769"/>
                    <a:pt x="3924" y="8810"/>
                  </a:cubicBezTo>
                  <a:lnTo>
                    <a:pt x="3924" y="9240"/>
                  </a:lnTo>
                  <a:cubicBezTo>
                    <a:pt x="3924" y="9337"/>
                    <a:pt x="3994" y="9434"/>
                    <a:pt x="4091" y="9434"/>
                  </a:cubicBezTo>
                  <a:cubicBezTo>
                    <a:pt x="4098" y="9435"/>
                    <a:pt x="4105" y="9436"/>
                    <a:pt x="4111" y="9436"/>
                  </a:cubicBezTo>
                  <a:cubicBezTo>
                    <a:pt x="4212" y="9436"/>
                    <a:pt x="4285" y="9345"/>
                    <a:pt x="4285" y="9254"/>
                  </a:cubicBezTo>
                  <a:lnTo>
                    <a:pt x="4285" y="8880"/>
                  </a:lnTo>
                  <a:lnTo>
                    <a:pt x="4646" y="8491"/>
                  </a:lnTo>
                  <a:cubicBezTo>
                    <a:pt x="4882" y="8227"/>
                    <a:pt x="5021" y="7881"/>
                    <a:pt x="5021" y="7521"/>
                  </a:cubicBezTo>
                  <a:lnTo>
                    <a:pt x="5021" y="6467"/>
                  </a:lnTo>
                  <a:cubicBezTo>
                    <a:pt x="5021" y="6314"/>
                    <a:pt x="4951" y="6175"/>
                    <a:pt x="4854" y="6078"/>
                  </a:cubicBezTo>
                  <a:cubicBezTo>
                    <a:pt x="5006" y="5940"/>
                    <a:pt x="5145" y="5787"/>
                    <a:pt x="5256" y="5620"/>
                  </a:cubicBezTo>
                  <a:cubicBezTo>
                    <a:pt x="5311" y="5537"/>
                    <a:pt x="5298" y="5413"/>
                    <a:pt x="5215" y="5357"/>
                  </a:cubicBezTo>
                  <a:cubicBezTo>
                    <a:pt x="5182" y="5330"/>
                    <a:pt x="5145" y="5317"/>
                    <a:pt x="5109" y="5317"/>
                  </a:cubicBezTo>
                  <a:cubicBezTo>
                    <a:pt x="5051" y="5317"/>
                    <a:pt x="4993" y="5348"/>
                    <a:pt x="4951" y="5398"/>
                  </a:cubicBezTo>
                  <a:cubicBezTo>
                    <a:pt x="4826" y="5592"/>
                    <a:pt x="4660" y="5759"/>
                    <a:pt x="4479" y="5912"/>
                  </a:cubicBezTo>
                  <a:cubicBezTo>
                    <a:pt x="4396" y="5912"/>
                    <a:pt x="4313" y="5925"/>
                    <a:pt x="4244" y="5953"/>
                  </a:cubicBezTo>
                  <a:cubicBezTo>
                    <a:pt x="4174" y="5718"/>
                    <a:pt x="3939" y="5551"/>
                    <a:pt x="3703" y="5551"/>
                  </a:cubicBezTo>
                  <a:cubicBezTo>
                    <a:pt x="3606" y="5551"/>
                    <a:pt x="3523" y="5579"/>
                    <a:pt x="3440" y="5620"/>
                  </a:cubicBezTo>
                  <a:cubicBezTo>
                    <a:pt x="3356" y="5426"/>
                    <a:pt x="3148" y="5302"/>
                    <a:pt x="2940" y="5302"/>
                  </a:cubicBezTo>
                  <a:cubicBezTo>
                    <a:pt x="2885" y="5302"/>
                    <a:pt x="2815" y="5315"/>
                    <a:pt x="2760" y="5343"/>
                  </a:cubicBezTo>
                  <a:lnTo>
                    <a:pt x="2760" y="4553"/>
                  </a:lnTo>
                  <a:cubicBezTo>
                    <a:pt x="2760" y="4232"/>
                    <a:pt x="2485" y="3987"/>
                    <a:pt x="2179" y="3987"/>
                  </a:cubicBezTo>
                  <a:cubicBezTo>
                    <a:pt x="2142" y="3987"/>
                    <a:pt x="2104" y="3991"/>
                    <a:pt x="2066" y="3998"/>
                  </a:cubicBezTo>
                  <a:cubicBezTo>
                    <a:pt x="1817" y="4054"/>
                    <a:pt x="1622" y="4289"/>
                    <a:pt x="1622" y="4553"/>
                  </a:cubicBezTo>
                  <a:lnTo>
                    <a:pt x="1622" y="5981"/>
                  </a:lnTo>
                  <a:cubicBezTo>
                    <a:pt x="1554" y="5981"/>
                    <a:pt x="1484" y="5995"/>
                    <a:pt x="1415" y="6008"/>
                  </a:cubicBezTo>
                  <a:cubicBezTo>
                    <a:pt x="749" y="5537"/>
                    <a:pt x="361" y="4788"/>
                    <a:pt x="361" y="3970"/>
                  </a:cubicBezTo>
                  <a:cubicBezTo>
                    <a:pt x="361" y="2695"/>
                    <a:pt x="1317" y="1641"/>
                    <a:pt x="2552" y="1474"/>
                  </a:cubicBezTo>
                  <a:lnTo>
                    <a:pt x="2552" y="2153"/>
                  </a:lnTo>
                  <a:cubicBezTo>
                    <a:pt x="2454" y="2112"/>
                    <a:pt x="2358" y="2084"/>
                    <a:pt x="2247" y="2084"/>
                  </a:cubicBezTo>
                  <a:lnTo>
                    <a:pt x="1997" y="2084"/>
                  </a:lnTo>
                  <a:cubicBezTo>
                    <a:pt x="1637" y="2084"/>
                    <a:pt x="1317" y="2375"/>
                    <a:pt x="1317" y="2736"/>
                  </a:cubicBezTo>
                  <a:cubicBezTo>
                    <a:pt x="1304" y="3124"/>
                    <a:pt x="1609" y="3429"/>
                    <a:pt x="1983" y="3429"/>
                  </a:cubicBezTo>
                  <a:lnTo>
                    <a:pt x="2247" y="3429"/>
                  </a:lnTo>
                  <a:cubicBezTo>
                    <a:pt x="2621" y="3429"/>
                    <a:pt x="2913" y="3124"/>
                    <a:pt x="2913" y="2763"/>
                  </a:cubicBezTo>
                  <a:lnTo>
                    <a:pt x="2913" y="1446"/>
                  </a:lnTo>
                  <a:cubicBezTo>
                    <a:pt x="4285" y="1474"/>
                    <a:pt x="5394" y="2597"/>
                    <a:pt x="5394" y="3970"/>
                  </a:cubicBezTo>
                  <a:cubicBezTo>
                    <a:pt x="5394" y="4073"/>
                    <a:pt x="5478" y="4152"/>
                    <a:pt x="5578" y="4152"/>
                  </a:cubicBezTo>
                  <a:cubicBezTo>
                    <a:pt x="5586" y="4152"/>
                    <a:pt x="5595" y="4151"/>
                    <a:pt x="5603" y="4150"/>
                  </a:cubicBezTo>
                  <a:cubicBezTo>
                    <a:pt x="5700" y="4150"/>
                    <a:pt x="5769" y="4067"/>
                    <a:pt x="5769" y="3956"/>
                  </a:cubicBezTo>
                  <a:cubicBezTo>
                    <a:pt x="5769" y="2389"/>
                    <a:pt x="4494" y="1099"/>
                    <a:pt x="2913" y="1086"/>
                  </a:cubicBezTo>
                  <a:lnTo>
                    <a:pt x="2913" y="587"/>
                  </a:lnTo>
                  <a:cubicBezTo>
                    <a:pt x="2981" y="628"/>
                    <a:pt x="3051" y="655"/>
                    <a:pt x="3120" y="670"/>
                  </a:cubicBezTo>
                  <a:cubicBezTo>
                    <a:pt x="3329" y="739"/>
                    <a:pt x="3370" y="877"/>
                    <a:pt x="3384" y="892"/>
                  </a:cubicBezTo>
                  <a:lnTo>
                    <a:pt x="3384" y="905"/>
                  </a:lnTo>
                  <a:cubicBezTo>
                    <a:pt x="3407" y="986"/>
                    <a:pt x="3477" y="1038"/>
                    <a:pt x="3556" y="1038"/>
                  </a:cubicBezTo>
                  <a:cubicBezTo>
                    <a:pt x="3572" y="1038"/>
                    <a:pt x="3589" y="1035"/>
                    <a:pt x="3606" y="1030"/>
                  </a:cubicBezTo>
                  <a:cubicBezTo>
                    <a:pt x="3703" y="1003"/>
                    <a:pt x="3758" y="905"/>
                    <a:pt x="3730" y="794"/>
                  </a:cubicBezTo>
                  <a:lnTo>
                    <a:pt x="3730" y="781"/>
                  </a:lnTo>
                  <a:cubicBezTo>
                    <a:pt x="3703" y="655"/>
                    <a:pt x="3551" y="420"/>
                    <a:pt x="3231" y="323"/>
                  </a:cubicBezTo>
                  <a:cubicBezTo>
                    <a:pt x="2996" y="254"/>
                    <a:pt x="2898" y="101"/>
                    <a:pt x="2898" y="87"/>
                  </a:cubicBezTo>
                  <a:cubicBezTo>
                    <a:pt x="2864" y="29"/>
                    <a:pt x="2801" y="0"/>
                    <a:pt x="27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1902;p52">
              <a:extLst>
                <a:ext uri="{FF2B5EF4-FFF2-40B4-BE49-F238E27FC236}">
                  <a16:creationId xmlns:a16="http://schemas.microsoft.com/office/drawing/2014/main" id="{FE7A22E2-AA71-84AA-A5EF-B68EBAAC595C}"/>
                </a:ext>
              </a:extLst>
            </p:cNvPr>
            <p:cNvSpPr/>
            <p:nvPr/>
          </p:nvSpPr>
          <p:spPr>
            <a:xfrm>
              <a:off x="4361673" y="4291745"/>
              <a:ext cx="31804" cy="101993"/>
            </a:xfrm>
            <a:custGeom>
              <a:avLst/>
              <a:gdLst/>
              <a:ahLst/>
              <a:cxnLst/>
              <a:rect l="l" t="t" r="r" b="b"/>
              <a:pathLst>
                <a:path w="667" h="2139" extrusionOk="0">
                  <a:moveTo>
                    <a:pt x="206" y="0"/>
                  </a:moveTo>
                  <a:cubicBezTo>
                    <a:pt x="178" y="0"/>
                    <a:pt x="151" y="7"/>
                    <a:pt x="126" y="19"/>
                  </a:cubicBezTo>
                  <a:cubicBezTo>
                    <a:pt x="28" y="74"/>
                    <a:pt x="1" y="185"/>
                    <a:pt x="43" y="283"/>
                  </a:cubicBezTo>
                  <a:cubicBezTo>
                    <a:pt x="278" y="712"/>
                    <a:pt x="278" y="1433"/>
                    <a:pt x="43" y="1864"/>
                  </a:cubicBezTo>
                  <a:cubicBezTo>
                    <a:pt x="1" y="1960"/>
                    <a:pt x="28" y="2071"/>
                    <a:pt x="126" y="2113"/>
                  </a:cubicBezTo>
                  <a:cubicBezTo>
                    <a:pt x="152" y="2131"/>
                    <a:pt x="181" y="2139"/>
                    <a:pt x="210" y="2139"/>
                  </a:cubicBezTo>
                  <a:cubicBezTo>
                    <a:pt x="273" y="2139"/>
                    <a:pt x="337" y="2101"/>
                    <a:pt x="376" y="2043"/>
                  </a:cubicBezTo>
                  <a:cubicBezTo>
                    <a:pt x="666" y="1503"/>
                    <a:pt x="666" y="643"/>
                    <a:pt x="376" y="102"/>
                  </a:cubicBezTo>
                  <a:cubicBezTo>
                    <a:pt x="337" y="34"/>
                    <a:pt x="270" y="0"/>
                    <a:pt x="2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1903;p52">
              <a:extLst>
                <a:ext uri="{FF2B5EF4-FFF2-40B4-BE49-F238E27FC236}">
                  <a16:creationId xmlns:a16="http://schemas.microsoft.com/office/drawing/2014/main" id="{20EFEE9B-BA9A-A7B5-29F0-A0CDD47FF2FB}"/>
                </a:ext>
              </a:extLst>
            </p:cNvPr>
            <p:cNvSpPr/>
            <p:nvPr/>
          </p:nvSpPr>
          <p:spPr>
            <a:xfrm>
              <a:off x="4397388" y="4259654"/>
              <a:ext cx="35762" cy="166460"/>
            </a:xfrm>
            <a:custGeom>
              <a:avLst/>
              <a:gdLst/>
              <a:ahLst/>
              <a:cxnLst/>
              <a:rect l="l" t="t" r="r" b="b"/>
              <a:pathLst>
                <a:path w="750" h="3491" extrusionOk="0">
                  <a:moveTo>
                    <a:pt x="218" y="1"/>
                  </a:moveTo>
                  <a:cubicBezTo>
                    <a:pt x="188" y="1"/>
                    <a:pt x="156" y="9"/>
                    <a:pt x="126" y="26"/>
                  </a:cubicBezTo>
                  <a:cubicBezTo>
                    <a:pt x="43" y="68"/>
                    <a:pt x="0" y="179"/>
                    <a:pt x="56" y="276"/>
                  </a:cubicBezTo>
                  <a:cubicBezTo>
                    <a:pt x="265" y="664"/>
                    <a:pt x="375" y="1191"/>
                    <a:pt x="375" y="1746"/>
                  </a:cubicBezTo>
                  <a:cubicBezTo>
                    <a:pt x="375" y="2300"/>
                    <a:pt x="265" y="2827"/>
                    <a:pt x="56" y="3216"/>
                  </a:cubicBezTo>
                  <a:cubicBezTo>
                    <a:pt x="0" y="3313"/>
                    <a:pt x="43" y="3424"/>
                    <a:pt x="126" y="3465"/>
                  </a:cubicBezTo>
                  <a:cubicBezTo>
                    <a:pt x="156" y="3483"/>
                    <a:pt x="188" y="3491"/>
                    <a:pt x="219" y="3491"/>
                  </a:cubicBezTo>
                  <a:cubicBezTo>
                    <a:pt x="285" y="3491"/>
                    <a:pt x="347" y="3454"/>
                    <a:pt x="375" y="3397"/>
                  </a:cubicBezTo>
                  <a:cubicBezTo>
                    <a:pt x="611" y="2953"/>
                    <a:pt x="749" y="2370"/>
                    <a:pt x="749" y="1746"/>
                  </a:cubicBezTo>
                  <a:cubicBezTo>
                    <a:pt x="749" y="1122"/>
                    <a:pt x="611" y="540"/>
                    <a:pt x="375" y="96"/>
                  </a:cubicBezTo>
                  <a:cubicBezTo>
                    <a:pt x="346" y="39"/>
                    <a:pt x="285" y="1"/>
                    <a:pt x="2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904;p52">
              <a:extLst>
                <a:ext uri="{FF2B5EF4-FFF2-40B4-BE49-F238E27FC236}">
                  <a16:creationId xmlns:a16="http://schemas.microsoft.com/office/drawing/2014/main" id="{A654AC87-9EC3-96CE-BA73-8BF8B169AC2F}"/>
                </a:ext>
              </a:extLst>
            </p:cNvPr>
            <p:cNvSpPr/>
            <p:nvPr/>
          </p:nvSpPr>
          <p:spPr>
            <a:xfrm>
              <a:off x="4021164" y="4291745"/>
              <a:ext cx="31757" cy="101993"/>
            </a:xfrm>
            <a:custGeom>
              <a:avLst/>
              <a:gdLst/>
              <a:ahLst/>
              <a:cxnLst/>
              <a:rect l="l" t="t" r="r" b="b"/>
              <a:pathLst>
                <a:path w="666" h="2139" extrusionOk="0">
                  <a:moveTo>
                    <a:pt x="461" y="0"/>
                  </a:moveTo>
                  <a:cubicBezTo>
                    <a:pt x="396" y="0"/>
                    <a:pt x="330" y="34"/>
                    <a:pt x="291" y="102"/>
                  </a:cubicBezTo>
                  <a:cubicBezTo>
                    <a:pt x="0" y="643"/>
                    <a:pt x="0" y="1503"/>
                    <a:pt x="291" y="2043"/>
                  </a:cubicBezTo>
                  <a:cubicBezTo>
                    <a:pt x="329" y="2101"/>
                    <a:pt x="393" y="2139"/>
                    <a:pt x="457" y="2139"/>
                  </a:cubicBezTo>
                  <a:cubicBezTo>
                    <a:pt x="486" y="2139"/>
                    <a:pt x="514" y="2131"/>
                    <a:pt x="540" y="2113"/>
                  </a:cubicBezTo>
                  <a:cubicBezTo>
                    <a:pt x="638" y="2071"/>
                    <a:pt x="666" y="1960"/>
                    <a:pt x="624" y="1864"/>
                  </a:cubicBezTo>
                  <a:cubicBezTo>
                    <a:pt x="388" y="1433"/>
                    <a:pt x="388" y="712"/>
                    <a:pt x="624" y="283"/>
                  </a:cubicBezTo>
                  <a:cubicBezTo>
                    <a:pt x="666" y="185"/>
                    <a:pt x="638" y="74"/>
                    <a:pt x="540" y="19"/>
                  </a:cubicBezTo>
                  <a:cubicBezTo>
                    <a:pt x="516" y="7"/>
                    <a:pt x="488" y="0"/>
                    <a:pt x="4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905;p52">
              <a:extLst>
                <a:ext uri="{FF2B5EF4-FFF2-40B4-BE49-F238E27FC236}">
                  <a16:creationId xmlns:a16="http://schemas.microsoft.com/office/drawing/2014/main" id="{0A0FC068-7A29-6E64-C5CF-B0C970B4BA60}"/>
                </a:ext>
              </a:extLst>
            </p:cNvPr>
            <p:cNvSpPr/>
            <p:nvPr/>
          </p:nvSpPr>
          <p:spPr>
            <a:xfrm>
              <a:off x="3981492" y="4259654"/>
              <a:ext cx="35714" cy="166603"/>
            </a:xfrm>
            <a:custGeom>
              <a:avLst/>
              <a:gdLst/>
              <a:ahLst/>
              <a:cxnLst/>
              <a:rect l="l" t="t" r="r" b="b"/>
              <a:pathLst>
                <a:path w="749" h="3494" extrusionOk="0">
                  <a:moveTo>
                    <a:pt x="531" y="1"/>
                  </a:moveTo>
                  <a:cubicBezTo>
                    <a:pt x="464" y="1"/>
                    <a:pt x="403" y="39"/>
                    <a:pt x="374" y="96"/>
                  </a:cubicBezTo>
                  <a:cubicBezTo>
                    <a:pt x="139" y="540"/>
                    <a:pt x="0" y="1122"/>
                    <a:pt x="0" y="1746"/>
                  </a:cubicBezTo>
                  <a:cubicBezTo>
                    <a:pt x="0" y="2370"/>
                    <a:pt x="139" y="2953"/>
                    <a:pt x="374" y="3397"/>
                  </a:cubicBezTo>
                  <a:cubicBezTo>
                    <a:pt x="402" y="3452"/>
                    <a:pt x="472" y="3493"/>
                    <a:pt x="540" y="3493"/>
                  </a:cubicBezTo>
                  <a:cubicBezTo>
                    <a:pt x="568" y="3493"/>
                    <a:pt x="596" y="3480"/>
                    <a:pt x="624" y="3465"/>
                  </a:cubicBezTo>
                  <a:cubicBezTo>
                    <a:pt x="707" y="3424"/>
                    <a:pt x="749" y="3313"/>
                    <a:pt x="693" y="3216"/>
                  </a:cubicBezTo>
                  <a:cubicBezTo>
                    <a:pt x="485" y="2827"/>
                    <a:pt x="374" y="2300"/>
                    <a:pt x="374" y="1746"/>
                  </a:cubicBezTo>
                  <a:cubicBezTo>
                    <a:pt x="374" y="1191"/>
                    <a:pt x="485" y="664"/>
                    <a:pt x="693" y="276"/>
                  </a:cubicBezTo>
                  <a:cubicBezTo>
                    <a:pt x="749" y="179"/>
                    <a:pt x="707" y="68"/>
                    <a:pt x="624" y="26"/>
                  </a:cubicBezTo>
                  <a:cubicBezTo>
                    <a:pt x="593" y="9"/>
                    <a:pt x="562" y="1"/>
                    <a:pt x="5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906;p52">
              <a:extLst>
                <a:ext uri="{FF2B5EF4-FFF2-40B4-BE49-F238E27FC236}">
                  <a16:creationId xmlns:a16="http://schemas.microsoft.com/office/drawing/2014/main" id="{5986A3B7-6910-D5C4-226E-2C16C1F332BD}"/>
                </a:ext>
              </a:extLst>
            </p:cNvPr>
            <p:cNvSpPr/>
            <p:nvPr/>
          </p:nvSpPr>
          <p:spPr>
            <a:xfrm>
              <a:off x="4206320" y="4256077"/>
              <a:ext cx="92599" cy="106046"/>
            </a:xfrm>
            <a:custGeom>
              <a:avLst/>
              <a:gdLst/>
              <a:ahLst/>
              <a:cxnLst/>
              <a:rect l="l" t="t" r="r" b="b"/>
              <a:pathLst>
                <a:path w="1942" h="2224" extrusionOk="0">
                  <a:moveTo>
                    <a:pt x="762" y="1516"/>
                  </a:moveTo>
                  <a:cubicBezTo>
                    <a:pt x="846" y="1516"/>
                    <a:pt x="929" y="1586"/>
                    <a:pt x="929" y="1682"/>
                  </a:cubicBezTo>
                  <a:cubicBezTo>
                    <a:pt x="929" y="1780"/>
                    <a:pt x="846" y="1863"/>
                    <a:pt x="762" y="1863"/>
                  </a:cubicBezTo>
                  <a:lnTo>
                    <a:pt x="555" y="1863"/>
                  </a:lnTo>
                  <a:cubicBezTo>
                    <a:pt x="457" y="1863"/>
                    <a:pt x="388" y="1780"/>
                    <a:pt x="388" y="1682"/>
                  </a:cubicBezTo>
                  <a:cubicBezTo>
                    <a:pt x="388" y="1586"/>
                    <a:pt x="457" y="1516"/>
                    <a:pt x="555" y="1516"/>
                  </a:cubicBezTo>
                  <a:close/>
                  <a:moveTo>
                    <a:pt x="1110" y="1"/>
                  </a:moveTo>
                  <a:cubicBezTo>
                    <a:pt x="1096" y="1"/>
                    <a:pt x="1082" y="2"/>
                    <a:pt x="1067" y="5"/>
                  </a:cubicBezTo>
                  <a:cubicBezTo>
                    <a:pt x="984" y="32"/>
                    <a:pt x="929" y="101"/>
                    <a:pt x="929" y="184"/>
                  </a:cubicBezTo>
                  <a:lnTo>
                    <a:pt x="929" y="1169"/>
                  </a:lnTo>
                  <a:cubicBezTo>
                    <a:pt x="873" y="1155"/>
                    <a:pt x="818" y="1142"/>
                    <a:pt x="762" y="1142"/>
                  </a:cubicBezTo>
                  <a:lnTo>
                    <a:pt x="568" y="1142"/>
                  </a:lnTo>
                  <a:cubicBezTo>
                    <a:pt x="278" y="1142"/>
                    <a:pt x="28" y="1377"/>
                    <a:pt x="14" y="1669"/>
                  </a:cubicBezTo>
                  <a:cubicBezTo>
                    <a:pt x="0" y="1974"/>
                    <a:pt x="250" y="2223"/>
                    <a:pt x="555" y="2223"/>
                  </a:cubicBezTo>
                  <a:lnTo>
                    <a:pt x="762" y="2223"/>
                  </a:lnTo>
                  <a:cubicBezTo>
                    <a:pt x="1054" y="2223"/>
                    <a:pt x="1304" y="1987"/>
                    <a:pt x="1304" y="1682"/>
                  </a:cubicBezTo>
                  <a:lnTo>
                    <a:pt x="1304" y="559"/>
                  </a:lnTo>
                  <a:lnTo>
                    <a:pt x="1387" y="600"/>
                  </a:lnTo>
                  <a:cubicBezTo>
                    <a:pt x="1511" y="642"/>
                    <a:pt x="1539" y="711"/>
                    <a:pt x="1553" y="726"/>
                  </a:cubicBezTo>
                  <a:lnTo>
                    <a:pt x="1553" y="753"/>
                  </a:lnTo>
                  <a:cubicBezTo>
                    <a:pt x="1589" y="826"/>
                    <a:pt x="1669" y="867"/>
                    <a:pt x="1744" y="867"/>
                  </a:cubicBezTo>
                  <a:cubicBezTo>
                    <a:pt x="1754" y="867"/>
                    <a:pt x="1765" y="866"/>
                    <a:pt x="1775" y="864"/>
                  </a:cubicBezTo>
                  <a:cubicBezTo>
                    <a:pt x="1872" y="837"/>
                    <a:pt x="1942" y="726"/>
                    <a:pt x="1900" y="628"/>
                  </a:cubicBezTo>
                  <a:lnTo>
                    <a:pt x="1900" y="615"/>
                  </a:lnTo>
                  <a:cubicBezTo>
                    <a:pt x="1900" y="587"/>
                    <a:pt x="1816" y="337"/>
                    <a:pt x="1498" y="240"/>
                  </a:cubicBezTo>
                  <a:cubicBezTo>
                    <a:pt x="1345" y="199"/>
                    <a:pt x="1276" y="101"/>
                    <a:pt x="1276" y="88"/>
                  </a:cubicBezTo>
                  <a:cubicBezTo>
                    <a:pt x="1241" y="30"/>
                    <a:pt x="1178" y="1"/>
                    <a:pt x="11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907;p52">
              <a:extLst>
                <a:ext uri="{FF2B5EF4-FFF2-40B4-BE49-F238E27FC236}">
                  <a16:creationId xmlns:a16="http://schemas.microsoft.com/office/drawing/2014/main" id="{3D62ED30-F912-C44C-67F9-7CEAA5D69293}"/>
                </a:ext>
              </a:extLst>
            </p:cNvPr>
            <p:cNvSpPr/>
            <p:nvPr/>
          </p:nvSpPr>
          <p:spPr>
            <a:xfrm>
              <a:off x="4320570" y="4371949"/>
              <a:ext cx="19979" cy="17452"/>
            </a:xfrm>
            <a:custGeom>
              <a:avLst/>
              <a:gdLst/>
              <a:ahLst/>
              <a:cxnLst/>
              <a:rect l="l" t="t" r="r" b="b"/>
              <a:pathLst>
                <a:path w="419" h="366" extrusionOk="0">
                  <a:moveTo>
                    <a:pt x="208" y="1"/>
                  </a:moveTo>
                  <a:cubicBezTo>
                    <a:pt x="126" y="1"/>
                    <a:pt x="47" y="56"/>
                    <a:pt x="31" y="154"/>
                  </a:cubicBezTo>
                  <a:cubicBezTo>
                    <a:pt x="1" y="274"/>
                    <a:pt x="108" y="365"/>
                    <a:pt x="217" y="365"/>
                  </a:cubicBezTo>
                  <a:cubicBezTo>
                    <a:pt x="259" y="365"/>
                    <a:pt x="301" y="351"/>
                    <a:pt x="336" y="320"/>
                  </a:cubicBezTo>
                  <a:cubicBezTo>
                    <a:pt x="406" y="265"/>
                    <a:pt x="419" y="154"/>
                    <a:pt x="363" y="84"/>
                  </a:cubicBezTo>
                  <a:cubicBezTo>
                    <a:pt x="324" y="27"/>
                    <a:pt x="265" y="1"/>
                    <a:pt x="2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0" name="Google Shape;280;p29">
            <a:extLst>
              <a:ext uri="{FF2B5EF4-FFF2-40B4-BE49-F238E27FC236}">
                <a16:creationId xmlns:a16="http://schemas.microsoft.com/office/drawing/2014/main" id="{99D9E3C5-1EF7-AD1F-D19B-1EAB1D818E54}"/>
              </a:ext>
            </a:extLst>
          </p:cNvPr>
          <p:cNvCxnSpPr/>
          <p:nvPr/>
        </p:nvCxnSpPr>
        <p:spPr>
          <a:xfrm>
            <a:off x="720935" y="2302725"/>
            <a:ext cx="255600" cy="0"/>
          </a:xfrm>
          <a:prstGeom prst="straightConnector1">
            <a:avLst/>
          </a:prstGeom>
          <a:noFill/>
          <a:ln w="9525" cap="flat" cmpd="sng">
            <a:solidFill>
              <a:schemeClr val="dk1"/>
            </a:solidFill>
            <a:prstDash val="solid"/>
            <a:round/>
            <a:headEnd type="none" w="med" len="med"/>
            <a:tailEnd type="none" w="med" len="med"/>
          </a:ln>
        </p:spPr>
      </p:cxnSp>
      <p:cxnSp>
        <p:nvCxnSpPr>
          <p:cNvPr id="19" name="Google Shape;280;p29">
            <a:extLst>
              <a:ext uri="{FF2B5EF4-FFF2-40B4-BE49-F238E27FC236}">
                <a16:creationId xmlns:a16="http://schemas.microsoft.com/office/drawing/2014/main" id="{E49DD1B2-5E09-4BAF-F844-2557589F7AF8}"/>
              </a:ext>
            </a:extLst>
          </p:cNvPr>
          <p:cNvCxnSpPr/>
          <p:nvPr/>
        </p:nvCxnSpPr>
        <p:spPr>
          <a:xfrm>
            <a:off x="734091" y="2754333"/>
            <a:ext cx="255600" cy="0"/>
          </a:xfrm>
          <a:prstGeom prst="straightConnector1">
            <a:avLst/>
          </a:prstGeom>
          <a:noFill/>
          <a:ln w="9525" cap="flat" cmpd="sng">
            <a:solidFill>
              <a:schemeClr val="dk1"/>
            </a:solidFill>
            <a:prstDash val="solid"/>
            <a:round/>
            <a:headEnd type="none" w="med" len="med"/>
            <a:tailEnd type="none" w="med" len="med"/>
          </a:ln>
        </p:spPr>
      </p:cxnSp>
      <p:grpSp>
        <p:nvGrpSpPr>
          <p:cNvPr id="29" name="Google Shape;2149;p52">
            <a:extLst>
              <a:ext uri="{FF2B5EF4-FFF2-40B4-BE49-F238E27FC236}">
                <a16:creationId xmlns:a16="http://schemas.microsoft.com/office/drawing/2014/main" id="{8612036A-05D4-56B6-3CBE-316C34673EB1}"/>
              </a:ext>
            </a:extLst>
          </p:cNvPr>
          <p:cNvGrpSpPr/>
          <p:nvPr/>
        </p:nvGrpSpPr>
        <p:grpSpPr>
          <a:xfrm>
            <a:off x="750390" y="2907582"/>
            <a:ext cx="264504" cy="220417"/>
            <a:chOff x="3247451" y="1953008"/>
            <a:chExt cx="451029" cy="451702"/>
          </a:xfrm>
        </p:grpSpPr>
        <p:sp>
          <p:nvSpPr>
            <p:cNvPr id="30" name="Google Shape;2150;p52">
              <a:extLst>
                <a:ext uri="{FF2B5EF4-FFF2-40B4-BE49-F238E27FC236}">
                  <a16:creationId xmlns:a16="http://schemas.microsoft.com/office/drawing/2014/main" id="{FF37AA56-382F-73E9-A097-D256617C846B}"/>
                </a:ext>
              </a:extLst>
            </p:cNvPr>
            <p:cNvSpPr/>
            <p:nvPr/>
          </p:nvSpPr>
          <p:spPr>
            <a:xfrm>
              <a:off x="3247451" y="1953008"/>
              <a:ext cx="451029" cy="418652"/>
            </a:xfrm>
            <a:custGeom>
              <a:avLst/>
              <a:gdLst/>
              <a:ahLst/>
              <a:cxnLst/>
              <a:rect l="l" t="t" r="r" b="b"/>
              <a:pathLst>
                <a:path w="9459" h="8780" extrusionOk="0">
                  <a:moveTo>
                    <a:pt x="3911" y="376"/>
                  </a:moveTo>
                  <a:cubicBezTo>
                    <a:pt x="4688" y="376"/>
                    <a:pt x="5409" y="805"/>
                    <a:pt x="5797" y="1485"/>
                  </a:cubicBezTo>
                  <a:cubicBezTo>
                    <a:pt x="5822" y="1545"/>
                    <a:pt x="5877" y="1585"/>
                    <a:pt x="5945" y="1585"/>
                  </a:cubicBezTo>
                  <a:cubicBezTo>
                    <a:pt x="5955" y="1585"/>
                    <a:pt x="5966" y="1584"/>
                    <a:pt x="5977" y="1582"/>
                  </a:cubicBezTo>
                  <a:lnTo>
                    <a:pt x="6130" y="1582"/>
                  </a:lnTo>
                  <a:cubicBezTo>
                    <a:pt x="6824" y="1582"/>
                    <a:pt x="7462" y="2012"/>
                    <a:pt x="7711" y="2663"/>
                  </a:cubicBezTo>
                  <a:cubicBezTo>
                    <a:pt x="7735" y="2736"/>
                    <a:pt x="7791" y="2777"/>
                    <a:pt x="7859" y="2777"/>
                  </a:cubicBezTo>
                  <a:cubicBezTo>
                    <a:pt x="7870" y="2777"/>
                    <a:pt x="7880" y="2776"/>
                    <a:pt x="7891" y="2774"/>
                  </a:cubicBezTo>
                  <a:lnTo>
                    <a:pt x="8002" y="2774"/>
                  </a:lnTo>
                  <a:cubicBezTo>
                    <a:pt x="8599" y="2774"/>
                    <a:pt x="9098" y="3260"/>
                    <a:pt x="9098" y="3870"/>
                  </a:cubicBezTo>
                  <a:cubicBezTo>
                    <a:pt x="9098" y="4355"/>
                    <a:pt x="8779" y="4771"/>
                    <a:pt x="8321" y="4910"/>
                  </a:cubicBezTo>
                  <a:cubicBezTo>
                    <a:pt x="7852" y="4321"/>
                    <a:pt x="7126" y="3952"/>
                    <a:pt x="6365" y="3952"/>
                  </a:cubicBezTo>
                  <a:cubicBezTo>
                    <a:pt x="6337" y="3952"/>
                    <a:pt x="6310" y="3953"/>
                    <a:pt x="6282" y="3954"/>
                  </a:cubicBezTo>
                  <a:cubicBezTo>
                    <a:pt x="5533" y="3981"/>
                    <a:pt x="4812" y="4355"/>
                    <a:pt x="4355" y="4965"/>
                  </a:cubicBezTo>
                  <a:lnTo>
                    <a:pt x="1748" y="4965"/>
                  </a:lnTo>
                  <a:cubicBezTo>
                    <a:pt x="985" y="4965"/>
                    <a:pt x="361" y="4342"/>
                    <a:pt x="361" y="3579"/>
                  </a:cubicBezTo>
                  <a:cubicBezTo>
                    <a:pt x="361" y="3218"/>
                    <a:pt x="500" y="2885"/>
                    <a:pt x="735" y="2636"/>
                  </a:cubicBezTo>
                  <a:cubicBezTo>
                    <a:pt x="971" y="2373"/>
                    <a:pt x="1304" y="2220"/>
                    <a:pt x="1650" y="2192"/>
                  </a:cubicBezTo>
                  <a:cubicBezTo>
                    <a:pt x="1720" y="2192"/>
                    <a:pt x="1789" y="2136"/>
                    <a:pt x="1817" y="2053"/>
                  </a:cubicBezTo>
                  <a:cubicBezTo>
                    <a:pt x="1914" y="1582"/>
                    <a:pt x="2177" y="1152"/>
                    <a:pt x="2552" y="861"/>
                  </a:cubicBezTo>
                  <a:cubicBezTo>
                    <a:pt x="2941" y="542"/>
                    <a:pt x="3412" y="376"/>
                    <a:pt x="3911" y="376"/>
                  </a:cubicBezTo>
                  <a:close/>
                  <a:moveTo>
                    <a:pt x="3911" y="1"/>
                  </a:moveTo>
                  <a:cubicBezTo>
                    <a:pt x="3329" y="1"/>
                    <a:pt x="2774" y="209"/>
                    <a:pt x="2331" y="570"/>
                  </a:cubicBezTo>
                  <a:cubicBezTo>
                    <a:pt x="1914" y="888"/>
                    <a:pt x="1623" y="1347"/>
                    <a:pt x="1484" y="1846"/>
                  </a:cubicBezTo>
                  <a:cubicBezTo>
                    <a:pt x="1096" y="1901"/>
                    <a:pt x="735" y="2095"/>
                    <a:pt x="472" y="2386"/>
                  </a:cubicBezTo>
                  <a:cubicBezTo>
                    <a:pt x="167" y="2706"/>
                    <a:pt x="1" y="3135"/>
                    <a:pt x="1" y="3579"/>
                  </a:cubicBezTo>
                  <a:cubicBezTo>
                    <a:pt x="1" y="4549"/>
                    <a:pt x="791" y="5326"/>
                    <a:pt x="1748" y="5326"/>
                  </a:cubicBezTo>
                  <a:lnTo>
                    <a:pt x="4133" y="5326"/>
                  </a:lnTo>
                  <a:cubicBezTo>
                    <a:pt x="3967" y="5659"/>
                    <a:pt x="3869" y="6034"/>
                    <a:pt x="3869" y="6436"/>
                  </a:cubicBezTo>
                  <a:cubicBezTo>
                    <a:pt x="3869" y="6949"/>
                    <a:pt x="4036" y="7448"/>
                    <a:pt x="4327" y="7864"/>
                  </a:cubicBezTo>
                  <a:cubicBezTo>
                    <a:pt x="4618" y="8281"/>
                    <a:pt x="5021" y="8586"/>
                    <a:pt x="5492" y="8765"/>
                  </a:cubicBezTo>
                  <a:cubicBezTo>
                    <a:pt x="5512" y="8771"/>
                    <a:pt x="5532" y="8774"/>
                    <a:pt x="5551" y="8774"/>
                  </a:cubicBezTo>
                  <a:cubicBezTo>
                    <a:pt x="5627" y="8774"/>
                    <a:pt x="5695" y="8732"/>
                    <a:pt x="5728" y="8654"/>
                  </a:cubicBezTo>
                  <a:cubicBezTo>
                    <a:pt x="5755" y="8558"/>
                    <a:pt x="5714" y="8447"/>
                    <a:pt x="5617" y="8419"/>
                  </a:cubicBezTo>
                  <a:cubicBezTo>
                    <a:pt x="5215" y="8266"/>
                    <a:pt x="4882" y="8003"/>
                    <a:pt x="4633" y="7656"/>
                  </a:cubicBezTo>
                  <a:cubicBezTo>
                    <a:pt x="4383" y="7295"/>
                    <a:pt x="4244" y="6879"/>
                    <a:pt x="4244" y="6436"/>
                  </a:cubicBezTo>
                  <a:cubicBezTo>
                    <a:pt x="4244" y="5285"/>
                    <a:pt x="5201" y="4328"/>
                    <a:pt x="6352" y="4328"/>
                  </a:cubicBezTo>
                  <a:cubicBezTo>
                    <a:pt x="7503" y="4328"/>
                    <a:pt x="8473" y="5285"/>
                    <a:pt x="8473" y="6436"/>
                  </a:cubicBezTo>
                  <a:cubicBezTo>
                    <a:pt x="8473" y="7323"/>
                    <a:pt x="7919" y="8114"/>
                    <a:pt x="7087" y="8419"/>
                  </a:cubicBezTo>
                  <a:cubicBezTo>
                    <a:pt x="6990" y="8447"/>
                    <a:pt x="6948" y="8558"/>
                    <a:pt x="6976" y="8654"/>
                  </a:cubicBezTo>
                  <a:cubicBezTo>
                    <a:pt x="7003" y="8724"/>
                    <a:pt x="7073" y="8780"/>
                    <a:pt x="7157" y="8780"/>
                  </a:cubicBezTo>
                  <a:cubicBezTo>
                    <a:pt x="7170" y="8780"/>
                    <a:pt x="7198" y="8765"/>
                    <a:pt x="7212" y="8765"/>
                  </a:cubicBezTo>
                  <a:cubicBezTo>
                    <a:pt x="7684" y="8586"/>
                    <a:pt x="8085" y="8281"/>
                    <a:pt x="8377" y="7864"/>
                  </a:cubicBezTo>
                  <a:cubicBezTo>
                    <a:pt x="8682" y="7448"/>
                    <a:pt x="8834" y="6949"/>
                    <a:pt x="8834" y="6436"/>
                  </a:cubicBezTo>
                  <a:cubicBezTo>
                    <a:pt x="8834" y="6006"/>
                    <a:pt x="8723" y="5590"/>
                    <a:pt x="8529" y="5230"/>
                  </a:cubicBezTo>
                  <a:cubicBezTo>
                    <a:pt x="9084" y="5021"/>
                    <a:pt x="9459" y="4481"/>
                    <a:pt x="9459" y="3870"/>
                  </a:cubicBezTo>
                  <a:cubicBezTo>
                    <a:pt x="9459" y="3066"/>
                    <a:pt x="8806" y="2400"/>
                    <a:pt x="8002" y="2400"/>
                  </a:cubicBezTo>
                  <a:cubicBezTo>
                    <a:pt x="7669" y="1679"/>
                    <a:pt x="6920" y="1208"/>
                    <a:pt x="6130" y="1208"/>
                  </a:cubicBezTo>
                  <a:lnTo>
                    <a:pt x="6060" y="1208"/>
                  </a:lnTo>
                  <a:cubicBezTo>
                    <a:pt x="5603" y="459"/>
                    <a:pt x="4785" y="1"/>
                    <a:pt x="39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151;p52">
              <a:extLst>
                <a:ext uri="{FF2B5EF4-FFF2-40B4-BE49-F238E27FC236}">
                  <a16:creationId xmlns:a16="http://schemas.microsoft.com/office/drawing/2014/main" id="{E9CFD9E4-AF78-F7DA-26A0-F2BAAA9C5A9F}"/>
                </a:ext>
              </a:extLst>
            </p:cNvPr>
            <p:cNvSpPr/>
            <p:nvPr/>
          </p:nvSpPr>
          <p:spPr>
            <a:xfrm>
              <a:off x="3391598" y="2078035"/>
              <a:ext cx="89309" cy="32281"/>
            </a:xfrm>
            <a:custGeom>
              <a:avLst/>
              <a:gdLst/>
              <a:ahLst/>
              <a:cxnLst/>
              <a:rect l="l" t="t" r="r" b="b"/>
              <a:pathLst>
                <a:path w="1873" h="677" extrusionOk="0">
                  <a:moveTo>
                    <a:pt x="944" y="0"/>
                  </a:moveTo>
                  <a:cubicBezTo>
                    <a:pt x="611" y="0"/>
                    <a:pt x="306" y="139"/>
                    <a:pt x="84" y="361"/>
                  </a:cubicBezTo>
                  <a:cubicBezTo>
                    <a:pt x="1" y="430"/>
                    <a:pt x="1" y="555"/>
                    <a:pt x="84" y="624"/>
                  </a:cubicBezTo>
                  <a:cubicBezTo>
                    <a:pt x="119" y="659"/>
                    <a:pt x="163" y="676"/>
                    <a:pt x="210" y="676"/>
                  </a:cubicBezTo>
                  <a:cubicBezTo>
                    <a:pt x="257" y="676"/>
                    <a:pt x="305" y="659"/>
                    <a:pt x="347" y="624"/>
                  </a:cubicBezTo>
                  <a:cubicBezTo>
                    <a:pt x="500" y="457"/>
                    <a:pt x="708" y="374"/>
                    <a:pt x="944" y="374"/>
                  </a:cubicBezTo>
                  <a:cubicBezTo>
                    <a:pt x="1166" y="374"/>
                    <a:pt x="1373" y="457"/>
                    <a:pt x="1540" y="624"/>
                  </a:cubicBezTo>
                  <a:cubicBezTo>
                    <a:pt x="1575" y="659"/>
                    <a:pt x="1620" y="676"/>
                    <a:pt x="1665" y="676"/>
                  </a:cubicBezTo>
                  <a:cubicBezTo>
                    <a:pt x="1710" y="676"/>
                    <a:pt x="1755" y="659"/>
                    <a:pt x="1789" y="624"/>
                  </a:cubicBezTo>
                  <a:cubicBezTo>
                    <a:pt x="1873" y="555"/>
                    <a:pt x="1873" y="430"/>
                    <a:pt x="1789" y="361"/>
                  </a:cubicBezTo>
                  <a:cubicBezTo>
                    <a:pt x="1567" y="139"/>
                    <a:pt x="1262" y="0"/>
                    <a:pt x="9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152;p52">
              <a:extLst>
                <a:ext uri="{FF2B5EF4-FFF2-40B4-BE49-F238E27FC236}">
                  <a16:creationId xmlns:a16="http://schemas.microsoft.com/office/drawing/2014/main" id="{1F7D3082-4984-53F7-C552-67AB9C0ABFAE}"/>
                </a:ext>
              </a:extLst>
            </p:cNvPr>
            <p:cNvSpPr/>
            <p:nvPr/>
          </p:nvSpPr>
          <p:spPr>
            <a:xfrm>
              <a:off x="3362511" y="2037027"/>
              <a:ext cx="147482" cy="44011"/>
            </a:xfrm>
            <a:custGeom>
              <a:avLst/>
              <a:gdLst/>
              <a:ahLst/>
              <a:cxnLst/>
              <a:rect l="l" t="t" r="r" b="b"/>
              <a:pathLst>
                <a:path w="3093" h="923" extrusionOk="0">
                  <a:moveTo>
                    <a:pt x="1554" y="1"/>
                  </a:moveTo>
                  <a:cubicBezTo>
                    <a:pt x="985" y="1"/>
                    <a:pt x="472" y="208"/>
                    <a:pt x="69" y="611"/>
                  </a:cubicBezTo>
                  <a:cubicBezTo>
                    <a:pt x="1" y="680"/>
                    <a:pt x="1" y="790"/>
                    <a:pt x="69" y="860"/>
                  </a:cubicBezTo>
                  <a:cubicBezTo>
                    <a:pt x="104" y="902"/>
                    <a:pt x="153" y="923"/>
                    <a:pt x="202" y="923"/>
                  </a:cubicBezTo>
                  <a:cubicBezTo>
                    <a:pt x="250" y="923"/>
                    <a:pt x="299" y="902"/>
                    <a:pt x="334" y="860"/>
                  </a:cubicBezTo>
                  <a:cubicBezTo>
                    <a:pt x="652" y="541"/>
                    <a:pt x="1096" y="361"/>
                    <a:pt x="1554" y="361"/>
                  </a:cubicBezTo>
                  <a:cubicBezTo>
                    <a:pt x="2011" y="361"/>
                    <a:pt x="2441" y="541"/>
                    <a:pt x="2760" y="860"/>
                  </a:cubicBezTo>
                  <a:cubicBezTo>
                    <a:pt x="2795" y="902"/>
                    <a:pt x="2843" y="923"/>
                    <a:pt x="2892" y="923"/>
                  </a:cubicBezTo>
                  <a:cubicBezTo>
                    <a:pt x="2940" y="923"/>
                    <a:pt x="2989" y="902"/>
                    <a:pt x="3024" y="860"/>
                  </a:cubicBezTo>
                  <a:cubicBezTo>
                    <a:pt x="3093" y="790"/>
                    <a:pt x="3093" y="680"/>
                    <a:pt x="3024" y="611"/>
                  </a:cubicBezTo>
                  <a:cubicBezTo>
                    <a:pt x="2621" y="208"/>
                    <a:pt x="2109" y="1"/>
                    <a:pt x="15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153;p52">
              <a:extLst>
                <a:ext uri="{FF2B5EF4-FFF2-40B4-BE49-F238E27FC236}">
                  <a16:creationId xmlns:a16="http://schemas.microsoft.com/office/drawing/2014/main" id="{F878541F-D8BE-367F-FF6E-B38EE8C30685}"/>
                </a:ext>
              </a:extLst>
            </p:cNvPr>
            <p:cNvSpPr/>
            <p:nvPr/>
          </p:nvSpPr>
          <p:spPr>
            <a:xfrm>
              <a:off x="3426026" y="2127530"/>
              <a:ext cx="20503" cy="17404"/>
            </a:xfrm>
            <a:custGeom>
              <a:avLst/>
              <a:gdLst/>
              <a:ahLst/>
              <a:cxnLst/>
              <a:rect l="l" t="t" r="r" b="b"/>
              <a:pathLst>
                <a:path w="430" h="365" extrusionOk="0">
                  <a:moveTo>
                    <a:pt x="216" y="0"/>
                  </a:moveTo>
                  <a:cubicBezTo>
                    <a:pt x="190" y="0"/>
                    <a:pt x="164" y="5"/>
                    <a:pt x="139" y="16"/>
                  </a:cubicBezTo>
                  <a:cubicBezTo>
                    <a:pt x="56" y="44"/>
                    <a:pt x="0" y="155"/>
                    <a:pt x="41" y="252"/>
                  </a:cubicBezTo>
                  <a:cubicBezTo>
                    <a:pt x="72" y="324"/>
                    <a:pt x="141" y="365"/>
                    <a:pt x="214" y="365"/>
                  </a:cubicBezTo>
                  <a:cubicBezTo>
                    <a:pt x="239" y="365"/>
                    <a:pt x="266" y="360"/>
                    <a:pt x="291" y="349"/>
                  </a:cubicBezTo>
                  <a:cubicBezTo>
                    <a:pt x="374" y="307"/>
                    <a:pt x="429" y="210"/>
                    <a:pt x="388" y="113"/>
                  </a:cubicBezTo>
                  <a:cubicBezTo>
                    <a:pt x="357" y="42"/>
                    <a:pt x="289" y="0"/>
                    <a:pt x="2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154;p52">
              <a:extLst>
                <a:ext uri="{FF2B5EF4-FFF2-40B4-BE49-F238E27FC236}">
                  <a16:creationId xmlns:a16="http://schemas.microsoft.com/office/drawing/2014/main" id="{1504BB31-C1CE-E1BF-E8D7-5481B325C388}"/>
                </a:ext>
              </a:extLst>
            </p:cNvPr>
            <p:cNvSpPr/>
            <p:nvPr/>
          </p:nvSpPr>
          <p:spPr>
            <a:xfrm>
              <a:off x="3469656" y="2226140"/>
              <a:ext cx="107810" cy="67518"/>
            </a:xfrm>
            <a:custGeom>
              <a:avLst/>
              <a:gdLst/>
              <a:ahLst/>
              <a:cxnLst/>
              <a:rect l="l" t="t" r="r" b="b"/>
              <a:pathLst>
                <a:path w="2261" h="1416" extrusionOk="0">
                  <a:moveTo>
                    <a:pt x="707" y="1"/>
                  </a:moveTo>
                  <a:cubicBezTo>
                    <a:pt x="319" y="1"/>
                    <a:pt x="0" y="319"/>
                    <a:pt x="0" y="708"/>
                  </a:cubicBezTo>
                  <a:cubicBezTo>
                    <a:pt x="0" y="1096"/>
                    <a:pt x="319" y="1415"/>
                    <a:pt x="707" y="1415"/>
                  </a:cubicBezTo>
                  <a:lnTo>
                    <a:pt x="860" y="1415"/>
                  </a:lnTo>
                  <a:cubicBezTo>
                    <a:pt x="971" y="1415"/>
                    <a:pt x="1054" y="1332"/>
                    <a:pt x="1054" y="1234"/>
                  </a:cubicBezTo>
                  <a:cubicBezTo>
                    <a:pt x="1054" y="1138"/>
                    <a:pt x="971" y="1055"/>
                    <a:pt x="860" y="1055"/>
                  </a:cubicBezTo>
                  <a:lnTo>
                    <a:pt x="707" y="1055"/>
                  </a:lnTo>
                  <a:cubicBezTo>
                    <a:pt x="513" y="1055"/>
                    <a:pt x="361" y="902"/>
                    <a:pt x="361" y="708"/>
                  </a:cubicBezTo>
                  <a:cubicBezTo>
                    <a:pt x="361" y="513"/>
                    <a:pt x="513" y="361"/>
                    <a:pt x="707" y="361"/>
                  </a:cubicBezTo>
                  <a:lnTo>
                    <a:pt x="1554" y="361"/>
                  </a:lnTo>
                  <a:cubicBezTo>
                    <a:pt x="1733" y="361"/>
                    <a:pt x="1900" y="513"/>
                    <a:pt x="1900" y="708"/>
                  </a:cubicBezTo>
                  <a:cubicBezTo>
                    <a:pt x="1900" y="805"/>
                    <a:pt x="1983" y="888"/>
                    <a:pt x="2081" y="888"/>
                  </a:cubicBezTo>
                  <a:cubicBezTo>
                    <a:pt x="2177" y="888"/>
                    <a:pt x="2260" y="805"/>
                    <a:pt x="2260" y="708"/>
                  </a:cubicBezTo>
                  <a:cubicBezTo>
                    <a:pt x="2260" y="319"/>
                    <a:pt x="1942" y="1"/>
                    <a:pt x="15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155;p52">
              <a:extLst>
                <a:ext uri="{FF2B5EF4-FFF2-40B4-BE49-F238E27FC236}">
                  <a16:creationId xmlns:a16="http://schemas.microsoft.com/office/drawing/2014/main" id="{49E4C547-A4FC-A0C0-6A5E-874700E22E7C}"/>
                </a:ext>
              </a:extLst>
            </p:cNvPr>
            <p:cNvSpPr/>
            <p:nvPr/>
          </p:nvSpPr>
          <p:spPr>
            <a:xfrm>
              <a:off x="3525208" y="2226140"/>
              <a:ext cx="106475" cy="67518"/>
            </a:xfrm>
            <a:custGeom>
              <a:avLst/>
              <a:gdLst/>
              <a:ahLst/>
              <a:cxnLst/>
              <a:rect l="l" t="t" r="r" b="b"/>
              <a:pathLst>
                <a:path w="2233" h="1416" extrusionOk="0">
                  <a:moveTo>
                    <a:pt x="1400" y="1"/>
                  </a:moveTo>
                  <a:cubicBezTo>
                    <a:pt x="1289" y="1"/>
                    <a:pt x="1206" y="70"/>
                    <a:pt x="1206" y="181"/>
                  </a:cubicBezTo>
                  <a:cubicBezTo>
                    <a:pt x="1206" y="278"/>
                    <a:pt x="1289" y="361"/>
                    <a:pt x="1400" y="361"/>
                  </a:cubicBezTo>
                  <a:lnTo>
                    <a:pt x="1526" y="361"/>
                  </a:lnTo>
                  <a:cubicBezTo>
                    <a:pt x="1705" y="361"/>
                    <a:pt x="1859" y="513"/>
                    <a:pt x="1859" y="708"/>
                  </a:cubicBezTo>
                  <a:cubicBezTo>
                    <a:pt x="1859" y="902"/>
                    <a:pt x="1705" y="1055"/>
                    <a:pt x="1526" y="1055"/>
                  </a:cubicBezTo>
                  <a:lnTo>
                    <a:pt x="707" y="1055"/>
                  </a:lnTo>
                  <a:cubicBezTo>
                    <a:pt x="513" y="1055"/>
                    <a:pt x="361" y="902"/>
                    <a:pt x="361" y="708"/>
                  </a:cubicBezTo>
                  <a:cubicBezTo>
                    <a:pt x="361" y="611"/>
                    <a:pt x="278" y="528"/>
                    <a:pt x="180" y="528"/>
                  </a:cubicBezTo>
                  <a:cubicBezTo>
                    <a:pt x="83" y="528"/>
                    <a:pt x="0" y="611"/>
                    <a:pt x="0" y="708"/>
                  </a:cubicBezTo>
                  <a:cubicBezTo>
                    <a:pt x="0" y="1096"/>
                    <a:pt x="319" y="1415"/>
                    <a:pt x="707" y="1415"/>
                  </a:cubicBezTo>
                  <a:lnTo>
                    <a:pt x="1526" y="1415"/>
                  </a:lnTo>
                  <a:cubicBezTo>
                    <a:pt x="1914" y="1415"/>
                    <a:pt x="2232" y="1096"/>
                    <a:pt x="2232" y="708"/>
                  </a:cubicBezTo>
                  <a:cubicBezTo>
                    <a:pt x="2232" y="319"/>
                    <a:pt x="1914" y="1"/>
                    <a:pt x="15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156;p52">
              <a:extLst>
                <a:ext uri="{FF2B5EF4-FFF2-40B4-BE49-F238E27FC236}">
                  <a16:creationId xmlns:a16="http://schemas.microsoft.com/office/drawing/2014/main" id="{EEDBD6B9-2B19-C434-AAF8-570B281B370E}"/>
                </a:ext>
              </a:extLst>
            </p:cNvPr>
            <p:cNvSpPr/>
            <p:nvPr/>
          </p:nvSpPr>
          <p:spPr>
            <a:xfrm>
              <a:off x="3253363" y="2219035"/>
              <a:ext cx="191827" cy="185676"/>
            </a:xfrm>
            <a:custGeom>
              <a:avLst/>
              <a:gdLst/>
              <a:ahLst/>
              <a:cxnLst/>
              <a:rect l="l" t="t" r="r" b="b"/>
              <a:pathLst>
                <a:path w="4023" h="3894" extrusionOk="0">
                  <a:moveTo>
                    <a:pt x="1194" y="455"/>
                  </a:moveTo>
                  <a:lnTo>
                    <a:pt x="1748" y="1051"/>
                  </a:lnTo>
                  <a:lnTo>
                    <a:pt x="1610" y="1051"/>
                  </a:lnTo>
                  <a:cubicBezTo>
                    <a:pt x="1513" y="1051"/>
                    <a:pt x="1430" y="1134"/>
                    <a:pt x="1430" y="1245"/>
                  </a:cubicBezTo>
                  <a:lnTo>
                    <a:pt x="1430" y="1494"/>
                  </a:lnTo>
                  <a:cubicBezTo>
                    <a:pt x="1430" y="2147"/>
                    <a:pt x="1832" y="2521"/>
                    <a:pt x="2525" y="2521"/>
                  </a:cubicBezTo>
                  <a:lnTo>
                    <a:pt x="2775" y="2521"/>
                  </a:lnTo>
                  <a:cubicBezTo>
                    <a:pt x="2872" y="2521"/>
                    <a:pt x="2955" y="2437"/>
                    <a:pt x="2955" y="2341"/>
                  </a:cubicBezTo>
                  <a:lnTo>
                    <a:pt x="2955" y="2160"/>
                  </a:lnTo>
                  <a:lnTo>
                    <a:pt x="3566" y="2715"/>
                  </a:lnTo>
                  <a:lnTo>
                    <a:pt x="2955" y="3284"/>
                  </a:lnTo>
                  <a:lnTo>
                    <a:pt x="2955" y="3159"/>
                  </a:lnTo>
                  <a:cubicBezTo>
                    <a:pt x="2955" y="3062"/>
                    <a:pt x="2872" y="2979"/>
                    <a:pt x="2775" y="2979"/>
                  </a:cubicBezTo>
                  <a:lnTo>
                    <a:pt x="2442" y="2979"/>
                  </a:lnTo>
                  <a:cubicBezTo>
                    <a:pt x="2026" y="2979"/>
                    <a:pt x="1652" y="2853"/>
                    <a:pt x="1388" y="2618"/>
                  </a:cubicBezTo>
                  <a:cubicBezTo>
                    <a:pt x="1097" y="2382"/>
                    <a:pt x="944" y="2036"/>
                    <a:pt x="944" y="1633"/>
                  </a:cubicBezTo>
                  <a:lnTo>
                    <a:pt x="944" y="1245"/>
                  </a:lnTo>
                  <a:cubicBezTo>
                    <a:pt x="944" y="1134"/>
                    <a:pt x="861" y="1051"/>
                    <a:pt x="764" y="1051"/>
                  </a:cubicBezTo>
                  <a:lnTo>
                    <a:pt x="626" y="1051"/>
                  </a:lnTo>
                  <a:lnTo>
                    <a:pt x="1194" y="455"/>
                  </a:lnTo>
                  <a:close/>
                  <a:moveTo>
                    <a:pt x="1189" y="1"/>
                  </a:moveTo>
                  <a:cubicBezTo>
                    <a:pt x="1138" y="1"/>
                    <a:pt x="1090" y="18"/>
                    <a:pt x="1055" y="52"/>
                  </a:cubicBezTo>
                  <a:lnTo>
                    <a:pt x="71" y="1121"/>
                  </a:lnTo>
                  <a:cubicBezTo>
                    <a:pt x="15" y="1162"/>
                    <a:pt x="1" y="1245"/>
                    <a:pt x="29" y="1315"/>
                  </a:cubicBezTo>
                  <a:cubicBezTo>
                    <a:pt x="56" y="1383"/>
                    <a:pt x="126" y="1426"/>
                    <a:pt x="195" y="1426"/>
                  </a:cubicBezTo>
                  <a:lnTo>
                    <a:pt x="583" y="1426"/>
                  </a:lnTo>
                  <a:lnTo>
                    <a:pt x="583" y="1633"/>
                  </a:lnTo>
                  <a:cubicBezTo>
                    <a:pt x="583" y="2147"/>
                    <a:pt x="778" y="2591"/>
                    <a:pt x="1153" y="2909"/>
                  </a:cubicBezTo>
                  <a:cubicBezTo>
                    <a:pt x="1485" y="3186"/>
                    <a:pt x="1942" y="3339"/>
                    <a:pt x="2442" y="3339"/>
                  </a:cubicBezTo>
                  <a:lnTo>
                    <a:pt x="2595" y="3339"/>
                  </a:lnTo>
                  <a:lnTo>
                    <a:pt x="2595" y="3713"/>
                  </a:lnTo>
                  <a:cubicBezTo>
                    <a:pt x="2595" y="3783"/>
                    <a:pt x="2636" y="3852"/>
                    <a:pt x="2706" y="3880"/>
                  </a:cubicBezTo>
                  <a:cubicBezTo>
                    <a:pt x="2729" y="3889"/>
                    <a:pt x="2752" y="3894"/>
                    <a:pt x="2775" y="3894"/>
                  </a:cubicBezTo>
                  <a:cubicBezTo>
                    <a:pt x="2820" y="3894"/>
                    <a:pt x="2863" y="3875"/>
                    <a:pt x="2900" y="3839"/>
                  </a:cubicBezTo>
                  <a:lnTo>
                    <a:pt x="3954" y="2853"/>
                  </a:lnTo>
                  <a:cubicBezTo>
                    <a:pt x="3995" y="2826"/>
                    <a:pt x="4023" y="2770"/>
                    <a:pt x="4023" y="2715"/>
                  </a:cubicBezTo>
                  <a:cubicBezTo>
                    <a:pt x="4023" y="2674"/>
                    <a:pt x="3995" y="2618"/>
                    <a:pt x="3954" y="2591"/>
                  </a:cubicBezTo>
                  <a:lnTo>
                    <a:pt x="2900" y="1592"/>
                  </a:lnTo>
                  <a:cubicBezTo>
                    <a:pt x="2864" y="1565"/>
                    <a:pt x="2823" y="1550"/>
                    <a:pt x="2779" y="1550"/>
                  </a:cubicBezTo>
                  <a:cubicBezTo>
                    <a:pt x="2755" y="1550"/>
                    <a:pt x="2730" y="1554"/>
                    <a:pt x="2706" y="1564"/>
                  </a:cubicBezTo>
                  <a:cubicBezTo>
                    <a:pt x="2636" y="1592"/>
                    <a:pt x="2595" y="1661"/>
                    <a:pt x="2595" y="1731"/>
                  </a:cubicBezTo>
                  <a:lnTo>
                    <a:pt x="2595" y="2147"/>
                  </a:lnTo>
                  <a:lnTo>
                    <a:pt x="2525" y="2147"/>
                  </a:lnTo>
                  <a:cubicBezTo>
                    <a:pt x="2040" y="2147"/>
                    <a:pt x="1804" y="1938"/>
                    <a:pt x="1804" y="1494"/>
                  </a:cubicBezTo>
                  <a:lnTo>
                    <a:pt x="1804" y="1426"/>
                  </a:lnTo>
                  <a:lnTo>
                    <a:pt x="2179" y="1426"/>
                  </a:lnTo>
                  <a:cubicBezTo>
                    <a:pt x="2248" y="1426"/>
                    <a:pt x="2317" y="1383"/>
                    <a:pt x="2345" y="1315"/>
                  </a:cubicBezTo>
                  <a:cubicBezTo>
                    <a:pt x="2373" y="1245"/>
                    <a:pt x="2358" y="1162"/>
                    <a:pt x="2317" y="1121"/>
                  </a:cubicBezTo>
                  <a:lnTo>
                    <a:pt x="1332" y="52"/>
                  </a:lnTo>
                  <a:cubicBezTo>
                    <a:pt x="1291" y="18"/>
                    <a:pt x="1239" y="1"/>
                    <a:pt x="11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157;p52">
              <a:extLst>
                <a:ext uri="{FF2B5EF4-FFF2-40B4-BE49-F238E27FC236}">
                  <a16:creationId xmlns:a16="http://schemas.microsoft.com/office/drawing/2014/main" id="{F3D32085-AE55-9945-48E4-2A317E1AD061}"/>
                </a:ext>
              </a:extLst>
            </p:cNvPr>
            <p:cNvSpPr/>
            <p:nvPr/>
          </p:nvSpPr>
          <p:spPr>
            <a:xfrm>
              <a:off x="3540371" y="2360798"/>
              <a:ext cx="19884" cy="17547"/>
            </a:xfrm>
            <a:custGeom>
              <a:avLst/>
              <a:gdLst/>
              <a:ahLst/>
              <a:cxnLst/>
              <a:rect l="l" t="t" r="r" b="b"/>
              <a:pathLst>
                <a:path w="417" h="368" extrusionOk="0">
                  <a:moveTo>
                    <a:pt x="220" y="0"/>
                  </a:moveTo>
                  <a:cubicBezTo>
                    <a:pt x="183" y="0"/>
                    <a:pt x="145" y="11"/>
                    <a:pt x="112" y="34"/>
                  </a:cubicBezTo>
                  <a:cubicBezTo>
                    <a:pt x="28" y="89"/>
                    <a:pt x="1" y="200"/>
                    <a:pt x="56" y="283"/>
                  </a:cubicBezTo>
                  <a:cubicBezTo>
                    <a:pt x="92" y="337"/>
                    <a:pt x="157" y="368"/>
                    <a:pt x="221" y="368"/>
                  </a:cubicBezTo>
                  <a:cubicBezTo>
                    <a:pt x="256" y="368"/>
                    <a:pt x="291" y="358"/>
                    <a:pt x="320" y="339"/>
                  </a:cubicBezTo>
                  <a:cubicBezTo>
                    <a:pt x="403" y="283"/>
                    <a:pt x="417" y="158"/>
                    <a:pt x="361" y="75"/>
                  </a:cubicBezTo>
                  <a:cubicBezTo>
                    <a:pt x="328" y="25"/>
                    <a:pt x="275" y="0"/>
                    <a:pt x="2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 name="Google Shape;2261;p52">
            <a:extLst>
              <a:ext uri="{FF2B5EF4-FFF2-40B4-BE49-F238E27FC236}">
                <a16:creationId xmlns:a16="http://schemas.microsoft.com/office/drawing/2014/main" id="{EB0FB60A-4C22-1475-B900-0E6B57468F22}"/>
              </a:ext>
            </a:extLst>
          </p:cNvPr>
          <p:cNvGrpSpPr/>
          <p:nvPr/>
        </p:nvGrpSpPr>
        <p:grpSpPr>
          <a:xfrm>
            <a:off x="772095" y="3367425"/>
            <a:ext cx="234975" cy="258617"/>
            <a:chOff x="3997990" y="1220350"/>
            <a:chExt cx="419949" cy="451696"/>
          </a:xfrm>
          <a:solidFill>
            <a:schemeClr val="bg2">
              <a:lumMod val="60000"/>
              <a:lumOff val="40000"/>
            </a:schemeClr>
          </a:solidFill>
        </p:grpSpPr>
        <p:sp>
          <p:nvSpPr>
            <p:cNvPr id="39" name="Google Shape;2262;p52">
              <a:extLst>
                <a:ext uri="{FF2B5EF4-FFF2-40B4-BE49-F238E27FC236}">
                  <a16:creationId xmlns:a16="http://schemas.microsoft.com/office/drawing/2014/main" id="{B46BF952-1DD8-F78A-ED05-828EAAB6B6D5}"/>
                </a:ext>
              </a:extLst>
            </p:cNvPr>
            <p:cNvSpPr/>
            <p:nvPr/>
          </p:nvSpPr>
          <p:spPr>
            <a:xfrm>
              <a:off x="3997990" y="1220350"/>
              <a:ext cx="419272" cy="451696"/>
            </a:xfrm>
            <a:custGeom>
              <a:avLst/>
              <a:gdLst/>
              <a:ahLst/>
              <a:cxnLst/>
              <a:rect l="l" t="t" r="r" b="b"/>
              <a:pathLst>
                <a:path w="8793" h="9473" extrusionOk="0">
                  <a:moveTo>
                    <a:pt x="7975" y="375"/>
                  </a:moveTo>
                  <a:cubicBezTo>
                    <a:pt x="8224" y="375"/>
                    <a:pt x="8419" y="569"/>
                    <a:pt x="8419" y="804"/>
                  </a:cubicBezTo>
                  <a:lnTo>
                    <a:pt x="8419" y="1387"/>
                  </a:lnTo>
                  <a:lnTo>
                    <a:pt x="361" y="1387"/>
                  </a:lnTo>
                  <a:lnTo>
                    <a:pt x="361" y="804"/>
                  </a:lnTo>
                  <a:cubicBezTo>
                    <a:pt x="361" y="569"/>
                    <a:pt x="555" y="375"/>
                    <a:pt x="805" y="375"/>
                  </a:cubicBezTo>
                  <a:close/>
                  <a:moveTo>
                    <a:pt x="805" y="0"/>
                  </a:moveTo>
                  <a:cubicBezTo>
                    <a:pt x="361" y="0"/>
                    <a:pt x="0" y="361"/>
                    <a:pt x="0" y="804"/>
                  </a:cubicBezTo>
                  <a:lnTo>
                    <a:pt x="0" y="8626"/>
                  </a:lnTo>
                  <a:cubicBezTo>
                    <a:pt x="0" y="9084"/>
                    <a:pt x="375" y="9472"/>
                    <a:pt x="847" y="9472"/>
                  </a:cubicBezTo>
                  <a:lnTo>
                    <a:pt x="7933" y="9472"/>
                  </a:lnTo>
                  <a:cubicBezTo>
                    <a:pt x="8404" y="9472"/>
                    <a:pt x="8779" y="9084"/>
                    <a:pt x="8779" y="8626"/>
                  </a:cubicBezTo>
                  <a:lnTo>
                    <a:pt x="8779" y="5963"/>
                  </a:lnTo>
                  <a:cubicBezTo>
                    <a:pt x="8779" y="5867"/>
                    <a:pt x="8709" y="5784"/>
                    <a:pt x="8598" y="5784"/>
                  </a:cubicBezTo>
                  <a:cubicBezTo>
                    <a:pt x="8502" y="5784"/>
                    <a:pt x="8419" y="5867"/>
                    <a:pt x="8419" y="5963"/>
                  </a:cubicBezTo>
                  <a:lnTo>
                    <a:pt x="8419" y="8626"/>
                  </a:lnTo>
                  <a:cubicBezTo>
                    <a:pt x="8419" y="8890"/>
                    <a:pt x="8197" y="9097"/>
                    <a:pt x="7933" y="9097"/>
                  </a:cubicBezTo>
                  <a:lnTo>
                    <a:pt x="847" y="9097"/>
                  </a:lnTo>
                  <a:cubicBezTo>
                    <a:pt x="583" y="9097"/>
                    <a:pt x="361" y="8890"/>
                    <a:pt x="361" y="8626"/>
                  </a:cubicBezTo>
                  <a:lnTo>
                    <a:pt x="361" y="1762"/>
                  </a:lnTo>
                  <a:lnTo>
                    <a:pt x="8419" y="1762"/>
                  </a:lnTo>
                  <a:lnTo>
                    <a:pt x="8419" y="4341"/>
                  </a:lnTo>
                  <a:cubicBezTo>
                    <a:pt x="8419" y="4438"/>
                    <a:pt x="8502" y="4521"/>
                    <a:pt x="8598" y="4521"/>
                  </a:cubicBezTo>
                  <a:cubicBezTo>
                    <a:pt x="8709" y="4521"/>
                    <a:pt x="8779" y="4438"/>
                    <a:pt x="8779" y="4341"/>
                  </a:cubicBezTo>
                  <a:lnTo>
                    <a:pt x="8793" y="804"/>
                  </a:lnTo>
                  <a:cubicBezTo>
                    <a:pt x="8793" y="361"/>
                    <a:pt x="8419" y="0"/>
                    <a:pt x="797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263;p52">
              <a:extLst>
                <a:ext uri="{FF2B5EF4-FFF2-40B4-BE49-F238E27FC236}">
                  <a16:creationId xmlns:a16="http://schemas.microsoft.com/office/drawing/2014/main" id="{FBA82CAA-790C-7B76-13F4-858EEA5C037E}"/>
                </a:ext>
              </a:extLst>
            </p:cNvPr>
            <p:cNvSpPr/>
            <p:nvPr/>
          </p:nvSpPr>
          <p:spPr>
            <a:xfrm>
              <a:off x="4036328" y="1253299"/>
              <a:ext cx="19884" cy="17452"/>
            </a:xfrm>
            <a:custGeom>
              <a:avLst/>
              <a:gdLst/>
              <a:ahLst/>
              <a:cxnLst/>
              <a:rect l="l" t="t" r="r" b="b"/>
              <a:pathLst>
                <a:path w="417" h="366" extrusionOk="0">
                  <a:moveTo>
                    <a:pt x="217" y="1"/>
                  </a:moveTo>
                  <a:cubicBezTo>
                    <a:pt x="191" y="1"/>
                    <a:pt x="165" y="6"/>
                    <a:pt x="139" y="17"/>
                  </a:cubicBezTo>
                  <a:cubicBezTo>
                    <a:pt x="43" y="58"/>
                    <a:pt x="1" y="169"/>
                    <a:pt x="43" y="252"/>
                  </a:cubicBezTo>
                  <a:cubicBezTo>
                    <a:pt x="73" y="324"/>
                    <a:pt x="142" y="365"/>
                    <a:pt x="209" y="365"/>
                  </a:cubicBezTo>
                  <a:cubicBezTo>
                    <a:pt x="233" y="365"/>
                    <a:pt x="256" y="360"/>
                    <a:pt x="278" y="350"/>
                  </a:cubicBezTo>
                  <a:cubicBezTo>
                    <a:pt x="376" y="322"/>
                    <a:pt x="417" y="211"/>
                    <a:pt x="376" y="113"/>
                  </a:cubicBezTo>
                  <a:cubicBezTo>
                    <a:pt x="355" y="42"/>
                    <a:pt x="289" y="1"/>
                    <a:pt x="21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264;p52">
              <a:extLst>
                <a:ext uri="{FF2B5EF4-FFF2-40B4-BE49-F238E27FC236}">
                  <a16:creationId xmlns:a16="http://schemas.microsoft.com/office/drawing/2014/main" id="{A1C0FD59-7F10-F465-BA3A-AB55BBF88C1C}"/>
                </a:ext>
              </a:extLst>
            </p:cNvPr>
            <p:cNvSpPr/>
            <p:nvPr/>
          </p:nvSpPr>
          <p:spPr>
            <a:xfrm>
              <a:off x="4072043" y="1253299"/>
              <a:ext cx="19264" cy="17499"/>
            </a:xfrm>
            <a:custGeom>
              <a:avLst/>
              <a:gdLst/>
              <a:ahLst/>
              <a:cxnLst/>
              <a:rect l="l" t="t" r="r" b="b"/>
              <a:pathLst>
                <a:path w="404" h="367" extrusionOk="0">
                  <a:moveTo>
                    <a:pt x="213" y="1"/>
                  </a:moveTo>
                  <a:cubicBezTo>
                    <a:pt x="179" y="1"/>
                    <a:pt x="144" y="11"/>
                    <a:pt x="111" y="30"/>
                  </a:cubicBezTo>
                  <a:cubicBezTo>
                    <a:pt x="43" y="72"/>
                    <a:pt x="0" y="169"/>
                    <a:pt x="43" y="252"/>
                  </a:cubicBezTo>
                  <a:cubicBezTo>
                    <a:pt x="70" y="329"/>
                    <a:pt x="140" y="367"/>
                    <a:pt x="209" y="367"/>
                  </a:cubicBezTo>
                  <a:cubicBezTo>
                    <a:pt x="278" y="367"/>
                    <a:pt x="348" y="329"/>
                    <a:pt x="375" y="252"/>
                  </a:cubicBezTo>
                  <a:cubicBezTo>
                    <a:pt x="403" y="183"/>
                    <a:pt x="389" y="86"/>
                    <a:pt x="320" y="45"/>
                  </a:cubicBezTo>
                  <a:cubicBezTo>
                    <a:pt x="290" y="15"/>
                    <a:pt x="252" y="1"/>
                    <a:pt x="21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265;p52">
              <a:extLst>
                <a:ext uri="{FF2B5EF4-FFF2-40B4-BE49-F238E27FC236}">
                  <a16:creationId xmlns:a16="http://schemas.microsoft.com/office/drawing/2014/main" id="{2C56CE09-C273-481A-2F49-5F9AFED7D71D}"/>
                </a:ext>
              </a:extLst>
            </p:cNvPr>
            <p:cNvSpPr/>
            <p:nvPr/>
          </p:nvSpPr>
          <p:spPr>
            <a:xfrm>
              <a:off x="4202314" y="1332740"/>
              <a:ext cx="17881" cy="41055"/>
            </a:xfrm>
            <a:custGeom>
              <a:avLst/>
              <a:gdLst/>
              <a:ahLst/>
              <a:cxnLst/>
              <a:rect l="l" t="t" r="r" b="b"/>
              <a:pathLst>
                <a:path w="375" h="861" extrusionOk="0">
                  <a:moveTo>
                    <a:pt x="195" y="1"/>
                  </a:moveTo>
                  <a:cubicBezTo>
                    <a:pt x="84" y="1"/>
                    <a:pt x="1" y="84"/>
                    <a:pt x="1" y="181"/>
                  </a:cubicBezTo>
                  <a:lnTo>
                    <a:pt x="1" y="666"/>
                  </a:lnTo>
                  <a:cubicBezTo>
                    <a:pt x="1" y="777"/>
                    <a:pt x="84" y="860"/>
                    <a:pt x="195" y="860"/>
                  </a:cubicBezTo>
                  <a:cubicBezTo>
                    <a:pt x="292" y="860"/>
                    <a:pt x="375" y="777"/>
                    <a:pt x="375" y="666"/>
                  </a:cubicBezTo>
                  <a:lnTo>
                    <a:pt x="375" y="181"/>
                  </a:lnTo>
                  <a:cubicBezTo>
                    <a:pt x="375" y="84"/>
                    <a:pt x="292" y="1"/>
                    <a:pt x="19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2266;p52">
              <a:extLst>
                <a:ext uri="{FF2B5EF4-FFF2-40B4-BE49-F238E27FC236}">
                  <a16:creationId xmlns:a16="http://schemas.microsoft.com/office/drawing/2014/main" id="{9BDC419D-2CB6-4F08-9280-8FF26C2084E7}"/>
                </a:ext>
              </a:extLst>
            </p:cNvPr>
            <p:cNvSpPr/>
            <p:nvPr/>
          </p:nvSpPr>
          <p:spPr>
            <a:xfrm>
              <a:off x="4202314" y="1518611"/>
              <a:ext cx="17881" cy="41007"/>
            </a:xfrm>
            <a:custGeom>
              <a:avLst/>
              <a:gdLst/>
              <a:ahLst/>
              <a:cxnLst/>
              <a:rect l="l" t="t" r="r" b="b"/>
              <a:pathLst>
                <a:path w="375" h="860" extrusionOk="0">
                  <a:moveTo>
                    <a:pt x="195" y="0"/>
                  </a:moveTo>
                  <a:cubicBezTo>
                    <a:pt x="84" y="0"/>
                    <a:pt x="1" y="83"/>
                    <a:pt x="1" y="180"/>
                  </a:cubicBezTo>
                  <a:lnTo>
                    <a:pt x="1" y="679"/>
                  </a:lnTo>
                  <a:cubicBezTo>
                    <a:pt x="1" y="777"/>
                    <a:pt x="84" y="860"/>
                    <a:pt x="195" y="860"/>
                  </a:cubicBezTo>
                  <a:cubicBezTo>
                    <a:pt x="292" y="860"/>
                    <a:pt x="375" y="777"/>
                    <a:pt x="375" y="679"/>
                  </a:cubicBezTo>
                  <a:lnTo>
                    <a:pt x="375" y="180"/>
                  </a:lnTo>
                  <a:cubicBezTo>
                    <a:pt x="375" y="83"/>
                    <a:pt x="292" y="0"/>
                    <a:pt x="19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267;p52">
              <a:extLst>
                <a:ext uri="{FF2B5EF4-FFF2-40B4-BE49-F238E27FC236}">
                  <a16:creationId xmlns:a16="http://schemas.microsoft.com/office/drawing/2014/main" id="{DBDAE772-A99F-DEFD-B95F-EFA354CF4431}"/>
                </a:ext>
              </a:extLst>
            </p:cNvPr>
            <p:cNvSpPr/>
            <p:nvPr/>
          </p:nvSpPr>
          <p:spPr>
            <a:xfrm>
              <a:off x="4097840" y="1437215"/>
              <a:ext cx="41675" cy="17929"/>
            </a:xfrm>
            <a:custGeom>
              <a:avLst/>
              <a:gdLst/>
              <a:ahLst/>
              <a:cxnLst/>
              <a:rect l="l" t="t" r="r" b="b"/>
              <a:pathLst>
                <a:path w="874" h="376" extrusionOk="0">
                  <a:moveTo>
                    <a:pt x="181" y="1"/>
                  </a:moveTo>
                  <a:cubicBezTo>
                    <a:pt x="84" y="1"/>
                    <a:pt x="1" y="84"/>
                    <a:pt x="1" y="182"/>
                  </a:cubicBezTo>
                  <a:cubicBezTo>
                    <a:pt x="1" y="292"/>
                    <a:pt x="84" y="376"/>
                    <a:pt x="181" y="376"/>
                  </a:cubicBezTo>
                  <a:lnTo>
                    <a:pt x="694" y="376"/>
                  </a:lnTo>
                  <a:cubicBezTo>
                    <a:pt x="791" y="376"/>
                    <a:pt x="874" y="292"/>
                    <a:pt x="874" y="182"/>
                  </a:cubicBezTo>
                  <a:cubicBezTo>
                    <a:pt x="874" y="84"/>
                    <a:pt x="791" y="1"/>
                    <a:pt x="69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2268;p52">
              <a:extLst>
                <a:ext uri="{FF2B5EF4-FFF2-40B4-BE49-F238E27FC236}">
                  <a16:creationId xmlns:a16="http://schemas.microsoft.com/office/drawing/2014/main" id="{114B560D-118A-B932-A2A9-43336B4F4DE6}"/>
                </a:ext>
              </a:extLst>
            </p:cNvPr>
            <p:cNvSpPr/>
            <p:nvPr/>
          </p:nvSpPr>
          <p:spPr>
            <a:xfrm>
              <a:off x="4283663" y="1437215"/>
              <a:ext cx="41007" cy="17929"/>
            </a:xfrm>
            <a:custGeom>
              <a:avLst/>
              <a:gdLst/>
              <a:ahLst/>
              <a:cxnLst/>
              <a:rect l="l" t="t" r="r" b="b"/>
              <a:pathLst>
                <a:path w="860" h="376" extrusionOk="0">
                  <a:moveTo>
                    <a:pt x="194" y="1"/>
                  </a:moveTo>
                  <a:cubicBezTo>
                    <a:pt x="83" y="1"/>
                    <a:pt x="0" y="84"/>
                    <a:pt x="0" y="182"/>
                  </a:cubicBezTo>
                  <a:cubicBezTo>
                    <a:pt x="0" y="292"/>
                    <a:pt x="83" y="376"/>
                    <a:pt x="194" y="376"/>
                  </a:cubicBezTo>
                  <a:lnTo>
                    <a:pt x="680" y="376"/>
                  </a:lnTo>
                  <a:cubicBezTo>
                    <a:pt x="791" y="376"/>
                    <a:pt x="860" y="292"/>
                    <a:pt x="860" y="182"/>
                  </a:cubicBezTo>
                  <a:cubicBezTo>
                    <a:pt x="860" y="84"/>
                    <a:pt x="791" y="1"/>
                    <a:pt x="68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2269;p52">
              <a:extLst>
                <a:ext uri="{FF2B5EF4-FFF2-40B4-BE49-F238E27FC236}">
                  <a16:creationId xmlns:a16="http://schemas.microsoft.com/office/drawing/2014/main" id="{630EB5D8-99B9-5044-6C16-B80B0BA37A5C}"/>
                </a:ext>
              </a:extLst>
            </p:cNvPr>
            <p:cNvSpPr/>
            <p:nvPr/>
          </p:nvSpPr>
          <p:spPr>
            <a:xfrm>
              <a:off x="4127594" y="1494912"/>
              <a:ext cx="35762" cy="34284"/>
            </a:xfrm>
            <a:custGeom>
              <a:avLst/>
              <a:gdLst/>
              <a:ahLst/>
              <a:cxnLst/>
              <a:rect l="l" t="t" r="r" b="b"/>
              <a:pathLst>
                <a:path w="750" h="719" extrusionOk="0">
                  <a:moveTo>
                    <a:pt x="553" y="1"/>
                  </a:moveTo>
                  <a:cubicBezTo>
                    <a:pt x="507" y="1"/>
                    <a:pt x="458" y="18"/>
                    <a:pt x="416" y="53"/>
                  </a:cubicBezTo>
                  <a:lnTo>
                    <a:pt x="70" y="399"/>
                  </a:lnTo>
                  <a:cubicBezTo>
                    <a:pt x="0" y="469"/>
                    <a:pt x="0" y="594"/>
                    <a:pt x="70" y="663"/>
                  </a:cubicBezTo>
                  <a:cubicBezTo>
                    <a:pt x="111" y="691"/>
                    <a:pt x="153" y="719"/>
                    <a:pt x="209" y="719"/>
                  </a:cubicBezTo>
                  <a:cubicBezTo>
                    <a:pt x="250" y="719"/>
                    <a:pt x="292" y="691"/>
                    <a:pt x="333" y="663"/>
                  </a:cubicBezTo>
                  <a:lnTo>
                    <a:pt x="680" y="316"/>
                  </a:lnTo>
                  <a:cubicBezTo>
                    <a:pt x="749" y="233"/>
                    <a:pt x="749" y="122"/>
                    <a:pt x="680" y="53"/>
                  </a:cubicBezTo>
                  <a:cubicBezTo>
                    <a:pt x="645" y="18"/>
                    <a:pt x="600" y="1"/>
                    <a:pt x="55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2270;p52">
              <a:extLst>
                <a:ext uri="{FF2B5EF4-FFF2-40B4-BE49-F238E27FC236}">
                  <a16:creationId xmlns:a16="http://schemas.microsoft.com/office/drawing/2014/main" id="{45CBE4FB-14E7-F635-1DF1-C93B66805921}"/>
                </a:ext>
              </a:extLst>
            </p:cNvPr>
            <p:cNvSpPr/>
            <p:nvPr/>
          </p:nvSpPr>
          <p:spPr>
            <a:xfrm>
              <a:off x="4127594" y="1363353"/>
              <a:ext cx="36429" cy="34951"/>
            </a:xfrm>
            <a:custGeom>
              <a:avLst/>
              <a:gdLst/>
              <a:ahLst/>
              <a:cxnLst/>
              <a:rect l="l" t="t" r="r" b="b"/>
              <a:pathLst>
                <a:path w="764" h="733" extrusionOk="0">
                  <a:moveTo>
                    <a:pt x="202" y="0"/>
                  </a:moveTo>
                  <a:cubicBezTo>
                    <a:pt x="153" y="0"/>
                    <a:pt x="105" y="18"/>
                    <a:pt x="70" y="52"/>
                  </a:cubicBezTo>
                  <a:cubicBezTo>
                    <a:pt x="0" y="122"/>
                    <a:pt x="0" y="246"/>
                    <a:pt x="70" y="316"/>
                  </a:cubicBezTo>
                  <a:lnTo>
                    <a:pt x="431" y="677"/>
                  </a:lnTo>
                  <a:cubicBezTo>
                    <a:pt x="472" y="704"/>
                    <a:pt x="514" y="732"/>
                    <a:pt x="569" y="732"/>
                  </a:cubicBezTo>
                  <a:cubicBezTo>
                    <a:pt x="611" y="732"/>
                    <a:pt x="666" y="704"/>
                    <a:pt x="694" y="677"/>
                  </a:cubicBezTo>
                  <a:cubicBezTo>
                    <a:pt x="764" y="607"/>
                    <a:pt x="764" y="482"/>
                    <a:pt x="694" y="413"/>
                  </a:cubicBezTo>
                  <a:lnTo>
                    <a:pt x="333" y="52"/>
                  </a:lnTo>
                  <a:cubicBezTo>
                    <a:pt x="299" y="18"/>
                    <a:pt x="250" y="0"/>
                    <a:pt x="20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2271;p52">
              <a:extLst>
                <a:ext uri="{FF2B5EF4-FFF2-40B4-BE49-F238E27FC236}">
                  <a16:creationId xmlns:a16="http://schemas.microsoft.com/office/drawing/2014/main" id="{73AFA8F7-9ABA-C794-B0C7-BB06C4D9E892}"/>
                </a:ext>
              </a:extLst>
            </p:cNvPr>
            <p:cNvSpPr/>
            <p:nvPr/>
          </p:nvSpPr>
          <p:spPr>
            <a:xfrm>
              <a:off x="4259201" y="1494912"/>
              <a:ext cx="35762" cy="34284"/>
            </a:xfrm>
            <a:custGeom>
              <a:avLst/>
              <a:gdLst/>
              <a:ahLst/>
              <a:cxnLst/>
              <a:rect l="l" t="t" r="r" b="b"/>
              <a:pathLst>
                <a:path w="750" h="719" extrusionOk="0">
                  <a:moveTo>
                    <a:pt x="201" y="1"/>
                  </a:moveTo>
                  <a:cubicBezTo>
                    <a:pt x="153" y="1"/>
                    <a:pt x="104" y="18"/>
                    <a:pt x="69" y="53"/>
                  </a:cubicBezTo>
                  <a:cubicBezTo>
                    <a:pt x="1" y="122"/>
                    <a:pt x="1" y="233"/>
                    <a:pt x="69" y="316"/>
                  </a:cubicBezTo>
                  <a:lnTo>
                    <a:pt x="417" y="663"/>
                  </a:lnTo>
                  <a:cubicBezTo>
                    <a:pt x="458" y="691"/>
                    <a:pt x="500" y="719"/>
                    <a:pt x="555" y="719"/>
                  </a:cubicBezTo>
                  <a:cubicBezTo>
                    <a:pt x="596" y="719"/>
                    <a:pt x="652" y="691"/>
                    <a:pt x="680" y="663"/>
                  </a:cubicBezTo>
                  <a:cubicBezTo>
                    <a:pt x="749" y="594"/>
                    <a:pt x="749" y="469"/>
                    <a:pt x="680" y="399"/>
                  </a:cubicBezTo>
                  <a:lnTo>
                    <a:pt x="333" y="53"/>
                  </a:lnTo>
                  <a:cubicBezTo>
                    <a:pt x="299" y="18"/>
                    <a:pt x="250" y="1"/>
                    <a:pt x="20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2272;p52">
              <a:extLst>
                <a:ext uri="{FF2B5EF4-FFF2-40B4-BE49-F238E27FC236}">
                  <a16:creationId xmlns:a16="http://schemas.microsoft.com/office/drawing/2014/main" id="{75516F97-E281-2CF8-665A-452FD9C4A2C9}"/>
                </a:ext>
              </a:extLst>
            </p:cNvPr>
            <p:cNvSpPr/>
            <p:nvPr/>
          </p:nvSpPr>
          <p:spPr>
            <a:xfrm>
              <a:off x="4169890" y="1391200"/>
              <a:ext cx="103233" cy="108907"/>
            </a:xfrm>
            <a:custGeom>
              <a:avLst/>
              <a:gdLst/>
              <a:ahLst/>
              <a:cxnLst/>
              <a:rect l="l" t="t" r="r" b="b"/>
              <a:pathLst>
                <a:path w="2165" h="2284" extrusionOk="0">
                  <a:moveTo>
                    <a:pt x="820" y="1493"/>
                  </a:moveTo>
                  <a:cubicBezTo>
                    <a:pt x="931" y="1493"/>
                    <a:pt x="1027" y="1590"/>
                    <a:pt x="1027" y="1701"/>
                  </a:cubicBezTo>
                  <a:cubicBezTo>
                    <a:pt x="1027" y="1812"/>
                    <a:pt x="931" y="1909"/>
                    <a:pt x="820" y="1909"/>
                  </a:cubicBezTo>
                  <a:lnTo>
                    <a:pt x="598" y="1909"/>
                  </a:lnTo>
                  <a:cubicBezTo>
                    <a:pt x="487" y="1909"/>
                    <a:pt x="389" y="1812"/>
                    <a:pt x="389" y="1701"/>
                  </a:cubicBezTo>
                  <a:cubicBezTo>
                    <a:pt x="389" y="1590"/>
                    <a:pt x="487" y="1493"/>
                    <a:pt x="598" y="1493"/>
                  </a:cubicBezTo>
                  <a:close/>
                  <a:moveTo>
                    <a:pt x="1219" y="1"/>
                  </a:moveTo>
                  <a:cubicBezTo>
                    <a:pt x="1202" y="1"/>
                    <a:pt x="1184" y="3"/>
                    <a:pt x="1166" y="9"/>
                  </a:cubicBezTo>
                  <a:cubicBezTo>
                    <a:pt x="1083" y="23"/>
                    <a:pt x="1027" y="106"/>
                    <a:pt x="1027" y="189"/>
                  </a:cubicBezTo>
                  <a:lnTo>
                    <a:pt x="1027" y="1160"/>
                  </a:lnTo>
                  <a:cubicBezTo>
                    <a:pt x="958" y="1132"/>
                    <a:pt x="888" y="1119"/>
                    <a:pt x="820" y="1119"/>
                  </a:cubicBezTo>
                  <a:lnTo>
                    <a:pt x="598" y="1119"/>
                  </a:lnTo>
                  <a:cubicBezTo>
                    <a:pt x="265" y="1119"/>
                    <a:pt x="1" y="1396"/>
                    <a:pt x="15" y="1715"/>
                  </a:cubicBezTo>
                  <a:cubicBezTo>
                    <a:pt x="29" y="2034"/>
                    <a:pt x="293" y="2284"/>
                    <a:pt x="611" y="2284"/>
                  </a:cubicBezTo>
                  <a:lnTo>
                    <a:pt x="820" y="2284"/>
                  </a:lnTo>
                  <a:cubicBezTo>
                    <a:pt x="1138" y="2284"/>
                    <a:pt x="1402" y="2020"/>
                    <a:pt x="1402" y="1701"/>
                  </a:cubicBezTo>
                  <a:lnTo>
                    <a:pt x="1402" y="577"/>
                  </a:lnTo>
                  <a:cubicBezTo>
                    <a:pt x="1443" y="605"/>
                    <a:pt x="1499" y="620"/>
                    <a:pt x="1554" y="647"/>
                  </a:cubicBezTo>
                  <a:cubicBezTo>
                    <a:pt x="1735" y="703"/>
                    <a:pt x="1776" y="814"/>
                    <a:pt x="1776" y="827"/>
                  </a:cubicBezTo>
                  <a:lnTo>
                    <a:pt x="1776" y="841"/>
                  </a:lnTo>
                  <a:cubicBezTo>
                    <a:pt x="1799" y="921"/>
                    <a:pt x="1869" y="973"/>
                    <a:pt x="1948" y="973"/>
                  </a:cubicBezTo>
                  <a:cubicBezTo>
                    <a:pt x="1964" y="973"/>
                    <a:pt x="1981" y="971"/>
                    <a:pt x="1998" y="966"/>
                  </a:cubicBezTo>
                  <a:cubicBezTo>
                    <a:pt x="2096" y="938"/>
                    <a:pt x="2164" y="841"/>
                    <a:pt x="2137" y="744"/>
                  </a:cubicBezTo>
                  <a:lnTo>
                    <a:pt x="2137" y="716"/>
                  </a:lnTo>
                  <a:cubicBezTo>
                    <a:pt x="2096" y="605"/>
                    <a:pt x="1957" y="383"/>
                    <a:pt x="1665" y="287"/>
                  </a:cubicBezTo>
                  <a:cubicBezTo>
                    <a:pt x="1471" y="231"/>
                    <a:pt x="1374" y="106"/>
                    <a:pt x="1374" y="93"/>
                  </a:cubicBezTo>
                  <a:cubicBezTo>
                    <a:pt x="1341" y="38"/>
                    <a:pt x="1283" y="1"/>
                    <a:pt x="121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2273;p52">
              <a:extLst>
                <a:ext uri="{FF2B5EF4-FFF2-40B4-BE49-F238E27FC236}">
                  <a16:creationId xmlns:a16="http://schemas.microsoft.com/office/drawing/2014/main" id="{BB97A11B-4B43-5DDA-6D0F-59A53745D721}"/>
                </a:ext>
              </a:extLst>
            </p:cNvPr>
            <p:cNvSpPr/>
            <p:nvPr/>
          </p:nvSpPr>
          <p:spPr>
            <a:xfrm>
              <a:off x="4056879" y="1578120"/>
              <a:ext cx="308792" cy="52928"/>
            </a:xfrm>
            <a:custGeom>
              <a:avLst/>
              <a:gdLst/>
              <a:ahLst/>
              <a:cxnLst/>
              <a:rect l="l" t="t" r="r" b="b"/>
              <a:pathLst>
                <a:path w="6476" h="1110" extrusionOk="0">
                  <a:moveTo>
                    <a:pt x="1137" y="0"/>
                  </a:moveTo>
                  <a:cubicBezTo>
                    <a:pt x="1040" y="0"/>
                    <a:pt x="956" y="83"/>
                    <a:pt x="956" y="180"/>
                  </a:cubicBezTo>
                  <a:lnTo>
                    <a:pt x="956" y="374"/>
                  </a:lnTo>
                  <a:lnTo>
                    <a:pt x="194" y="374"/>
                  </a:lnTo>
                  <a:cubicBezTo>
                    <a:pt x="83" y="374"/>
                    <a:pt x="0" y="457"/>
                    <a:pt x="0" y="568"/>
                  </a:cubicBezTo>
                  <a:cubicBezTo>
                    <a:pt x="0" y="666"/>
                    <a:pt x="83" y="749"/>
                    <a:pt x="194" y="749"/>
                  </a:cubicBezTo>
                  <a:lnTo>
                    <a:pt x="956" y="749"/>
                  </a:lnTo>
                  <a:lnTo>
                    <a:pt x="956" y="929"/>
                  </a:lnTo>
                  <a:cubicBezTo>
                    <a:pt x="956" y="1026"/>
                    <a:pt x="1040" y="1110"/>
                    <a:pt x="1137" y="1110"/>
                  </a:cubicBezTo>
                  <a:cubicBezTo>
                    <a:pt x="1248" y="1110"/>
                    <a:pt x="1331" y="1026"/>
                    <a:pt x="1331" y="929"/>
                  </a:cubicBezTo>
                  <a:lnTo>
                    <a:pt x="1331" y="749"/>
                  </a:lnTo>
                  <a:lnTo>
                    <a:pt x="6296" y="749"/>
                  </a:lnTo>
                  <a:cubicBezTo>
                    <a:pt x="6393" y="749"/>
                    <a:pt x="6476" y="666"/>
                    <a:pt x="6476" y="568"/>
                  </a:cubicBezTo>
                  <a:cubicBezTo>
                    <a:pt x="6476" y="457"/>
                    <a:pt x="6393" y="374"/>
                    <a:pt x="6296" y="374"/>
                  </a:cubicBezTo>
                  <a:lnTo>
                    <a:pt x="1331" y="374"/>
                  </a:lnTo>
                  <a:lnTo>
                    <a:pt x="1331" y="180"/>
                  </a:lnTo>
                  <a:cubicBezTo>
                    <a:pt x="1331" y="83"/>
                    <a:pt x="1248" y="0"/>
                    <a:pt x="113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2274;p52">
              <a:extLst>
                <a:ext uri="{FF2B5EF4-FFF2-40B4-BE49-F238E27FC236}">
                  <a16:creationId xmlns:a16="http://schemas.microsoft.com/office/drawing/2014/main" id="{A1E31757-2D0A-D767-2774-2D6991842A9C}"/>
                </a:ext>
              </a:extLst>
            </p:cNvPr>
            <p:cNvSpPr/>
            <p:nvPr/>
          </p:nvSpPr>
          <p:spPr>
            <a:xfrm>
              <a:off x="4397912" y="1457242"/>
              <a:ext cx="20027" cy="17547"/>
            </a:xfrm>
            <a:custGeom>
              <a:avLst/>
              <a:gdLst/>
              <a:ahLst/>
              <a:cxnLst/>
              <a:rect l="l" t="t" r="r" b="b"/>
              <a:pathLst>
                <a:path w="420" h="368" extrusionOk="0">
                  <a:moveTo>
                    <a:pt x="221" y="0"/>
                  </a:moveTo>
                  <a:cubicBezTo>
                    <a:pt x="148" y="0"/>
                    <a:pt x="74" y="42"/>
                    <a:pt x="45" y="122"/>
                  </a:cubicBezTo>
                  <a:cubicBezTo>
                    <a:pt x="0" y="244"/>
                    <a:pt x="99" y="367"/>
                    <a:pt x="220" y="367"/>
                  </a:cubicBezTo>
                  <a:cubicBezTo>
                    <a:pt x="249" y="367"/>
                    <a:pt x="279" y="360"/>
                    <a:pt x="309" y="344"/>
                  </a:cubicBezTo>
                  <a:cubicBezTo>
                    <a:pt x="392" y="302"/>
                    <a:pt x="420" y="191"/>
                    <a:pt x="378" y="108"/>
                  </a:cubicBezTo>
                  <a:cubicBezTo>
                    <a:pt x="351" y="35"/>
                    <a:pt x="287" y="0"/>
                    <a:pt x="22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52" name="Google Shape;280;p29">
            <a:extLst>
              <a:ext uri="{FF2B5EF4-FFF2-40B4-BE49-F238E27FC236}">
                <a16:creationId xmlns:a16="http://schemas.microsoft.com/office/drawing/2014/main" id="{BF9C751B-8901-A46B-DC8A-6C1D6BD15A67}"/>
              </a:ext>
            </a:extLst>
          </p:cNvPr>
          <p:cNvCxnSpPr/>
          <p:nvPr/>
        </p:nvCxnSpPr>
        <p:spPr>
          <a:xfrm>
            <a:off x="745098" y="3232798"/>
            <a:ext cx="255600" cy="0"/>
          </a:xfrm>
          <a:prstGeom prst="straightConnector1">
            <a:avLst/>
          </a:prstGeom>
          <a:noFill/>
          <a:ln w="9525" cap="flat" cmpd="sng">
            <a:solidFill>
              <a:schemeClr val="dk1"/>
            </a:solidFill>
            <a:prstDash val="solid"/>
            <a:round/>
            <a:headEnd type="none" w="med" len="med"/>
            <a:tailEnd type="none" w="med" len="med"/>
          </a:ln>
        </p:spPr>
      </p:cxnSp>
      <p:sp>
        <p:nvSpPr>
          <p:cNvPr id="11" name="Google Shape;402;p32">
            <a:extLst>
              <a:ext uri="{FF2B5EF4-FFF2-40B4-BE49-F238E27FC236}">
                <a16:creationId xmlns:a16="http://schemas.microsoft.com/office/drawing/2014/main" id="{90CAA2BF-155F-2A4F-80D8-0FBED6EBF669}"/>
              </a:ext>
            </a:extLst>
          </p:cNvPr>
          <p:cNvSpPr txBox="1">
            <a:spLocks/>
          </p:cNvSpPr>
          <p:nvPr/>
        </p:nvSpPr>
        <p:spPr>
          <a:xfrm>
            <a:off x="1379968" y="1479850"/>
            <a:ext cx="7044032" cy="2550900"/>
          </a:xfrm>
          <a:prstGeom prst="rect">
            <a:avLst/>
          </a:prstGeom>
        </p:spPr>
        <p:txBody>
          <a:bodyPr spcFirstLastPara="1" wrap="square" lIns="91425" tIns="0" rIns="91425"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r>
              <a:rPr lang="en-US" sz="2000" dirty="0" err="1">
                <a:solidFill>
                  <a:schemeClr val="accent6"/>
                </a:solidFill>
                <a:latin typeface="Metrophobic" panose="020B0604020202020204" charset="0"/>
              </a:rPr>
              <a:t>Hướng</a:t>
            </a:r>
            <a:r>
              <a:rPr lang="en-US" sz="2000" dirty="0">
                <a:solidFill>
                  <a:schemeClr val="accent6"/>
                </a:solidFill>
                <a:latin typeface="Metrophobic" panose="020B0604020202020204" charset="0"/>
              </a:rPr>
              <a:t> </a:t>
            </a:r>
            <a:r>
              <a:rPr lang="en-US" sz="2000" dirty="0" err="1">
                <a:solidFill>
                  <a:schemeClr val="accent6"/>
                </a:solidFill>
                <a:latin typeface="Metrophobic" panose="020B0604020202020204" charset="0"/>
              </a:rPr>
              <a:t>phát</a:t>
            </a:r>
            <a:r>
              <a:rPr lang="en-US" sz="2000" dirty="0">
                <a:solidFill>
                  <a:schemeClr val="accent6"/>
                </a:solidFill>
                <a:latin typeface="Metrophobic" panose="020B0604020202020204" charset="0"/>
              </a:rPr>
              <a:t> </a:t>
            </a:r>
            <a:r>
              <a:rPr lang="en-US" sz="2000" dirty="0" err="1">
                <a:solidFill>
                  <a:schemeClr val="accent6"/>
                </a:solidFill>
                <a:latin typeface="Metrophobic" panose="020B0604020202020204" charset="0"/>
              </a:rPr>
              <a:t>triển</a:t>
            </a:r>
            <a:r>
              <a:rPr lang="en-US" sz="2000" dirty="0">
                <a:solidFill>
                  <a:schemeClr val="accent6"/>
                </a:solidFill>
                <a:latin typeface="Metrophobic" panose="020B0604020202020204" charset="0"/>
              </a:rPr>
              <a:t>:</a:t>
            </a:r>
          </a:p>
          <a:p>
            <a:pPr marL="342900" indent="-342900" algn="just">
              <a:buClr>
                <a:schemeClr val="accent6"/>
              </a:buClr>
              <a:buFont typeface="Arial" panose="020B0604020202020204" pitchFamily="34" charset="0"/>
              <a:buChar char="•"/>
            </a:pPr>
            <a:r>
              <a:rPr lang="vi-VN" sz="2000" dirty="0">
                <a:solidFill>
                  <a:schemeClr val="accent6"/>
                </a:solidFill>
                <a:latin typeface="Metrophobic" panose="020B0604020202020204" charset="0"/>
              </a:rPr>
              <a:t>Cải thiện giao diện ứng dụng trở nên đơn giản và đẹp, trực quan, dễ sử dụng hơn.</a:t>
            </a:r>
          </a:p>
          <a:p>
            <a:pPr marL="342900" indent="-342900" algn="just">
              <a:buClr>
                <a:schemeClr val="accent6"/>
              </a:buClr>
              <a:buFont typeface="Arial" panose="020B0604020202020204" pitchFamily="34" charset="0"/>
              <a:buChar char="•"/>
            </a:pPr>
            <a:r>
              <a:rPr lang="vi-VN" sz="2000" dirty="0">
                <a:solidFill>
                  <a:schemeClr val="accent6"/>
                </a:solidFill>
                <a:latin typeface="Metrophobic" panose="020B0604020202020204" charset="0"/>
              </a:rPr>
              <a:t>Xây dựng thêm phiên bản trả phí cho ứng dụng.</a:t>
            </a:r>
          </a:p>
          <a:p>
            <a:pPr marL="342900" indent="-342900" algn="just">
              <a:buClr>
                <a:schemeClr val="accent6"/>
              </a:buClr>
              <a:buFont typeface="Arial" panose="020B0604020202020204" pitchFamily="34" charset="0"/>
              <a:buChar char="•"/>
            </a:pPr>
            <a:r>
              <a:rPr lang="vi-VN" sz="2000" dirty="0">
                <a:solidFill>
                  <a:schemeClr val="accent6"/>
                </a:solidFill>
                <a:latin typeface="Metrophobic" panose="020B0604020202020204" charset="0"/>
              </a:rPr>
              <a:t>Thêm các tính năng nâng cao như tích hợp AI và ML trong việc đề xuất cho người dùng thể loại mà họ hay nghe vào ứng dụng.</a:t>
            </a:r>
          </a:p>
        </p:txBody>
      </p:sp>
    </p:spTree>
    <p:extLst>
      <p:ext uri="{BB962C8B-B14F-4D97-AF65-F5344CB8AC3E}">
        <p14:creationId xmlns:p14="http://schemas.microsoft.com/office/powerpoint/2010/main" val="33061028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96"/>
        <p:cNvGrpSpPr/>
        <p:nvPr/>
      </p:nvGrpSpPr>
      <p:grpSpPr>
        <a:xfrm>
          <a:off x="0" y="0"/>
          <a:ext cx="0" cy="0"/>
          <a:chOff x="0" y="0"/>
          <a:chExt cx="0" cy="0"/>
        </a:xfrm>
      </p:grpSpPr>
      <p:sp>
        <p:nvSpPr>
          <p:cNvPr id="697" name="Google Shape;697;p36"/>
          <p:cNvSpPr/>
          <p:nvPr/>
        </p:nvSpPr>
        <p:spPr>
          <a:xfrm>
            <a:off x="5382325" y="540000"/>
            <a:ext cx="3041700" cy="2079000"/>
          </a:xfrm>
          <a:prstGeom prst="roundRect">
            <a:avLst>
              <a:gd name="adj" fmla="val 12921"/>
            </a:avLst>
          </a:prstGeom>
          <a:solidFill>
            <a:schemeClr val="lt1"/>
          </a:soli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36"/>
          <p:cNvSpPr/>
          <p:nvPr/>
        </p:nvSpPr>
        <p:spPr>
          <a:xfrm>
            <a:off x="5382250" y="540000"/>
            <a:ext cx="3041700" cy="426600"/>
          </a:xfrm>
          <a:prstGeom prst="round2SameRect">
            <a:avLst>
              <a:gd name="adj1" fmla="val 50000"/>
              <a:gd name="adj2" fmla="val 0"/>
            </a:avLst>
          </a:prstGeom>
          <a:solidFill>
            <a:schemeClr val="accent2"/>
          </a:soli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36"/>
          <p:cNvSpPr txBox="1">
            <a:spLocks noGrp="1"/>
          </p:cNvSpPr>
          <p:nvPr>
            <p:ph type="body" idx="1"/>
          </p:nvPr>
        </p:nvSpPr>
        <p:spPr>
          <a:xfrm>
            <a:off x="5587500" y="1205970"/>
            <a:ext cx="2659500" cy="1066500"/>
          </a:xfrm>
          <a:prstGeom prst="rect">
            <a:avLst/>
          </a:prstGeom>
        </p:spPr>
        <p:txBody>
          <a:bodyPr spcFirstLastPara="1" wrap="square" lIns="91425" tIns="0" rIns="91425" bIns="0" anchor="ctr" anchorCtr="0">
            <a:noAutofit/>
          </a:bodyPr>
          <a:lstStyle/>
          <a:p>
            <a:pPr marL="0" lvl="0" indent="0" algn="ctr" rtl="0">
              <a:spcBef>
                <a:spcPts val="0"/>
              </a:spcBef>
              <a:spcAft>
                <a:spcPts val="0"/>
              </a:spcAft>
              <a:buNone/>
            </a:pPr>
            <a:r>
              <a:rPr lang="en" dirty="0"/>
              <a:t>Cảm ơn vì đã theo dõi.</a:t>
            </a:r>
            <a:endParaRPr dirty="0">
              <a:solidFill>
                <a:schemeClr val="lt2"/>
              </a:solidFill>
            </a:endParaRPr>
          </a:p>
        </p:txBody>
      </p:sp>
      <p:grpSp>
        <p:nvGrpSpPr>
          <p:cNvPr id="700" name="Google Shape;700;p36"/>
          <p:cNvGrpSpPr/>
          <p:nvPr/>
        </p:nvGrpSpPr>
        <p:grpSpPr>
          <a:xfrm>
            <a:off x="5540350" y="711150"/>
            <a:ext cx="404650" cy="98100"/>
            <a:chOff x="729625" y="552000"/>
            <a:chExt cx="404650" cy="98100"/>
          </a:xfrm>
        </p:grpSpPr>
        <p:sp>
          <p:nvSpPr>
            <p:cNvPr id="701" name="Google Shape;701;p36"/>
            <p:cNvSpPr/>
            <p:nvPr/>
          </p:nvSpPr>
          <p:spPr>
            <a:xfrm>
              <a:off x="729625" y="552000"/>
              <a:ext cx="98100" cy="98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36"/>
            <p:cNvSpPr/>
            <p:nvPr/>
          </p:nvSpPr>
          <p:spPr>
            <a:xfrm>
              <a:off x="882900" y="552000"/>
              <a:ext cx="98100" cy="9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36"/>
            <p:cNvSpPr/>
            <p:nvPr/>
          </p:nvSpPr>
          <p:spPr>
            <a:xfrm>
              <a:off x="1036175" y="552000"/>
              <a:ext cx="98100" cy="98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14424"/>
        <p:cNvGrpSpPr/>
        <p:nvPr/>
      </p:nvGrpSpPr>
      <p:grpSpPr>
        <a:xfrm>
          <a:off x="0" y="0"/>
          <a:ext cx="0" cy="0"/>
          <a:chOff x="0" y="0"/>
          <a:chExt cx="0" cy="0"/>
        </a:xfrm>
      </p:grpSpPr>
      <p:pic>
        <p:nvPicPr>
          <p:cNvPr id="14425" name="Google Shape;14425;p72">
            <a:hlinkClick r:id="rId3"/>
          </p:cNvPr>
          <p:cNvPicPr preferRelativeResize="0"/>
          <p:nvPr/>
        </p:nvPicPr>
        <p:blipFill>
          <a:blip r:embed="rId4">
            <a:alphaModFix/>
          </a:blip>
          <a:stretch>
            <a:fillRect/>
          </a:stretch>
        </p:blipFill>
        <p:spPr>
          <a:xfrm>
            <a:off x="3451063" y="2123075"/>
            <a:ext cx="2241874" cy="8973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29"/>
          <p:cNvSpPr txBox="1">
            <a:spLocks noGrp="1"/>
          </p:cNvSpPr>
          <p:nvPr>
            <p:ph type="title"/>
          </p:nvPr>
        </p:nvSpPr>
        <p:spPr>
          <a:xfrm>
            <a:off x="1998350" y="540000"/>
            <a:ext cx="6425700" cy="477600"/>
          </a:xfrm>
          <a:prstGeom prst="rect">
            <a:avLst/>
          </a:prstGeom>
        </p:spPr>
        <p:txBody>
          <a:bodyPr spcFirstLastPara="1" wrap="square" lIns="91425" tIns="0" rIns="91425" bIns="0" anchor="t" anchorCtr="0">
            <a:noAutofit/>
          </a:bodyPr>
          <a:lstStyle/>
          <a:p>
            <a:pPr marL="0" lvl="0" indent="0" algn="l" rtl="0">
              <a:spcBef>
                <a:spcPts val="0"/>
              </a:spcBef>
              <a:spcAft>
                <a:spcPts val="0"/>
              </a:spcAft>
              <a:buNone/>
            </a:pPr>
            <a:r>
              <a:rPr lang="en" dirty="0"/>
              <a:t>Sinh viên thực hiện</a:t>
            </a:r>
            <a:endParaRPr dirty="0"/>
          </a:p>
        </p:txBody>
      </p:sp>
      <p:grpSp>
        <p:nvGrpSpPr>
          <p:cNvPr id="255" name="Google Shape;255;p29"/>
          <p:cNvGrpSpPr/>
          <p:nvPr/>
        </p:nvGrpSpPr>
        <p:grpSpPr>
          <a:xfrm>
            <a:off x="723837" y="552000"/>
            <a:ext cx="1218671" cy="1640915"/>
            <a:chOff x="723837" y="552000"/>
            <a:chExt cx="1218671" cy="1640915"/>
          </a:xfrm>
        </p:grpSpPr>
        <p:sp>
          <p:nvSpPr>
            <p:cNvPr id="256" name="Google Shape;256;p29"/>
            <p:cNvSpPr/>
            <p:nvPr/>
          </p:nvSpPr>
          <p:spPr>
            <a:xfrm>
              <a:off x="729625" y="552000"/>
              <a:ext cx="98100" cy="98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9"/>
            <p:cNvSpPr/>
            <p:nvPr/>
          </p:nvSpPr>
          <p:spPr>
            <a:xfrm>
              <a:off x="882900" y="552000"/>
              <a:ext cx="98100" cy="9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9"/>
            <p:cNvSpPr/>
            <p:nvPr/>
          </p:nvSpPr>
          <p:spPr>
            <a:xfrm>
              <a:off x="1036175" y="552000"/>
              <a:ext cx="98100" cy="98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9"/>
            <p:cNvSpPr/>
            <p:nvPr/>
          </p:nvSpPr>
          <p:spPr>
            <a:xfrm>
              <a:off x="1379968" y="618464"/>
              <a:ext cx="255633" cy="250348"/>
            </a:xfrm>
            <a:custGeom>
              <a:avLst/>
              <a:gdLst/>
              <a:ahLst/>
              <a:cxnLst/>
              <a:rect l="l" t="t" r="r" b="b"/>
              <a:pathLst>
                <a:path w="11027" h="10799" extrusionOk="0">
                  <a:moveTo>
                    <a:pt x="5504" y="1"/>
                  </a:moveTo>
                  <a:cubicBezTo>
                    <a:pt x="5436" y="1"/>
                    <a:pt x="5367" y="2"/>
                    <a:pt x="5298" y="4"/>
                  </a:cubicBezTo>
                  <a:cubicBezTo>
                    <a:pt x="2331" y="130"/>
                    <a:pt x="1" y="2639"/>
                    <a:pt x="126" y="5621"/>
                  </a:cubicBezTo>
                  <a:cubicBezTo>
                    <a:pt x="234" y="8525"/>
                    <a:pt x="2618" y="10799"/>
                    <a:pt x="5498" y="10799"/>
                  </a:cubicBezTo>
                  <a:cubicBezTo>
                    <a:pt x="5575" y="10799"/>
                    <a:pt x="5652" y="10797"/>
                    <a:pt x="5729" y="10794"/>
                  </a:cubicBezTo>
                  <a:cubicBezTo>
                    <a:pt x="8710" y="10683"/>
                    <a:pt x="11027" y="8173"/>
                    <a:pt x="10916" y="5191"/>
                  </a:cubicBezTo>
                  <a:cubicBezTo>
                    <a:pt x="10793" y="2279"/>
                    <a:pt x="8395" y="1"/>
                    <a:pt x="550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9"/>
            <p:cNvSpPr/>
            <p:nvPr/>
          </p:nvSpPr>
          <p:spPr>
            <a:xfrm>
              <a:off x="1483960" y="686786"/>
              <a:ext cx="47650" cy="117350"/>
            </a:xfrm>
            <a:custGeom>
              <a:avLst/>
              <a:gdLst/>
              <a:ahLst/>
              <a:cxnLst/>
              <a:rect l="l" t="t" r="r" b="b"/>
              <a:pathLst>
                <a:path w="1906" h="4694" extrusionOk="0">
                  <a:moveTo>
                    <a:pt x="1906" y="0"/>
                  </a:moveTo>
                  <a:lnTo>
                    <a:pt x="0" y="2347"/>
                  </a:lnTo>
                  <a:lnTo>
                    <a:pt x="1857" y="4694"/>
                  </a:lnTo>
                </a:path>
              </a:pathLst>
            </a:custGeom>
            <a:noFill/>
            <a:ln w="9525" cap="flat" cmpd="sng">
              <a:solidFill>
                <a:schemeClr val="accent3"/>
              </a:solidFill>
              <a:prstDash val="solid"/>
              <a:round/>
              <a:headEnd type="none" w="med" len="med"/>
              <a:tailEnd type="none" w="med" len="med"/>
            </a:ln>
          </p:spPr>
        </p:sp>
        <p:sp>
          <p:nvSpPr>
            <p:cNvPr id="261" name="Google Shape;261;p29"/>
            <p:cNvSpPr/>
            <p:nvPr/>
          </p:nvSpPr>
          <p:spPr>
            <a:xfrm flipH="1">
              <a:off x="1686874" y="618464"/>
              <a:ext cx="255633" cy="250348"/>
            </a:xfrm>
            <a:custGeom>
              <a:avLst/>
              <a:gdLst/>
              <a:ahLst/>
              <a:cxnLst/>
              <a:rect l="l" t="t" r="r" b="b"/>
              <a:pathLst>
                <a:path w="11027" h="10799" extrusionOk="0">
                  <a:moveTo>
                    <a:pt x="5504" y="1"/>
                  </a:moveTo>
                  <a:cubicBezTo>
                    <a:pt x="5436" y="1"/>
                    <a:pt x="5367" y="2"/>
                    <a:pt x="5298" y="4"/>
                  </a:cubicBezTo>
                  <a:cubicBezTo>
                    <a:pt x="2331" y="130"/>
                    <a:pt x="1" y="2639"/>
                    <a:pt x="126" y="5621"/>
                  </a:cubicBezTo>
                  <a:cubicBezTo>
                    <a:pt x="234" y="8525"/>
                    <a:pt x="2618" y="10799"/>
                    <a:pt x="5498" y="10799"/>
                  </a:cubicBezTo>
                  <a:cubicBezTo>
                    <a:pt x="5575" y="10799"/>
                    <a:pt x="5652" y="10797"/>
                    <a:pt x="5729" y="10794"/>
                  </a:cubicBezTo>
                  <a:cubicBezTo>
                    <a:pt x="8710" y="10683"/>
                    <a:pt x="11027" y="8173"/>
                    <a:pt x="10916" y="5191"/>
                  </a:cubicBezTo>
                  <a:cubicBezTo>
                    <a:pt x="10793" y="2279"/>
                    <a:pt x="8395" y="1"/>
                    <a:pt x="550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9"/>
            <p:cNvSpPr/>
            <p:nvPr/>
          </p:nvSpPr>
          <p:spPr>
            <a:xfrm flipH="1">
              <a:off x="1790866" y="686786"/>
              <a:ext cx="47650" cy="117350"/>
            </a:xfrm>
            <a:custGeom>
              <a:avLst/>
              <a:gdLst/>
              <a:ahLst/>
              <a:cxnLst/>
              <a:rect l="l" t="t" r="r" b="b"/>
              <a:pathLst>
                <a:path w="1906" h="4694" extrusionOk="0">
                  <a:moveTo>
                    <a:pt x="1906" y="0"/>
                  </a:moveTo>
                  <a:lnTo>
                    <a:pt x="0" y="2347"/>
                  </a:lnTo>
                  <a:lnTo>
                    <a:pt x="1857" y="4694"/>
                  </a:lnTo>
                </a:path>
              </a:pathLst>
            </a:custGeom>
            <a:noFill/>
            <a:ln w="9525" cap="flat" cmpd="sng">
              <a:solidFill>
                <a:schemeClr val="accent3"/>
              </a:solidFill>
              <a:prstDash val="solid"/>
              <a:round/>
              <a:headEnd type="none" w="med" len="med"/>
              <a:tailEnd type="none" w="med" len="med"/>
            </a:ln>
          </p:spPr>
        </p:sp>
        <p:grpSp>
          <p:nvGrpSpPr>
            <p:cNvPr id="263" name="Google Shape;263;p29"/>
            <p:cNvGrpSpPr/>
            <p:nvPr/>
          </p:nvGrpSpPr>
          <p:grpSpPr>
            <a:xfrm>
              <a:off x="729630" y="1968358"/>
              <a:ext cx="255615" cy="224557"/>
              <a:chOff x="6184139" y="1980808"/>
              <a:chExt cx="451696" cy="396814"/>
            </a:xfrm>
          </p:grpSpPr>
          <p:sp>
            <p:nvSpPr>
              <p:cNvPr id="264" name="Google Shape;264;p29"/>
              <p:cNvSpPr/>
              <p:nvPr/>
            </p:nvSpPr>
            <p:spPr>
              <a:xfrm>
                <a:off x="6184139" y="1980808"/>
                <a:ext cx="451696" cy="396814"/>
              </a:xfrm>
              <a:custGeom>
                <a:avLst/>
                <a:gdLst/>
                <a:ahLst/>
                <a:cxnLst/>
                <a:rect l="l" t="t" r="r" b="b"/>
                <a:pathLst>
                  <a:path w="9473" h="8322" extrusionOk="0">
                    <a:moveTo>
                      <a:pt x="4272" y="361"/>
                    </a:moveTo>
                    <a:cubicBezTo>
                      <a:pt x="4675" y="361"/>
                      <a:pt x="5063" y="583"/>
                      <a:pt x="5257" y="943"/>
                    </a:cubicBezTo>
                    <a:cubicBezTo>
                      <a:pt x="5285" y="1013"/>
                      <a:pt x="5354" y="1041"/>
                      <a:pt x="5437" y="1041"/>
                    </a:cubicBezTo>
                    <a:cubicBezTo>
                      <a:pt x="5466" y="1038"/>
                      <a:pt x="5495" y="1036"/>
                      <a:pt x="5524" y="1036"/>
                    </a:cubicBezTo>
                    <a:cubicBezTo>
                      <a:pt x="5868" y="1036"/>
                      <a:pt x="6196" y="1263"/>
                      <a:pt x="6324" y="1596"/>
                    </a:cubicBezTo>
                    <a:cubicBezTo>
                      <a:pt x="6349" y="1657"/>
                      <a:pt x="6408" y="1709"/>
                      <a:pt x="6480" y="1709"/>
                    </a:cubicBezTo>
                    <a:cubicBezTo>
                      <a:pt x="6489" y="1709"/>
                      <a:pt x="6497" y="1708"/>
                      <a:pt x="6505" y="1707"/>
                    </a:cubicBezTo>
                    <a:cubicBezTo>
                      <a:pt x="6521" y="1705"/>
                      <a:pt x="6536" y="1704"/>
                      <a:pt x="6552" y="1704"/>
                    </a:cubicBezTo>
                    <a:cubicBezTo>
                      <a:pt x="6838" y="1704"/>
                      <a:pt x="7088" y="1944"/>
                      <a:pt x="7088" y="2234"/>
                    </a:cubicBezTo>
                    <a:cubicBezTo>
                      <a:pt x="7088" y="2524"/>
                      <a:pt x="6851" y="2760"/>
                      <a:pt x="6561" y="2760"/>
                    </a:cubicBezTo>
                    <a:lnTo>
                      <a:pt x="6311" y="2760"/>
                    </a:lnTo>
                    <a:lnTo>
                      <a:pt x="6311" y="2178"/>
                    </a:lnTo>
                    <a:cubicBezTo>
                      <a:pt x="6311" y="2073"/>
                      <a:pt x="6222" y="1988"/>
                      <a:pt x="6120" y="1988"/>
                    </a:cubicBezTo>
                    <a:cubicBezTo>
                      <a:pt x="6101" y="1988"/>
                      <a:pt x="6081" y="1991"/>
                      <a:pt x="6061" y="1997"/>
                    </a:cubicBezTo>
                    <a:lnTo>
                      <a:pt x="4064" y="2566"/>
                    </a:lnTo>
                    <a:cubicBezTo>
                      <a:pt x="3981" y="2594"/>
                      <a:pt x="3926" y="2677"/>
                      <a:pt x="3939" y="2760"/>
                    </a:cubicBezTo>
                    <a:lnTo>
                      <a:pt x="3066" y="2760"/>
                    </a:lnTo>
                    <a:cubicBezTo>
                      <a:pt x="2678" y="2760"/>
                      <a:pt x="2345" y="2413"/>
                      <a:pt x="2373" y="2025"/>
                    </a:cubicBezTo>
                    <a:cubicBezTo>
                      <a:pt x="2373" y="1886"/>
                      <a:pt x="2441" y="1720"/>
                      <a:pt x="2552" y="1609"/>
                    </a:cubicBezTo>
                    <a:cubicBezTo>
                      <a:pt x="2678" y="1470"/>
                      <a:pt x="2830" y="1401"/>
                      <a:pt x="3011" y="1387"/>
                    </a:cubicBezTo>
                    <a:cubicBezTo>
                      <a:pt x="3094" y="1374"/>
                      <a:pt x="3163" y="1318"/>
                      <a:pt x="3177" y="1235"/>
                    </a:cubicBezTo>
                    <a:cubicBezTo>
                      <a:pt x="3232" y="999"/>
                      <a:pt x="3371" y="777"/>
                      <a:pt x="3565" y="610"/>
                    </a:cubicBezTo>
                    <a:cubicBezTo>
                      <a:pt x="3773" y="444"/>
                      <a:pt x="4009" y="361"/>
                      <a:pt x="4272" y="361"/>
                    </a:cubicBezTo>
                    <a:close/>
                    <a:moveTo>
                      <a:pt x="5936" y="2413"/>
                    </a:moveTo>
                    <a:lnTo>
                      <a:pt x="5936" y="2816"/>
                    </a:lnTo>
                    <a:lnTo>
                      <a:pt x="4300" y="3301"/>
                    </a:lnTo>
                    <a:lnTo>
                      <a:pt x="4300" y="2885"/>
                    </a:lnTo>
                    <a:lnTo>
                      <a:pt x="5936" y="2413"/>
                    </a:lnTo>
                    <a:close/>
                    <a:moveTo>
                      <a:pt x="5618" y="4493"/>
                    </a:moveTo>
                    <a:cubicBezTo>
                      <a:pt x="5797" y="4493"/>
                      <a:pt x="5936" y="4632"/>
                      <a:pt x="5936" y="4813"/>
                    </a:cubicBezTo>
                    <a:lnTo>
                      <a:pt x="5936" y="4826"/>
                    </a:lnTo>
                    <a:lnTo>
                      <a:pt x="5936" y="4841"/>
                    </a:lnTo>
                    <a:cubicBezTo>
                      <a:pt x="5936" y="5007"/>
                      <a:pt x="5797" y="5146"/>
                      <a:pt x="5618" y="5146"/>
                    </a:cubicBezTo>
                    <a:lnTo>
                      <a:pt x="5326" y="5146"/>
                    </a:lnTo>
                    <a:cubicBezTo>
                      <a:pt x="5146" y="5146"/>
                      <a:pt x="5007" y="5007"/>
                      <a:pt x="5007" y="4841"/>
                    </a:cubicBezTo>
                    <a:lnTo>
                      <a:pt x="5007" y="4813"/>
                    </a:lnTo>
                    <a:cubicBezTo>
                      <a:pt x="5007" y="4632"/>
                      <a:pt x="5146" y="4493"/>
                      <a:pt x="5326" y="4493"/>
                    </a:cubicBezTo>
                    <a:close/>
                    <a:moveTo>
                      <a:pt x="3621" y="4909"/>
                    </a:moveTo>
                    <a:cubicBezTo>
                      <a:pt x="3800" y="4909"/>
                      <a:pt x="3939" y="5048"/>
                      <a:pt x="3939" y="5215"/>
                    </a:cubicBezTo>
                    <a:lnTo>
                      <a:pt x="3939" y="5229"/>
                    </a:lnTo>
                    <a:lnTo>
                      <a:pt x="3939" y="5242"/>
                    </a:lnTo>
                    <a:cubicBezTo>
                      <a:pt x="3939" y="5409"/>
                      <a:pt x="3800" y="5547"/>
                      <a:pt x="3621" y="5547"/>
                    </a:cubicBezTo>
                    <a:lnTo>
                      <a:pt x="3316" y="5547"/>
                    </a:lnTo>
                    <a:cubicBezTo>
                      <a:pt x="3149" y="5547"/>
                      <a:pt x="3011" y="5409"/>
                      <a:pt x="3011" y="5242"/>
                    </a:cubicBezTo>
                    <a:lnTo>
                      <a:pt x="3011" y="5215"/>
                    </a:lnTo>
                    <a:cubicBezTo>
                      <a:pt x="3011" y="5048"/>
                      <a:pt x="3149" y="4909"/>
                      <a:pt x="3316" y="4909"/>
                    </a:cubicBezTo>
                    <a:close/>
                    <a:moveTo>
                      <a:pt x="7615" y="2483"/>
                    </a:moveTo>
                    <a:lnTo>
                      <a:pt x="7615" y="6200"/>
                    </a:lnTo>
                    <a:lnTo>
                      <a:pt x="1873" y="6200"/>
                    </a:lnTo>
                    <a:lnTo>
                      <a:pt x="1873" y="2483"/>
                    </a:lnTo>
                    <a:lnTo>
                      <a:pt x="2081" y="2483"/>
                    </a:lnTo>
                    <a:cubicBezTo>
                      <a:pt x="2247" y="2871"/>
                      <a:pt x="2636" y="3134"/>
                      <a:pt x="3066" y="3134"/>
                    </a:cubicBezTo>
                    <a:lnTo>
                      <a:pt x="3939" y="3134"/>
                    </a:lnTo>
                    <a:lnTo>
                      <a:pt x="3939" y="4619"/>
                    </a:lnTo>
                    <a:cubicBezTo>
                      <a:pt x="3843" y="4563"/>
                      <a:pt x="3732" y="4536"/>
                      <a:pt x="3621" y="4536"/>
                    </a:cubicBezTo>
                    <a:lnTo>
                      <a:pt x="3316" y="4536"/>
                    </a:lnTo>
                    <a:cubicBezTo>
                      <a:pt x="2941" y="4536"/>
                      <a:pt x="2636" y="4841"/>
                      <a:pt x="2636" y="5215"/>
                    </a:cubicBezTo>
                    <a:lnTo>
                      <a:pt x="2636" y="5242"/>
                    </a:lnTo>
                    <a:cubicBezTo>
                      <a:pt x="2636" y="5617"/>
                      <a:pt x="2941" y="5922"/>
                      <a:pt x="3316" y="5922"/>
                    </a:cubicBezTo>
                    <a:lnTo>
                      <a:pt x="3621" y="5922"/>
                    </a:lnTo>
                    <a:cubicBezTo>
                      <a:pt x="4009" y="5922"/>
                      <a:pt x="4300" y="5590"/>
                      <a:pt x="4300" y="5215"/>
                    </a:cubicBezTo>
                    <a:lnTo>
                      <a:pt x="4300" y="3676"/>
                    </a:lnTo>
                    <a:lnTo>
                      <a:pt x="5936" y="3204"/>
                    </a:lnTo>
                    <a:lnTo>
                      <a:pt x="5936" y="4203"/>
                    </a:lnTo>
                    <a:cubicBezTo>
                      <a:pt x="5840" y="4161"/>
                      <a:pt x="5742" y="4133"/>
                      <a:pt x="5618" y="4133"/>
                    </a:cubicBezTo>
                    <a:lnTo>
                      <a:pt x="5326" y="4133"/>
                    </a:lnTo>
                    <a:cubicBezTo>
                      <a:pt x="4952" y="4133"/>
                      <a:pt x="4647" y="4438"/>
                      <a:pt x="4647" y="4813"/>
                    </a:cubicBezTo>
                    <a:lnTo>
                      <a:pt x="4647" y="4841"/>
                    </a:lnTo>
                    <a:cubicBezTo>
                      <a:pt x="4647" y="5215"/>
                      <a:pt x="4952" y="5520"/>
                      <a:pt x="5326" y="5520"/>
                    </a:cubicBezTo>
                    <a:lnTo>
                      <a:pt x="5618" y="5520"/>
                    </a:lnTo>
                    <a:cubicBezTo>
                      <a:pt x="6006" y="5520"/>
                      <a:pt x="6311" y="5187"/>
                      <a:pt x="6311" y="4813"/>
                    </a:cubicBezTo>
                    <a:lnTo>
                      <a:pt x="6311" y="3134"/>
                    </a:lnTo>
                    <a:lnTo>
                      <a:pt x="6561" y="3134"/>
                    </a:lnTo>
                    <a:cubicBezTo>
                      <a:pt x="6962" y="3134"/>
                      <a:pt x="7323" y="2857"/>
                      <a:pt x="7434" y="2483"/>
                    </a:cubicBezTo>
                    <a:close/>
                    <a:moveTo>
                      <a:pt x="8044" y="1664"/>
                    </a:moveTo>
                    <a:cubicBezTo>
                      <a:pt x="8253" y="1664"/>
                      <a:pt x="8432" y="1831"/>
                      <a:pt x="8432" y="2053"/>
                    </a:cubicBezTo>
                    <a:lnTo>
                      <a:pt x="8432" y="6629"/>
                    </a:lnTo>
                    <a:cubicBezTo>
                      <a:pt x="8432" y="6838"/>
                      <a:pt x="8253" y="7017"/>
                      <a:pt x="8044" y="7017"/>
                    </a:cubicBezTo>
                    <a:lnTo>
                      <a:pt x="1443" y="7017"/>
                    </a:lnTo>
                    <a:cubicBezTo>
                      <a:pt x="1221" y="7017"/>
                      <a:pt x="1055" y="6838"/>
                      <a:pt x="1055" y="6629"/>
                    </a:cubicBezTo>
                    <a:lnTo>
                      <a:pt x="1055" y="2053"/>
                    </a:lnTo>
                    <a:cubicBezTo>
                      <a:pt x="1055" y="1831"/>
                      <a:pt x="1221" y="1664"/>
                      <a:pt x="1443" y="1664"/>
                    </a:cubicBezTo>
                    <a:lnTo>
                      <a:pt x="2081" y="1664"/>
                    </a:lnTo>
                    <a:cubicBezTo>
                      <a:pt x="2025" y="1803"/>
                      <a:pt x="1998" y="1956"/>
                      <a:pt x="1998" y="2108"/>
                    </a:cubicBezTo>
                    <a:lnTo>
                      <a:pt x="1679" y="2108"/>
                    </a:lnTo>
                    <a:cubicBezTo>
                      <a:pt x="1582" y="2108"/>
                      <a:pt x="1498" y="2191"/>
                      <a:pt x="1498" y="2289"/>
                    </a:cubicBezTo>
                    <a:lnTo>
                      <a:pt x="1498" y="6394"/>
                    </a:lnTo>
                    <a:cubicBezTo>
                      <a:pt x="1498" y="6490"/>
                      <a:pt x="1582" y="6574"/>
                      <a:pt x="1679" y="6574"/>
                    </a:cubicBezTo>
                    <a:lnTo>
                      <a:pt x="7794" y="6574"/>
                    </a:lnTo>
                    <a:cubicBezTo>
                      <a:pt x="7905" y="6574"/>
                      <a:pt x="7989" y="6490"/>
                      <a:pt x="7989" y="6394"/>
                    </a:cubicBezTo>
                    <a:lnTo>
                      <a:pt x="7989" y="2289"/>
                    </a:lnTo>
                    <a:cubicBezTo>
                      <a:pt x="7989" y="2191"/>
                      <a:pt x="7905" y="2108"/>
                      <a:pt x="7794" y="2108"/>
                    </a:cubicBezTo>
                    <a:lnTo>
                      <a:pt x="7448" y="2108"/>
                    </a:lnTo>
                    <a:cubicBezTo>
                      <a:pt x="7434" y="1942"/>
                      <a:pt x="7365" y="1790"/>
                      <a:pt x="7254" y="1664"/>
                    </a:cubicBezTo>
                    <a:close/>
                    <a:moveTo>
                      <a:pt x="4272" y="0"/>
                    </a:moveTo>
                    <a:cubicBezTo>
                      <a:pt x="3926" y="0"/>
                      <a:pt x="3593" y="111"/>
                      <a:pt x="3329" y="320"/>
                    </a:cubicBezTo>
                    <a:cubicBezTo>
                      <a:pt x="3107" y="514"/>
                      <a:pt x="2941" y="749"/>
                      <a:pt x="2844" y="1026"/>
                    </a:cubicBezTo>
                    <a:cubicBezTo>
                      <a:pt x="2663" y="1069"/>
                      <a:pt x="2484" y="1165"/>
                      <a:pt x="2345" y="1290"/>
                    </a:cubicBezTo>
                    <a:lnTo>
                      <a:pt x="1443" y="1290"/>
                    </a:lnTo>
                    <a:cubicBezTo>
                      <a:pt x="1027" y="1290"/>
                      <a:pt x="681" y="1637"/>
                      <a:pt x="681" y="2053"/>
                    </a:cubicBezTo>
                    <a:lnTo>
                      <a:pt x="681" y="6629"/>
                    </a:lnTo>
                    <a:cubicBezTo>
                      <a:pt x="681" y="6768"/>
                      <a:pt x="722" y="6906"/>
                      <a:pt x="792" y="7017"/>
                    </a:cubicBezTo>
                    <a:lnTo>
                      <a:pt x="195" y="7017"/>
                    </a:lnTo>
                    <a:cubicBezTo>
                      <a:pt x="84" y="7017"/>
                      <a:pt x="1" y="7101"/>
                      <a:pt x="1" y="7198"/>
                    </a:cubicBezTo>
                    <a:lnTo>
                      <a:pt x="1" y="7642"/>
                    </a:lnTo>
                    <a:cubicBezTo>
                      <a:pt x="1" y="8016"/>
                      <a:pt x="320" y="8321"/>
                      <a:pt x="694" y="8321"/>
                    </a:cubicBezTo>
                    <a:lnTo>
                      <a:pt x="3926" y="8321"/>
                    </a:lnTo>
                    <a:cubicBezTo>
                      <a:pt x="4037" y="8321"/>
                      <a:pt x="4120" y="8238"/>
                      <a:pt x="4120" y="8141"/>
                    </a:cubicBezTo>
                    <a:cubicBezTo>
                      <a:pt x="4120" y="8030"/>
                      <a:pt x="4037" y="7947"/>
                      <a:pt x="3926" y="7947"/>
                    </a:cubicBezTo>
                    <a:lnTo>
                      <a:pt x="694" y="7947"/>
                    </a:lnTo>
                    <a:cubicBezTo>
                      <a:pt x="514" y="7947"/>
                      <a:pt x="376" y="7808"/>
                      <a:pt x="376" y="7642"/>
                    </a:cubicBezTo>
                    <a:lnTo>
                      <a:pt x="376" y="7392"/>
                    </a:lnTo>
                    <a:lnTo>
                      <a:pt x="9098" y="7392"/>
                    </a:lnTo>
                    <a:lnTo>
                      <a:pt x="9098" y="7642"/>
                    </a:lnTo>
                    <a:cubicBezTo>
                      <a:pt x="9098" y="7808"/>
                      <a:pt x="8959" y="7947"/>
                      <a:pt x="8793" y="7947"/>
                    </a:cubicBezTo>
                    <a:lnTo>
                      <a:pt x="5562" y="7947"/>
                    </a:lnTo>
                    <a:cubicBezTo>
                      <a:pt x="5451" y="7947"/>
                      <a:pt x="5368" y="8030"/>
                      <a:pt x="5368" y="8141"/>
                    </a:cubicBezTo>
                    <a:cubicBezTo>
                      <a:pt x="5368" y="8238"/>
                      <a:pt x="5451" y="8321"/>
                      <a:pt x="5562" y="8321"/>
                    </a:cubicBezTo>
                    <a:lnTo>
                      <a:pt x="8793" y="8321"/>
                    </a:lnTo>
                    <a:cubicBezTo>
                      <a:pt x="9168" y="8321"/>
                      <a:pt x="9473" y="8016"/>
                      <a:pt x="9473" y="7642"/>
                    </a:cubicBezTo>
                    <a:lnTo>
                      <a:pt x="9473" y="7198"/>
                    </a:lnTo>
                    <a:cubicBezTo>
                      <a:pt x="9473" y="7101"/>
                      <a:pt x="9390" y="7017"/>
                      <a:pt x="9292" y="7017"/>
                    </a:cubicBezTo>
                    <a:lnTo>
                      <a:pt x="8696" y="7017"/>
                    </a:lnTo>
                    <a:cubicBezTo>
                      <a:pt x="8765" y="6906"/>
                      <a:pt x="8793" y="6768"/>
                      <a:pt x="8793" y="6629"/>
                    </a:cubicBezTo>
                    <a:lnTo>
                      <a:pt x="8793" y="2053"/>
                    </a:lnTo>
                    <a:cubicBezTo>
                      <a:pt x="8793" y="1637"/>
                      <a:pt x="8460" y="1290"/>
                      <a:pt x="8044" y="1290"/>
                    </a:cubicBezTo>
                    <a:lnTo>
                      <a:pt x="6588" y="1290"/>
                    </a:lnTo>
                    <a:cubicBezTo>
                      <a:pt x="6367" y="915"/>
                      <a:pt x="5964" y="666"/>
                      <a:pt x="5520" y="666"/>
                    </a:cubicBezTo>
                    <a:cubicBezTo>
                      <a:pt x="5243" y="250"/>
                      <a:pt x="4771" y="0"/>
                      <a:pt x="42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9"/>
              <p:cNvSpPr/>
              <p:nvPr/>
            </p:nvSpPr>
            <p:spPr>
              <a:xfrm>
                <a:off x="6400384" y="2359892"/>
                <a:ext cx="19216" cy="17499"/>
              </a:xfrm>
              <a:custGeom>
                <a:avLst/>
                <a:gdLst/>
                <a:ahLst/>
                <a:cxnLst/>
                <a:rect l="l" t="t" r="r" b="b"/>
                <a:pathLst>
                  <a:path w="403" h="367" extrusionOk="0">
                    <a:moveTo>
                      <a:pt x="192" y="0"/>
                    </a:moveTo>
                    <a:cubicBezTo>
                      <a:pt x="147" y="0"/>
                      <a:pt x="103" y="19"/>
                      <a:pt x="70" y="53"/>
                    </a:cubicBezTo>
                    <a:cubicBezTo>
                      <a:pt x="14" y="121"/>
                      <a:pt x="1" y="219"/>
                      <a:pt x="56" y="288"/>
                    </a:cubicBezTo>
                    <a:cubicBezTo>
                      <a:pt x="89" y="342"/>
                      <a:pt x="142" y="366"/>
                      <a:pt x="197" y="366"/>
                    </a:cubicBezTo>
                    <a:cubicBezTo>
                      <a:pt x="283" y="366"/>
                      <a:pt x="372" y="306"/>
                      <a:pt x="389" y="205"/>
                    </a:cubicBezTo>
                    <a:cubicBezTo>
                      <a:pt x="403" y="136"/>
                      <a:pt x="362" y="53"/>
                      <a:pt x="278" y="25"/>
                    </a:cubicBezTo>
                    <a:cubicBezTo>
                      <a:pt x="251" y="8"/>
                      <a:pt x="221" y="0"/>
                      <a:pt x="1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6" name="Google Shape;266;p29"/>
            <p:cNvGrpSpPr/>
            <p:nvPr/>
          </p:nvGrpSpPr>
          <p:grpSpPr>
            <a:xfrm>
              <a:off x="729630" y="975085"/>
              <a:ext cx="255615" cy="254967"/>
              <a:chOff x="6184139" y="1220827"/>
              <a:chExt cx="451696" cy="450552"/>
            </a:xfrm>
          </p:grpSpPr>
          <p:sp>
            <p:nvSpPr>
              <p:cNvPr id="267" name="Google Shape;267;p29"/>
              <p:cNvSpPr/>
              <p:nvPr/>
            </p:nvSpPr>
            <p:spPr>
              <a:xfrm>
                <a:off x="6353416" y="1390104"/>
                <a:ext cx="117776" cy="137087"/>
              </a:xfrm>
              <a:custGeom>
                <a:avLst/>
                <a:gdLst/>
                <a:ahLst/>
                <a:cxnLst/>
                <a:rect l="l" t="t" r="r" b="b"/>
                <a:pathLst>
                  <a:path w="2470" h="2875" extrusionOk="0">
                    <a:moveTo>
                      <a:pt x="916" y="1946"/>
                    </a:moveTo>
                    <a:cubicBezTo>
                      <a:pt x="1069" y="1946"/>
                      <a:pt x="1193" y="2070"/>
                      <a:pt x="1193" y="2224"/>
                    </a:cubicBezTo>
                    <a:cubicBezTo>
                      <a:pt x="1193" y="2376"/>
                      <a:pt x="1069" y="2501"/>
                      <a:pt x="916" y="2501"/>
                    </a:cubicBezTo>
                    <a:lnTo>
                      <a:pt x="666" y="2501"/>
                    </a:lnTo>
                    <a:cubicBezTo>
                      <a:pt x="500" y="2501"/>
                      <a:pt x="376" y="2376"/>
                      <a:pt x="376" y="2224"/>
                    </a:cubicBezTo>
                    <a:cubicBezTo>
                      <a:pt x="376" y="2070"/>
                      <a:pt x="500" y="1946"/>
                      <a:pt x="666" y="1946"/>
                    </a:cubicBezTo>
                    <a:close/>
                    <a:moveTo>
                      <a:pt x="1383" y="1"/>
                    </a:moveTo>
                    <a:cubicBezTo>
                      <a:pt x="1371" y="1"/>
                      <a:pt x="1358" y="2"/>
                      <a:pt x="1347" y="5"/>
                    </a:cubicBezTo>
                    <a:cubicBezTo>
                      <a:pt x="1263" y="18"/>
                      <a:pt x="1193" y="101"/>
                      <a:pt x="1193" y="184"/>
                    </a:cubicBezTo>
                    <a:lnTo>
                      <a:pt x="1193" y="1627"/>
                    </a:lnTo>
                    <a:cubicBezTo>
                      <a:pt x="1110" y="1599"/>
                      <a:pt x="1014" y="1571"/>
                      <a:pt x="916" y="1571"/>
                    </a:cubicBezTo>
                    <a:lnTo>
                      <a:pt x="666" y="1571"/>
                    </a:lnTo>
                    <a:cubicBezTo>
                      <a:pt x="320" y="1571"/>
                      <a:pt x="15" y="1849"/>
                      <a:pt x="15" y="2209"/>
                    </a:cubicBezTo>
                    <a:cubicBezTo>
                      <a:pt x="1" y="2570"/>
                      <a:pt x="293" y="2875"/>
                      <a:pt x="666" y="2875"/>
                    </a:cubicBezTo>
                    <a:lnTo>
                      <a:pt x="916" y="2875"/>
                    </a:lnTo>
                    <a:cubicBezTo>
                      <a:pt x="1277" y="2875"/>
                      <a:pt x="1568" y="2584"/>
                      <a:pt x="1568" y="2224"/>
                    </a:cubicBezTo>
                    <a:lnTo>
                      <a:pt x="1568" y="600"/>
                    </a:lnTo>
                    <a:cubicBezTo>
                      <a:pt x="1637" y="628"/>
                      <a:pt x="1707" y="670"/>
                      <a:pt x="1804" y="698"/>
                    </a:cubicBezTo>
                    <a:cubicBezTo>
                      <a:pt x="2026" y="767"/>
                      <a:pt x="2081" y="920"/>
                      <a:pt x="2081" y="933"/>
                    </a:cubicBezTo>
                    <a:lnTo>
                      <a:pt x="2095" y="948"/>
                    </a:lnTo>
                    <a:cubicBezTo>
                      <a:pt x="2118" y="1025"/>
                      <a:pt x="2183" y="1067"/>
                      <a:pt x="2259" y="1067"/>
                    </a:cubicBezTo>
                    <a:cubicBezTo>
                      <a:pt x="2278" y="1067"/>
                      <a:pt x="2297" y="1064"/>
                      <a:pt x="2317" y="1059"/>
                    </a:cubicBezTo>
                    <a:cubicBezTo>
                      <a:pt x="2414" y="1031"/>
                      <a:pt x="2469" y="933"/>
                      <a:pt x="2442" y="822"/>
                    </a:cubicBezTo>
                    <a:cubicBezTo>
                      <a:pt x="2401" y="698"/>
                      <a:pt x="2247" y="448"/>
                      <a:pt x="1915" y="337"/>
                    </a:cubicBezTo>
                    <a:cubicBezTo>
                      <a:pt x="1665" y="268"/>
                      <a:pt x="1554" y="101"/>
                      <a:pt x="1541" y="88"/>
                    </a:cubicBezTo>
                    <a:cubicBezTo>
                      <a:pt x="1506" y="30"/>
                      <a:pt x="1443" y="1"/>
                      <a:pt x="13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9"/>
              <p:cNvSpPr/>
              <p:nvPr/>
            </p:nvSpPr>
            <p:spPr>
              <a:xfrm>
                <a:off x="6184139" y="1227598"/>
                <a:ext cx="451696" cy="443781"/>
              </a:xfrm>
              <a:custGeom>
                <a:avLst/>
                <a:gdLst/>
                <a:ahLst/>
                <a:cxnLst/>
                <a:rect l="l" t="t" r="r" b="b"/>
                <a:pathLst>
                  <a:path w="9473" h="9307" extrusionOk="0">
                    <a:moveTo>
                      <a:pt x="4672" y="2941"/>
                    </a:moveTo>
                    <a:cubicBezTo>
                      <a:pt x="5194" y="2941"/>
                      <a:pt x="5714" y="3135"/>
                      <a:pt x="6103" y="3524"/>
                    </a:cubicBezTo>
                    <a:cubicBezTo>
                      <a:pt x="6894" y="4313"/>
                      <a:pt x="6894" y="5604"/>
                      <a:pt x="6103" y="6394"/>
                    </a:cubicBezTo>
                    <a:cubicBezTo>
                      <a:pt x="5708" y="6789"/>
                      <a:pt x="5188" y="6987"/>
                      <a:pt x="4667" y="6987"/>
                    </a:cubicBezTo>
                    <a:cubicBezTo>
                      <a:pt x="4147" y="6987"/>
                      <a:pt x="3627" y="6789"/>
                      <a:pt x="3232" y="6394"/>
                    </a:cubicBezTo>
                    <a:cubicBezTo>
                      <a:pt x="2441" y="5604"/>
                      <a:pt x="2441" y="4313"/>
                      <a:pt x="3232" y="3524"/>
                    </a:cubicBezTo>
                    <a:cubicBezTo>
                      <a:pt x="3627" y="3135"/>
                      <a:pt x="4151" y="2941"/>
                      <a:pt x="4672" y="2941"/>
                    </a:cubicBezTo>
                    <a:close/>
                    <a:moveTo>
                      <a:pt x="2726" y="6554"/>
                    </a:moveTo>
                    <a:cubicBezTo>
                      <a:pt x="2820" y="6554"/>
                      <a:pt x="2913" y="6588"/>
                      <a:pt x="2983" y="6658"/>
                    </a:cubicBezTo>
                    <a:cubicBezTo>
                      <a:pt x="3121" y="6796"/>
                      <a:pt x="3121" y="7018"/>
                      <a:pt x="2983" y="7157"/>
                    </a:cubicBezTo>
                    <a:lnTo>
                      <a:pt x="1720" y="8418"/>
                    </a:lnTo>
                    <a:lnTo>
                      <a:pt x="1208" y="7919"/>
                    </a:lnTo>
                    <a:lnTo>
                      <a:pt x="2469" y="6658"/>
                    </a:lnTo>
                    <a:cubicBezTo>
                      <a:pt x="2538" y="6588"/>
                      <a:pt x="2632" y="6554"/>
                      <a:pt x="2726" y="6554"/>
                    </a:cubicBezTo>
                    <a:close/>
                    <a:moveTo>
                      <a:pt x="944" y="8183"/>
                    </a:moveTo>
                    <a:lnTo>
                      <a:pt x="1457" y="8682"/>
                    </a:lnTo>
                    <a:lnTo>
                      <a:pt x="1304" y="8834"/>
                    </a:lnTo>
                    <a:cubicBezTo>
                      <a:pt x="1235" y="8904"/>
                      <a:pt x="1145" y="8938"/>
                      <a:pt x="1055" y="8938"/>
                    </a:cubicBezTo>
                    <a:cubicBezTo>
                      <a:pt x="964" y="8938"/>
                      <a:pt x="874" y="8904"/>
                      <a:pt x="805" y="8834"/>
                    </a:cubicBezTo>
                    <a:cubicBezTo>
                      <a:pt x="666" y="8696"/>
                      <a:pt x="666" y="8474"/>
                      <a:pt x="805" y="8335"/>
                    </a:cubicBezTo>
                    <a:lnTo>
                      <a:pt x="944" y="8183"/>
                    </a:lnTo>
                    <a:close/>
                    <a:moveTo>
                      <a:pt x="4718" y="1"/>
                    </a:moveTo>
                    <a:cubicBezTo>
                      <a:pt x="4642" y="1"/>
                      <a:pt x="4571" y="51"/>
                      <a:pt x="4549" y="125"/>
                    </a:cubicBezTo>
                    <a:cubicBezTo>
                      <a:pt x="4508" y="223"/>
                      <a:pt x="4564" y="320"/>
                      <a:pt x="4660" y="362"/>
                    </a:cubicBezTo>
                    <a:cubicBezTo>
                      <a:pt x="5146" y="541"/>
                      <a:pt x="5548" y="889"/>
                      <a:pt x="5797" y="1346"/>
                    </a:cubicBezTo>
                    <a:cubicBezTo>
                      <a:pt x="5834" y="1394"/>
                      <a:pt x="5890" y="1432"/>
                      <a:pt x="5950" y="1432"/>
                    </a:cubicBezTo>
                    <a:cubicBezTo>
                      <a:pt x="5959" y="1432"/>
                      <a:pt x="5969" y="1431"/>
                      <a:pt x="5978" y="1429"/>
                    </a:cubicBezTo>
                    <a:lnTo>
                      <a:pt x="6130" y="1429"/>
                    </a:lnTo>
                    <a:cubicBezTo>
                      <a:pt x="6824" y="1429"/>
                      <a:pt x="7462" y="1873"/>
                      <a:pt x="7711" y="2511"/>
                    </a:cubicBezTo>
                    <a:cubicBezTo>
                      <a:pt x="7739" y="2594"/>
                      <a:pt x="7822" y="2636"/>
                      <a:pt x="7905" y="2636"/>
                    </a:cubicBezTo>
                    <a:cubicBezTo>
                      <a:pt x="7947" y="2636"/>
                      <a:pt x="7975" y="2622"/>
                      <a:pt x="8016" y="2622"/>
                    </a:cubicBezTo>
                    <a:cubicBezTo>
                      <a:pt x="8613" y="2622"/>
                      <a:pt x="9098" y="3121"/>
                      <a:pt x="9098" y="3718"/>
                    </a:cubicBezTo>
                    <a:cubicBezTo>
                      <a:pt x="9098" y="4328"/>
                      <a:pt x="8613" y="4813"/>
                      <a:pt x="8016" y="4813"/>
                    </a:cubicBezTo>
                    <a:lnTo>
                      <a:pt x="7073" y="4813"/>
                    </a:lnTo>
                    <a:cubicBezTo>
                      <a:pt x="7004" y="3870"/>
                      <a:pt x="6380" y="3024"/>
                      <a:pt x="5492" y="2705"/>
                    </a:cubicBezTo>
                    <a:cubicBezTo>
                      <a:pt x="5230" y="2611"/>
                      <a:pt x="4957" y="2565"/>
                      <a:pt x="4687" y="2565"/>
                    </a:cubicBezTo>
                    <a:cubicBezTo>
                      <a:pt x="4001" y="2565"/>
                      <a:pt x="3329" y="2857"/>
                      <a:pt x="2872" y="3385"/>
                    </a:cubicBezTo>
                    <a:cubicBezTo>
                      <a:pt x="2705" y="3579"/>
                      <a:pt x="2567" y="3787"/>
                      <a:pt x="2456" y="4023"/>
                    </a:cubicBezTo>
                    <a:cubicBezTo>
                      <a:pt x="2358" y="4272"/>
                      <a:pt x="2289" y="4550"/>
                      <a:pt x="2275" y="4813"/>
                    </a:cubicBezTo>
                    <a:lnTo>
                      <a:pt x="1762" y="4813"/>
                    </a:lnTo>
                    <a:cubicBezTo>
                      <a:pt x="999" y="4813"/>
                      <a:pt x="376" y="4189"/>
                      <a:pt x="376" y="3426"/>
                    </a:cubicBezTo>
                    <a:cubicBezTo>
                      <a:pt x="376" y="2719"/>
                      <a:pt x="944" y="2109"/>
                      <a:pt x="1651" y="2054"/>
                    </a:cubicBezTo>
                    <a:cubicBezTo>
                      <a:pt x="1735" y="2039"/>
                      <a:pt x="1803" y="1984"/>
                      <a:pt x="1818" y="1900"/>
                    </a:cubicBezTo>
                    <a:cubicBezTo>
                      <a:pt x="1984" y="1194"/>
                      <a:pt x="2484" y="611"/>
                      <a:pt x="3177" y="362"/>
                    </a:cubicBezTo>
                    <a:cubicBezTo>
                      <a:pt x="3273" y="334"/>
                      <a:pt x="3316" y="223"/>
                      <a:pt x="3273" y="125"/>
                    </a:cubicBezTo>
                    <a:cubicBezTo>
                      <a:pt x="3251" y="48"/>
                      <a:pt x="3176" y="6"/>
                      <a:pt x="3098" y="6"/>
                    </a:cubicBezTo>
                    <a:cubicBezTo>
                      <a:pt x="3078" y="6"/>
                      <a:pt x="3058" y="9"/>
                      <a:pt x="3038" y="14"/>
                    </a:cubicBezTo>
                    <a:cubicBezTo>
                      <a:pt x="2650" y="153"/>
                      <a:pt x="2303" y="403"/>
                      <a:pt x="2025" y="722"/>
                    </a:cubicBezTo>
                    <a:cubicBezTo>
                      <a:pt x="1776" y="1000"/>
                      <a:pt x="1596" y="1332"/>
                      <a:pt x="1498" y="1693"/>
                    </a:cubicBezTo>
                    <a:cubicBezTo>
                      <a:pt x="653" y="1832"/>
                      <a:pt x="1" y="2581"/>
                      <a:pt x="1" y="3426"/>
                    </a:cubicBezTo>
                    <a:cubicBezTo>
                      <a:pt x="1" y="4397"/>
                      <a:pt x="792" y="5188"/>
                      <a:pt x="1762" y="5188"/>
                    </a:cubicBezTo>
                    <a:lnTo>
                      <a:pt x="2289" y="5188"/>
                    </a:lnTo>
                    <a:cubicBezTo>
                      <a:pt x="2317" y="5534"/>
                      <a:pt x="2428" y="5881"/>
                      <a:pt x="2608" y="6186"/>
                    </a:cubicBezTo>
                    <a:cubicBezTo>
                      <a:pt x="2469" y="6214"/>
                      <a:pt x="2330" y="6283"/>
                      <a:pt x="2206" y="6394"/>
                    </a:cubicBezTo>
                    <a:lnTo>
                      <a:pt x="542" y="8072"/>
                    </a:lnTo>
                    <a:cubicBezTo>
                      <a:pt x="250" y="8350"/>
                      <a:pt x="250" y="8807"/>
                      <a:pt x="542" y="9099"/>
                    </a:cubicBezTo>
                    <a:cubicBezTo>
                      <a:pt x="681" y="9237"/>
                      <a:pt x="868" y="9307"/>
                      <a:pt x="1055" y="9307"/>
                    </a:cubicBezTo>
                    <a:cubicBezTo>
                      <a:pt x="1242" y="9307"/>
                      <a:pt x="1430" y="9237"/>
                      <a:pt x="1568" y="9099"/>
                    </a:cubicBezTo>
                    <a:lnTo>
                      <a:pt x="3232" y="7420"/>
                    </a:lnTo>
                    <a:cubicBezTo>
                      <a:pt x="3343" y="7309"/>
                      <a:pt x="3412" y="7170"/>
                      <a:pt x="3440" y="7018"/>
                    </a:cubicBezTo>
                    <a:cubicBezTo>
                      <a:pt x="3815" y="7240"/>
                      <a:pt x="4244" y="7364"/>
                      <a:pt x="4675" y="7364"/>
                    </a:cubicBezTo>
                    <a:cubicBezTo>
                      <a:pt x="5285" y="7364"/>
                      <a:pt x="5895" y="7129"/>
                      <a:pt x="6367" y="6658"/>
                    </a:cubicBezTo>
                    <a:cubicBezTo>
                      <a:pt x="6783" y="6242"/>
                      <a:pt x="7004" y="5728"/>
                      <a:pt x="7060" y="5188"/>
                    </a:cubicBezTo>
                    <a:lnTo>
                      <a:pt x="8016" y="5188"/>
                    </a:lnTo>
                    <a:cubicBezTo>
                      <a:pt x="8821" y="5188"/>
                      <a:pt x="9473" y="4522"/>
                      <a:pt x="9473" y="3718"/>
                    </a:cubicBezTo>
                    <a:cubicBezTo>
                      <a:pt x="9473" y="2913"/>
                      <a:pt x="8821" y="2261"/>
                      <a:pt x="8016" y="2261"/>
                    </a:cubicBezTo>
                    <a:lnTo>
                      <a:pt x="8003" y="2261"/>
                    </a:lnTo>
                    <a:cubicBezTo>
                      <a:pt x="7670" y="1540"/>
                      <a:pt x="6935" y="1055"/>
                      <a:pt x="6130" y="1055"/>
                    </a:cubicBezTo>
                    <a:lnTo>
                      <a:pt x="6061" y="1055"/>
                    </a:lnTo>
                    <a:cubicBezTo>
                      <a:pt x="5770" y="569"/>
                      <a:pt x="5313" y="209"/>
                      <a:pt x="4786" y="14"/>
                    </a:cubicBezTo>
                    <a:cubicBezTo>
                      <a:pt x="4763" y="5"/>
                      <a:pt x="4740" y="1"/>
                      <a:pt x="4718" y="1"/>
                    </a:cubicBezTo>
                    <a:close/>
                  </a:path>
                </a:pathLst>
              </a:custGeom>
              <a:solidFill>
                <a:schemeClr val="bg2">
                  <a:lumMod val="60000"/>
                  <a:lumOff val="4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9"/>
              <p:cNvSpPr/>
              <p:nvPr/>
            </p:nvSpPr>
            <p:spPr>
              <a:xfrm>
                <a:off x="6361570" y="1220827"/>
                <a:ext cx="19025" cy="17690"/>
              </a:xfrm>
              <a:custGeom>
                <a:avLst/>
                <a:gdLst/>
                <a:ahLst/>
                <a:cxnLst/>
                <a:rect l="l" t="t" r="r" b="b"/>
                <a:pathLst>
                  <a:path w="399" h="371" extrusionOk="0">
                    <a:moveTo>
                      <a:pt x="187" y="1"/>
                    </a:moveTo>
                    <a:cubicBezTo>
                      <a:pt x="174" y="1"/>
                      <a:pt x="161" y="2"/>
                      <a:pt x="149" y="4"/>
                    </a:cubicBezTo>
                    <a:cubicBezTo>
                      <a:pt x="79" y="32"/>
                      <a:pt x="24" y="101"/>
                      <a:pt x="11" y="171"/>
                    </a:cubicBezTo>
                    <a:cubicBezTo>
                      <a:pt x="1" y="288"/>
                      <a:pt x="101" y="370"/>
                      <a:pt x="200" y="370"/>
                    </a:cubicBezTo>
                    <a:cubicBezTo>
                      <a:pt x="241" y="370"/>
                      <a:pt x="283" y="356"/>
                      <a:pt x="316" y="323"/>
                    </a:cubicBezTo>
                    <a:cubicBezTo>
                      <a:pt x="385" y="267"/>
                      <a:pt x="399" y="156"/>
                      <a:pt x="357" y="88"/>
                    </a:cubicBezTo>
                    <a:cubicBezTo>
                      <a:pt x="323" y="30"/>
                      <a:pt x="250" y="1"/>
                      <a:pt x="1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0" name="Google Shape;270;p29"/>
            <p:cNvGrpSpPr/>
            <p:nvPr/>
          </p:nvGrpSpPr>
          <p:grpSpPr>
            <a:xfrm>
              <a:off x="723837" y="1482615"/>
              <a:ext cx="267223" cy="233165"/>
              <a:chOff x="6908262" y="1240186"/>
              <a:chExt cx="472209" cy="412024"/>
            </a:xfrm>
          </p:grpSpPr>
          <p:sp>
            <p:nvSpPr>
              <p:cNvPr id="271" name="Google Shape;271;p29"/>
              <p:cNvSpPr/>
              <p:nvPr/>
            </p:nvSpPr>
            <p:spPr>
              <a:xfrm>
                <a:off x="7105958" y="1594618"/>
                <a:ext cx="76769" cy="17929"/>
              </a:xfrm>
              <a:custGeom>
                <a:avLst/>
                <a:gdLst/>
                <a:ahLst/>
                <a:cxnLst/>
                <a:rect l="l" t="t" r="r" b="b"/>
                <a:pathLst>
                  <a:path w="1610" h="376" extrusionOk="0">
                    <a:moveTo>
                      <a:pt x="181" y="0"/>
                    </a:moveTo>
                    <a:cubicBezTo>
                      <a:pt x="84" y="0"/>
                      <a:pt x="1" y="84"/>
                      <a:pt x="1" y="181"/>
                    </a:cubicBezTo>
                    <a:cubicBezTo>
                      <a:pt x="1" y="292"/>
                      <a:pt x="84" y="375"/>
                      <a:pt x="181" y="375"/>
                    </a:cubicBezTo>
                    <a:lnTo>
                      <a:pt x="1429" y="375"/>
                    </a:lnTo>
                    <a:cubicBezTo>
                      <a:pt x="1540" y="375"/>
                      <a:pt x="1609" y="292"/>
                      <a:pt x="1609" y="181"/>
                    </a:cubicBezTo>
                    <a:cubicBezTo>
                      <a:pt x="1609" y="84"/>
                      <a:pt x="1540" y="0"/>
                      <a:pt x="14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9"/>
              <p:cNvSpPr/>
              <p:nvPr/>
            </p:nvSpPr>
            <p:spPr>
              <a:xfrm>
                <a:off x="7080209" y="1365642"/>
                <a:ext cx="136229" cy="159593"/>
              </a:xfrm>
              <a:custGeom>
                <a:avLst/>
                <a:gdLst/>
                <a:ahLst/>
                <a:cxnLst/>
                <a:rect l="l" t="t" r="r" b="b"/>
                <a:pathLst>
                  <a:path w="2857" h="3347" extrusionOk="0">
                    <a:moveTo>
                      <a:pt x="1054" y="2237"/>
                    </a:moveTo>
                    <a:cubicBezTo>
                      <a:pt x="1262" y="2237"/>
                      <a:pt x="1415" y="2404"/>
                      <a:pt x="1415" y="2598"/>
                    </a:cubicBezTo>
                    <a:lnTo>
                      <a:pt x="1415" y="2611"/>
                    </a:lnTo>
                    <a:cubicBezTo>
                      <a:pt x="1415" y="2820"/>
                      <a:pt x="1262" y="2972"/>
                      <a:pt x="1054" y="2972"/>
                    </a:cubicBezTo>
                    <a:lnTo>
                      <a:pt x="735" y="2972"/>
                    </a:lnTo>
                    <a:cubicBezTo>
                      <a:pt x="541" y="2972"/>
                      <a:pt x="374" y="2820"/>
                      <a:pt x="374" y="2611"/>
                    </a:cubicBezTo>
                    <a:lnTo>
                      <a:pt x="374" y="2598"/>
                    </a:lnTo>
                    <a:cubicBezTo>
                      <a:pt x="374" y="2404"/>
                      <a:pt x="541" y="2237"/>
                      <a:pt x="735" y="2237"/>
                    </a:cubicBezTo>
                    <a:close/>
                    <a:moveTo>
                      <a:pt x="1594" y="1"/>
                    </a:moveTo>
                    <a:cubicBezTo>
                      <a:pt x="1580" y="1"/>
                      <a:pt x="1567" y="2"/>
                      <a:pt x="1553" y="4"/>
                    </a:cubicBezTo>
                    <a:cubicBezTo>
                      <a:pt x="1470" y="32"/>
                      <a:pt x="1415" y="102"/>
                      <a:pt x="1415" y="185"/>
                    </a:cubicBezTo>
                    <a:lnTo>
                      <a:pt x="1415" y="1960"/>
                    </a:lnTo>
                    <a:cubicBezTo>
                      <a:pt x="1317" y="1904"/>
                      <a:pt x="1193" y="1862"/>
                      <a:pt x="1054" y="1862"/>
                    </a:cubicBezTo>
                    <a:lnTo>
                      <a:pt x="735" y="1862"/>
                    </a:lnTo>
                    <a:cubicBezTo>
                      <a:pt x="333" y="1862"/>
                      <a:pt x="0" y="2195"/>
                      <a:pt x="0" y="2598"/>
                    </a:cubicBezTo>
                    <a:lnTo>
                      <a:pt x="0" y="2611"/>
                    </a:lnTo>
                    <a:cubicBezTo>
                      <a:pt x="0" y="3014"/>
                      <a:pt x="333" y="3347"/>
                      <a:pt x="735" y="3347"/>
                    </a:cubicBezTo>
                    <a:lnTo>
                      <a:pt x="1054" y="3347"/>
                    </a:lnTo>
                    <a:cubicBezTo>
                      <a:pt x="1456" y="3347"/>
                      <a:pt x="1789" y="3014"/>
                      <a:pt x="1789" y="2611"/>
                    </a:cubicBezTo>
                    <a:lnTo>
                      <a:pt x="1789" y="2598"/>
                    </a:lnTo>
                    <a:lnTo>
                      <a:pt x="1789" y="614"/>
                    </a:lnTo>
                    <a:cubicBezTo>
                      <a:pt x="1872" y="670"/>
                      <a:pt x="1983" y="725"/>
                      <a:pt x="2108" y="767"/>
                    </a:cubicBezTo>
                    <a:cubicBezTo>
                      <a:pt x="2399" y="850"/>
                      <a:pt x="2469" y="1058"/>
                      <a:pt x="2469" y="1058"/>
                    </a:cubicBezTo>
                    <a:lnTo>
                      <a:pt x="2482" y="1086"/>
                    </a:lnTo>
                    <a:cubicBezTo>
                      <a:pt x="2505" y="1154"/>
                      <a:pt x="2575" y="1204"/>
                      <a:pt x="2645" y="1204"/>
                    </a:cubicBezTo>
                    <a:cubicBezTo>
                      <a:pt x="2661" y="1204"/>
                      <a:pt x="2676" y="1202"/>
                      <a:pt x="2691" y="1197"/>
                    </a:cubicBezTo>
                    <a:cubicBezTo>
                      <a:pt x="2802" y="1183"/>
                      <a:pt x="2857" y="1072"/>
                      <a:pt x="2829" y="975"/>
                    </a:cubicBezTo>
                    <a:lnTo>
                      <a:pt x="2829" y="961"/>
                    </a:lnTo>
                    <a:cubicBezTo>
                      <a:pt x="2787" y="808"/>
                      <a:pt x="2607" y="531"/>
                      <a:pt x="2219" y="407"/>
                    </a:cubicBezTo>
                    <a:cubicBezTo>
                      <a:pt x="1914" y="309"/>
                      <a:pt x="1775" y="115"/>
                      <a:pt x="1761" y="87"/>
                    </a:cubicBezTo>
                    <a:cubicBezTo>
                      <a:pt x="1726" y="30"/>
                      <a:pt x="1663" y="1"/>
                      <a:pt x="15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9"/>
              <p:cNvSpPr/>
              <p:nvPr/>
            </p:nvSpPr>
            <p:spPr>
              <a:xfrm>
                <a:off x="7019365" y="1240186"/>
                <a:ext cx="249999" cy="412024"/>
              </a:xfrm>
              <a:custGeom>
                <a:avLst/>
                <a:gdLst/>
                <a:ahLst/>
                <a:cxnLst/>
                <a:rect l="l" t="t" r="r" b="b"/>
                <a:pathLst>
                  <a:path w="5243" h="8641" extrusionOk="0">
                    <a:moveTo>
                      <a:pt x="3578" y="361"/>
                    </a:moveTo>
                    <a:lnTo>
                      <a:pt x="3578" y="403"/>
                    </a:lnTo>
                    <a:lnTo>
                      <a:pt x="3578" y="666"/>
                    </a:lnTo>
                    <a:cubicBezTo>
                      <a:pt x="3578" y="736"/>
                      <a:pt x="3523" y="791"/>
                      <a:pt x="3453" y="791"/>
                    </a:cubicBezTo>
                    <a:lnTo>
                      <a:pt x="1803" y="791"/>
                    </a:lnTo>
                    <a:cubicBezTo>
                      <a:pt x="1720" y="791"/>
                      <a:pt x="1665" y="736"/>
                      <a:pt x="1665" y="666"/>
                    </a:cubicBezTo>
                    <a:lnTo>
                      <a:pt x="1665" y="403"/>
                    </a:lnTo>
                    <a:lnTo>
                      <a:pt x="1665" y="361"/>
                    </a:lnTo>
                    <a:close/>
                    <a:moveTo>
                      <a:pt x="832" y="0"/>
                    </a:moveTo>
                    <a:cubicBezTo>
                      <a:pt x="374" y="0"/>
                      <a:pt x="0" y="375"/>
                      <a:pt x="0" y="832"/>
                    </a:cubicBezTo>
                    <a:lnTo>
                      <a:pt x="0" y="1636"/>
                    </a:lnTo>
                    <a:cubicBezTo>
                      <a:pt x="0" y="1747"/>
                      <a:pt x="84" y="1831"/>
                      <a:pt x="180" y="1831"/>
                    </a:cubicBezTo>
                    <a:cubicBezTo>
                      <a:pt x="291" y="1831"/>
                      <a:pt x="374" y="1747"/>
                      <a:pt x="374" y="1636"/>
                    </a:cubicBezTo>
                    <a:lnTo>
                      <a:pt x="374" y="832"/>
                    </a:lnTo>
                    <a:cubicBezTo>
                      <a:pt x="374" y="569"/>
                      <a:pt x="568" y="361"/>
                      <a:pt x="832" y="361"/>
                    </a:cubicBezTo>
                    <a:lnTo>
                      <a:pt x="1262" y="361"/>
                    </a:lnTo>
                    <a:cubicBezTo>
                      <a:pt x="1276" y="361"/>
                      <a:pt x="1290" y="388"/>
                      <a:pt x="1290" y="403"/>
                    </a:cubicBezTo>
                    <a:lnTo>
                      <a:pt x="1290" y="666"/>
                    </a:lnTo>
                    <a:cubicBezTo>
                      <a:pt x="1290" y="943"/>
                      <a:pt x="1526" y="1165"/>
                      <a:pt x="1803" y="1165"/>
                    </a:cubicBezTo>
                    <a:lnTo>
                      <a:pt x="3453" y="1165"/>
                    </a:lnTo>
                    <a:cubicBezTo>
                      <a:pt x="3730" y="1165"/>
                      <a:pt x="3952" y="943"/>
                      <a:pt x="3952" y="666"/>
                    </a:cubicBezTo>
                    <a:lnTo>
                      <a:pt x="3952" y="403"/>
                    </a:lnTo>
                    <a:cubicBezTo>
                      <a:pt x="3952" y="388"/>
                      <a:pt x="3967" y="361"/>
                      <a:pt x="3994" y="361"/>
                    </a:cubicBezTo>
                    <a:lnTo>
                      <a:pt x="4410" y="361"/>
                    </a:lnTo>
                    <a:cubicBezTo>
                      <a:pt x="4673" y="361"/>
                      <a:pt x="4882" y="569"/>
                      <a:pt x="4882" y="832"/>
                    </a:cubicBezTo>
                    <a:lnTo>
                      <a:pt x="4882" y="7808"/>
                    </a:lnTo>
                    <a:cubicBezTo>
                      <a:pt x="4882" y="8058"/>
                      <a:pt x="4673" y="8265"/>
                      <a:pt x="4410" y="8265"/>
                    </a:cubicBezTo>
                    <a:lnTo>
                      <a:pt x="832" y="8265"/>
                    </a:lnTo>
                    <a:cubicBezTo>
                      <a:pt x="583" y="8265"/>
                      <a:pt x="374" y="8058"/>
                      <a:pt x="374" y="7808"/>
                    </a:cubicBezTo>
                    <a:lnTo>
                      <a:pt x="374" y="3273"/>
                    </a:lnTo>
                    <a:cubicBezTo>
                      <a:pt x="374" y="3162"/>
                      <a:pt x="291" y="3079"/>
                      <a:pt x="180" y="3079"/>
                    </a:cubicBezTo>
                    <a:cubicBezTo>
                      <a:pt x="84" y="3079"/>
                      <a:pt x="0" y="3162"/>
                      <a:pt x="0" y="3273"/>
                    </a:cubicBezTo>
                    <a:lnTo>
                      <a:pt x="0" y="7808"/>
                    </a:lnTo>
                    <a:cubicBezTo>
                      <a:pt x="0" y="8265"/>
                      <a:pt x="374" y="8640"/>
                      <a:pt x="832" y="8640"/>
                    </a:cubicBezTo>
                    <a:lnTo>
                      <a:pt x="4410" y="8640"/>
                    </a:lnTo>
                    <a:cubicBezTo>
                      <a:pt x="4882" y="8640"/>
                      <a:pt x="5242" y="8265"/>
                      <a:pt x="5242" y="7808"/>
                    </a:cubicBezTo>
                    <a:lnTo>
                      <a:pt x="5242" y="832"/>
                    </a:lnTo>
                    <a:cubicBezTo>
                      <a:pt x="5242" y="375"/>
                      <a:pt x="4882" y="0"/>
                      <a:pt x="44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9"/>
              <p:cNvSpPr/>
              <p:nvPr/>
            </p:nvSpPr>
            <p:spPr>
              <a:xfrm>
                <a:off x="6955183" y="1401691"/>
                <a:ext cx="41722" cy="97606"/>
              </a:xfrm>
              <a:custGeom>
                <a:avLst/>
                <a:gdLst/>
                <a:ahLst/>
                <a:cxnLst/>
                <a:rect l="l" t="t" r="r" b="b"/>
                <a:pathLst>
                  <a:path w="875" h="2047" extrusionOk="0">
                    <a:moveTo>
                      <a:pt x="668" y="1"/>
                    </a:moveTo>
                    <a:cubicBezTo>
                      <a:pt x="621" y="1"/>
                      <a:pt x="576" y="18"/>
                      <a:pt x="542" y="52"/>
                    </a:cubicBezTo>
                    <a:cubicBezTo>
                      <a:pt x="1" y="594"/>
                      <a:pt x="1" y="1454"/>
                      <a:pt x="542" y="1994"/>
                    </a:cubicBezTo>
                    <a:cubicBezTo>
                      <a:pt x="576" y="2029"/>
                      <a:pt x="625" y="2046"/>
                      <a:pt x="673" y="2046"/>
                    </a:cubicBezTo>
                    <a:cubicBezTo>
                      <a:pt x="722" y="2046"/>
                      <a:pt x="771" y="2029"/>
                      <a:pt x="805" y="1994"/>
                    </a:cubicBezTo>
                    <a:cubicBezTo>
                      <a:pt x="875" y="1911"/>
                      <a:pt x="875" y="1800"/>
                      <a:pt x="805" y="1731"/>
                    </a:cubicBezTo>
                    <a:cubicBezTo>
                      <a:pt x="417" y="1343"/>
                      <a:pt x="417" y="705"/>
                      <a:pt x="805" y="316"/>
                    </a:cubicBezTo>
                    <a:cubicBezTo>
                      <a:pt x="875" y="246"/>
                      <a:pt x="875" y="122"/>
                      <a:pt x="805" y="52"/>
                    </a:cubicBezTo>
                    <a:cubicBezTo>
                      <a:pt x="763" y="18"/>
                      <a:pt x="715" y="1"/>
                      <a:pt x="6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9"/>
              <p:cNvSpPr/>
              <p:nvPr/>
            </p:nvSpPr>
            <p:spPr>
              <a:xfrm>
                <a:off x="6908262" y="1371269"/>
                <a:ext cx="58220" cy="158592"/>
              </a:xfrm>
              <a:custGeom>
                <a:avLst/>
                <a:gdLst/>
                <a:ahLst/>
                <a:cxnLst/>
                <a:rect l="l" t="t" r="r" b="b"/>
                <a:pathLst>
                  <a:path w="1221" h="3326" extrusionOk="0">
                    <a:moveTo>
                      <a:pt x="1014" y="1"/>
                    </a:moveTo>
                    <a:cubicBezTo>
                      <a:pt x="967" y="1"/>
                      <a:pt x="922" y="18"/>
                      <a:pt x="888" y="52"/>
                    </a:cubicBezTo>
                    <a:cubicBezTo>
                      <a:pt x="1" y="940"/>
                      <a:pt x="1" y="2382"/>
                      <a:pt x="888" y="3270"/>
                    </a:cubicBezTo>
                    <a:cubicBezTo>
                      <a:pt x="916" y="3297"/>
                      <a:pt x="971" y="3325"/>
                      <a:pt x="1012" y="3325"/>
                    </a:cubicBezTo>
                    <a:cubicBezTo>
                      <a:pt x="1068" y="3325"/>
                      <a:pt x="1110" y="3297"/>
                      <a:pt x="1151" y="3270"/>
                    </a:cubicBezTo>
                    <a:cubicBezTo>
                      <a:pt x="1221" y="3201"/>
                      <a:pt x="1221" y="3076"/>
                      <a:pt x="1151" y="3007"/>
                    </a:cubicBezTo>
                    <a:cubicBezTo>
                      <a:pt x="402" y="2258"/>
                      <a:pt x="402" y="1051"/>
                      <a:pt x="1151" y="316"/>
                    </a:cubicBezTo>
                    <a:cubicBezTo>
                      <a:pt x="1221" y="247"/>
                      <a:pt x="1221" y="122"/>
                      <a:pt x="1151" y="52"/>
                    </a:cubicBezTo>
                    <a:cubicBezTo>
                      <a:pt x="1109" y="18"/>
                      <a:pt x="1061" y="1"/>
                      <a:pt x="10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9"/>
              <p:cNvSpPr/>
              <p:nvPr/>
            </p:nvSpPr>
            <p:spPr>
              <a:xfrm>
                <a:off x="7291781" y="1401691"/>
                <a:ext cx="41722" cy="97606"/>
              </a:xfrm>
              <a:custGeom>
                <a:avLst/>
                <a:gdLst/>
                <a:ahLst/>
                <a:cxnLst/>
                <a:rect l="l" t="t" r="r" b="b"/>
                <a:pathLst>
                  <a:path w="875" h="2047" extrusionOk="0">
                    <a:moveTo>
                      <a:pt x="210" y="1"/>
                    </a:moveTo>
                    <a:cubicBezTo>
                      <a:pt x="163" y="1"/>
                      <a:pt x="119" y="18"/>
                      <a:pt x="84" y="52"/>
                    </a:cubicBezTo>
                    <a:cubicBezTo>
                      <a:pt x="1" y="122"/>
                      <a:pt x="1" y="246"/>
                      <a:pt x="84" y="316"/>
                    </a:cubicBezTo>
                    <a:cubicBezTo>
                      <a:pt x="472" y="705"/>
                      <a:pt x="472" y="1343"/>
                      <a:pt x="84" y="1731"/>
                    </a:cubicBezTo>
                    <a:cubicBezTo>
                      <a:pt x="1" y="1800"/>
                      <a:pt x="1" y="1911"/>
                      <a:pt x="84" y="1994"/>
                    </a:cubicBezTo>
                    <a:cubicBezTo>
                      <a:pt x="119" y="2029"/>
                      <a:pt x="163" y="2046"/>
                      <a:pt x="210" y="2046"/>
                    </a:cubicBezTo>
                    <a:cubicBezTo>
                      <a:pt x="257" y="2046"/>
                      <a:pt x="305" y="2029"/>
                      <a:pt x="347" y="1994"/>
                    </a:cubicBezTo>
                    <a:cubicBezTo>
                      <a:pt x="874" y="1454"/>
                      <a:pt x="874" y="594"/>
                      <a:pt x="347" y="52"/>
                    </a:cubicBezTo>
                    <a:cubicBezTo>
                      <a:pt x="305" y="18"/>
                      <a:pt x="257" y="1"/>
                      <a:pt x="2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9"/>
              <p:cNvSpPr/>
              <p:nvPr/>
            </p:nvSpPr>
            <p:spPr>
              <a:xfrm>
                <a:off x="7322871" y="1371269"/>
                <a:ext cx="57600" cy="158449"/>
              </a:xfrm>
              <a:custGeom>
                <a:avLst/>
                <a:gdLst/>
                <a:ahLst/>
                <a:cxnLst/>
                <a:rect l="l" t="t" r="r" b="b"/>
                <a:pathLst>
                  <a:path w="1208" h="3323" extrusionOk="0">
                    <a:moveTo>
                      <a:pt x="196" y="1"/>
                    </a:moveTo>
                    <a:cubicBezTo>
                      <a:pt x="149" y="1"/>
                      <a:pt x="104" y="18"/>
                      <a:pt x="70" y="52"/>
                    </a:cubicBezTo>
                    <a:cubicBezTo>
                      <a:pt x="0" y="122"/>
                      <a:pt x="0" y="247"/>
                      <a:pt x="70" y="316"/>
                    </a:cubicBezTo>
                    <a:cubicBezTo>
                      <a:pt x="805" y="1051"/>
                      <a:pt x="805" y="2258"/>
                      <a:pt x="70" y="3007"/>
                    </a:cubicBezTo>
                    <a:cubicBezTo>
                      <a:pt x="0" y="3076"/>
                      <a:pt x="0" y="3201"/>
                      <a:pt x="70" y="3270"/>
                    </a:cubicBezTo>
                    <a:cubicBezTo>
                      <a:pt x="104" y="3305"/>
                      <a:pt x="149" y="3322"/>
                      <a:pt x="196" y="3322"/>
                    </a:cubicBezTo>
                    <a:cubicBezTo>
                      <a:pt x="243" y="3322"/>
                      <a:pt x="291" y="3305"/>
                      <a:pt x="333" y="3270"/>
                    </a:cubicBezTo>
                    <a:cubicBezTo>
                      <a:pt x="1207" y="2382"/>
                      <a:pt x="1207" y="940"/>
                      <a:pt x="333" y="52"/>
                    </a:cubicBezTo>
                    <a:cubicBezTo>
                      <a:pt x="291" y="18"/>
                      <a:pt x="243" y="1"/>
                      <a:pt x="1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9"/>
              <p:cNvSpPr/>
              <p:nvPr/>
            </p:nvSpPr>
            <p:spPr>
              <a:xfrm>
                <a:off x="7018030" y="1348476"/>
                <a:ext cx="19502" cy="17786"/>
              </a:xfrm>
              <a:custGeom>
                <a:avLst/>
                <a:gdLst/>
                <a:ahLst/>
                <a:cxnLst/>
                <a:rect l="l" t="t" r="r" b="b"/>
                <a:pathLst>
                  <a:path w="409" h="373" extrusionOk="0">
                    <a:moveTo>
                      <a:pt x="207" y="1"/>
                    </a:moveTo>
                    <a:cubicBezTo>
                      <a:pt x="168" y="1"/>
                      <a:pt x="128" y="14"/>
                      <a:pt x="97" y="46"/>
                    </a:cubicBezTo>
                    <a:cubicBezTo>
                      <a:pt x="14" y="101"/>
                      <a:pt x="1" y="212"/>
                      <a:pt x="56" y="295"/>
                    </a:cubicBezTo>
                    <a:cubicBezTo>
                      <a:pt x="93" y="348"/>
                      <a:pt x="148" y="373"/>
                      <a:pt x="204" y="373"/>
                    </a:cubicBezTo>
                    <a:cubicBezTo>
                      <a:pt x="292" y="373"/>
                      <a:pt x="380" y="309"/>
                      <a:pt x="389" y="198"/>
                    </a:cubicBezTo>
                    <a:cubicBezTo>
                      <a:pt x="409" y="88"/>
                      <a:pt x="307" y="1"/>
                      <a:pt x="2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79" name="Google Shape;279;p29"/>
            <p:cNvCxnSpPr/>
            <p:nvPr/>
          </p:nvCxnSpPr>
          <p:spPr>
            <a:xfrm>
              <a:off x="729625" y="1355100"/>
              <a:ext cx="255600" cy="0"/>
            </a:xfrm>
            <a:prstGeom prst="straightConnector1">
              <a:avLst/>
            </a:prstGeom>
            <a:noFill/>
            <a:ln w="9525" cap="flat" cmpd="sng">
              <a:solidFill>
                <a:schemeClr val="dk1"/>
              </a:solidFill>
              <a:prstDash val="solid"/>
              <a:round/>
              <a:headEnd type="none" w="med" len="med"/>
              <a:tailEnd type="none" w="med" len="med"/>
            </a:ln>
          </p:spPr>
        </p:cxnSp>
        <p:cxnSp>
          <p:nvCxnSpPr>
            <p:cNvPr id="280" name="Google Shape;280;p29"/>
            <p:cNvCxnSpPr/>
            <p:nvPr/>
          </p:nvCxnSpPr>
          <p:spPr>
            <a:xfrm>
              <a:off x="729625" y="1845525"/>
              <a:ext cx="255600" cy="0"/>
            </a:xfrm>
            <a:prstGeom prst="straightConnector1">
              <a:avLst/>
            </a:prstGeom>
            <a:noFill/>
            <a:ln w="9525" cap="flat" cmpd="sng">
              <a:solidFill>
                <a:schemeClr val="dk1"/>
              </a:solidFill>
              <a:prstDash val="solid"/>
              <a:round/>
              <a:headEnd type="none" w="med" len="med"/>
              <a:tailEnd type="none" w="med" len="med"/>
            </a:ln>
          </p:spPr>
        </p:cxnSp>
      </p:grpSp>
      <p:grpSp>
        <p:nvGrpSpPr>
          <p:cNvPr id="2" name="Google Shape;1900;p52">
            <a:extLst>
              <a:ext uri="{FF2B5EF4-FFF2-40B4-BE49-F238E27FC236}">
                <a16:creationId xmlns:a16="http://schemas.microsoft.com/office/drawing/2014/main" id="{28994318-DF12-A705-10C2-214059153F6E}"/>
              </a:ext>
            </a:extLst>
          </p:cNvPr>
          <p:cNvGrpSpPr/>
          <p:nvPr/>
        </p:nvGrpSpPr>
        <p:grpSpPr>
          <a:xfrm>
            <a:off x="707779" y="2407309"/>
            <a:ext cx="299291" cy="237182"/>
            <a:chOff x="3981492" y="4152938"/>
            <a:chExt cx="451658" cy="449932"/>
          </a:xfrm>
        </p:grpSpPr>
        <p:sp>
          <p:nvSpPr>
            <p:cNvPr id="3" name="Google Shape;1901;p52">
              <a:extLst>
                <a:ext uri="{FF2B5EF4-FFF2-40B4-BE49-F238E27FC236}">
                  <a16:creationId xmlns:a16="http://schemas.microsoft.com/office/drawing/2014/main" id="{BB53920A-62B0-9E8B-F41C-C28C8F7B566E}"/>
                </a:ext>
              </a:extLst>
            </p:cNvPr>
            <p:cNvSpPr/>
            <p:nvPr/>
          </p:nvSpPr>
          <p:spPr>
            <a:xfrm>
              <a:off x="4070088" y="4152938"/>
              <a:ext cx="275128" cy="449932"/>
            </a:xfrm>
            <a:custGeom>
              <a:avLst/>
              <a:gdLst/>
              <a:ahLst/>
              <a:cxnLst/>
              <a:rect l="l" t="t" r="r" b="b"/>
              <a:pathLst>
                <a:path w="5770" h="9436" extrusionOk="0">
                  <a:moveTo>
                    <a:pt x="2247" y="2458"/>
                  </a:moveTo>
                  <a:cubicBezTo>
                    <a:pt x="2413" y="2458"/>
                    <a:pt x="2552" y="2597"/>
                    <a:pt x="2552" y="2763"/>
                  </a:cubicBezTo>
                  <a:cubicBezTo>
                    <a:pt x="2552" y="2916"/>
                    <a:pt x="2413" y="3055"/>
                    <a:pt x="2247" y="3055"/>
                  </a:cubicBezTo>
                  <a:lnTo>
                    <a:pt x="1983" y="3055"/>
                  </a:lnTo>
                  <a:cubicBezTo>
                    <a:pt x="1817" y="3055"/>
                    <a:pt x="1678" y="2916"/>
                    <a:pt x="1678" y="2763"/>
                  </a:cubicBezTo>
                  <a:cubicBezTo>
                    <a:pt x="1678" y="2597"/>
                    <a:pt x="1817" y="2458"/>
                    <a:pt x="1983" y="2458"/>
                  </a:cubicBezTo>
                  <a:close/>
                  <a:moveTo>
                    <a:pt x="2733" y="0"/>
                  </a:moveTo>
                  <a:cubicBezTo>
                    <a:pt x="2719" y="0"/>
                    <a:pt x="2705" y="2"/>
                    <a:pt x="2691" y="4"/>
                  </a:cubicBezTo>
                  <a:cubicBezTo>
                    <a:pt x="2608" y="32"/>
                    <a:pt x="2552" y="101"/>
                    <a:pt x="2552" y="184"/>
                  </a:cubicBezTo>
                  <a:lnTo>
                    <a:pt x="2552" y="1099"/>
                  </a:lnTo>
                  <a:cubicBezTo>
                    <a:pt x="1110" y="1266"/>
                    <a:pt x="0" y="2486"/>
                    <a:pt x="0" y="3970"/>
                  </a:cubicBezTo>
                  <a:cubicBezTo>
                    <a:pt x="0" y="4858"/>
                    <a:pt x="402" y="5676"/>
                    <a:pt x="1082" y="6217"/>
                  </a:cubicBezTo>
                  <a:cubicBezTo>
                    <a:pt x="971" y="6356"/>
                    <a:pt x="901" y="6522"/>
                    <a:pt x="901" y="6702"/>
                  </a:cubicBezTo>
                  <a:lnTo>
                    <a:pt x="901" y="7521"/>
                  </a:lnTo>
                  <a:cubicBezTo>
                    <a:pt x="901" y="7881"/>
                    <a:pt x="1027" y="8227"/>
                    <a:pt x="1262" y="8491"/>
                  </a:cubicBezTo>
                  <a:lnTo>
                    <a:pt x="1622" y="8880"/>
                  </a:lnTo>
                  <a:lnTo>
                    <a:pt x="1622" y="9240"/>
                  </a:lnTo>
                  <a:cubicBezTo>
                    <a:pt x="1622" y="9337"/>
                    <a:pt x="1692" y="9434"/>
                    <a:pt x="1789" y="9434"/>
                  </a:cubicBezTo>
                  <a:cubicBezTo>
                    <a:pt x="1796" y="9435"/>
                    <a:pt x="1803" y="9436"/>
                    <a:pt x="1809" y="9436"/>
                  </a:cubicBezTo>
                  <a:cubicBezTo>
                    <a:pt x="1910" y="9436"/>
                    <a:pt x="1983" y="9345"/>
                    <a:pt x="1983" y="9254"/>
                  </a:cubicBezTo>
                  <a:lnTo>
                    <a:pt x="1983" y="8810"/>
                  </a:lnTo>
                  <a:cubicBezTo>
                    <a:pt x="1983" y="8769"/>
                    <a:pt x="1970" y="8727"/>
                    <a:pt x="1942" y="8686"/>
                  </a:cubicBezTo>
                  <a:lnTo>
                    <a:pt x="1539" y="8242"/>
                  </a:lnTo>
                  <a:cubicBezTo>
                    <a:pt x="1359" y="8048"/>
                    <a:pt x="1262" y="7784"/>
                    <a:pt x="1262" y="7521"/>
                  </a:cubicBezTo>
                  <a:lnTo>
                    <a:pt x="1262" y="6702"/>
                  </a:lnTo>
                  <a:cubicBezTo>
                    <a:pt x="1262" y="6494"/>
                    <a:pt x="1443" y="6356"/>
                    <a:pt x="1622" y="6356"/>
                  </a:cubicBezTo>
                  <a:lnTo>
                    <a:pt x="1622" y="6951"/>
                  </a:lnTo>
                  <a:cubicBezTo>
                    <a:pt x="1622" y="7049"/>
                    <a:pt x="1706" y="7146"/>
                    <a:pt x="1803" y="7146"/>
                  </a:cubicBezTo>
                  <a:cubicBezTo>
                    <a:pt x="1811" y="7147"/>
                    <a:pt x="1818" y="7147"/>
                    <a:pt x="1825" y="7147"/>
                  </a:cubicBezTo>
                  <a:cubicBezTo>
                    <a:pt x="1925" y="7147"/>
                    <a:pt x="1997" y="7056"/>
                    <a:pt x="1997" y="6966"/>
                  </a:cubicBezTo>
                  <a:lnTo>
                    <a:pt x="1997" y="4553"/>
                  </a:lnTo>
                  <a:cubicBezTo>
                    <a:pt x="1997" y="4470"/>
                    <a:pt x="2066" y="4372"/>
                    <a:pt x="2149" y="4359"/>
                  </a:cubicBezTo>
                  <a:cubicBezTo>
                    <a:pt x="2164" y="4355"/>
                    <a:pt x="2178" y="4354"/>
                    <a:pt x="2193" y="4354"/>
                  </a:cubicBezTo>
                  <a:cubicBezTo>
                    <a:pt x="2299" y="4354"/>
                    <a:pt x="2386" y="4442"/>
                    <a:pt x="2386" y="4553"/>
                  </a:cubicBezTo>
                  <a:lnTo>
                    <a:pt x="2386" y="5884"/>
                  </a:lnTo>
                  <a:cubicBezTo>
                    <a:pt x="2386" y="5974"/>
                    <a:pt x="2457" y="6052"/>
                    <a:pt x="2545" y="6052"/>
                  </a:cubicBezTo>
                  <a:cubicBezTo>
                    <a:pt x="2552" y="6052"/>
                    <a:pt x="2559" y="6052"/>
                    <a:pt x="2565" y="6051"/>
                  </a:cubicBezTo>
                  <a:cubicBezTo>
                    <a:pt x="2573" y="6052"/>
                    <a:pt x="2581" y="6052"/>
                    <a:pt x="2589" y="6052"/>
                  </a:cubicBezTo>
                  <a:cubicBezTo>
                    <a:pt x="2688" y="6052"/>
                    <a:pt x="2760" y="5974"/>
                    <a:pt x="2760" y="5884"/>
                  </a:cubicBezTo>
                  <a:cubicBezTo>
                    <a:pt x="2746" y="5773"/>
                    <a:pt x="2843" y="5676"/>
                    <a:pt x="2940" y="5676"/>
                  </a:cubicBezTo>
                  <a:cubicBezTo>
                    <a:pt x="3051" y="5676"/>
                    <a:pt x="3135" y="5773"/>
                    <a:pt x="3135" y="5870"/>
                  </a:cubicBezTo>
                  <a:lnTo>
                    <a:pt x="3135" y="6106"/>
                  </a:lnTo>
                  <a:cubicBezTo>
                    <a:pt x="3135" y="6218"/>
                    <a:pt x="3224" y="6302"/>
                    <a:pt x="3324" y="6302"/>
                  </a:cubicBezTo>
                  <a:cubicBezTo>
                    <a:pt x="3348" y="6302"/>
                    <a:pt x="3373" y="6297"/>
                    <a:pt x="3397" y="6286"/>
                  </a:cubicBezTo>
                  <a:cubicBezTo>
                    <a:pt x="3467" y="6258"/>
                    <a:pt x="3508" y="6189"/>
                    <a:pt x="3508" y="6119"/>
                  </a:cubicBezTo>
                  <a:cubicBezTo>
                    <a:pt x="3508" y="6015"/>
                    <a:pt x="3594" y="5924"/>
                    <a:pt x="3696" y="5924"/>
                  </a:cubicBezTo>
                  <a:cubicBezTo>
                    <a:pt x="3703" y="5924"/>
                    <a:pt x="3710" y="5924"/>
                    <a:pt x="3717" y="5925"/>
                  </a:cubicBezTo>
                  <a:cubicBezTo>
                    <a:pt x="3814" y="5925"/>
                    <a:pt x="3897" y="6023"/>
                    <a:pt x="3897" y="6119"/>
                  </a:cubicBezTo>
                  <a:lnTo>
                    <a:pt x="3897" y="6467"/>
                  </a:lnTo>
                  <a:cubicBezTo>
                    <a:pt x="3897" y="6563"/>
                    <a:pt x="3967" y="6646"/>
                    <a:pt x="4063" y="6661"/>
                  </a:cubicBezTo>
                  <a:cubicBezTo>
                    <a:pt x="4174" y="6661"/>
                    <a:pt x="4257" y="6578"/>
                    <a:pt x="4257" y="6467"/>
                  </a:cubicBezTo>
                  <a:cubicBezTo>
                    <a:pt x="4257" y="6369"/>
                    <a:pt x="4355" y="6281"/>
                    <a:pt x="4454" y="6281"/>
                  </a:cubicBezTo>
                  <a:cubicBezTo>
                    <a:pt x="4468" y="6281"/>
                    <a:pt x="4481" y="6283"/>
                    <a:pt x="4494" y="6286"/>
                  </a:cubicBezTo>
                  <a:cubicBezTo>
                    <a:pt x="4577" y="6300"/>
                    <a:pt x="4646" y="6383"/>
                    <a:pt x="4646" y="6467"/>
                  </a:cubicBezTo>
                  <a:lnTo>
                    <a:pt x="4646" y="7521"/>
                  </a:lnTo>
                  <a:cubicBezTo>
                    <a:pt x="4646" y="7784"/>
                    <a:pt x="4549" y="8048"/>
                    <a:pt x="4368" y="8242"/>
                  </a:cubicBezTo>
                  <a:lnTo>
                    <a:pt x="3967" y="8686"/>
                  </a:lnTo>
                  <a:cubicBezTo>
                    <a:pt x="3939" y="8727"/>
                    <a:pt x="3924" y="8769"/>
                    <a:pt x="3924" y="8810"/>
                  </a:cubicBezTo>
                  <a:lnTo>
                    <a:pt x="3924" y="9240"/>
                  </a:lnTo>
                  <a:cubicBezTo>
                    <a:pt x="3924" y="9337"/>
                    <a:pt x="3994" y="9434"/>
                    <a:pt x="4091" y="9434"/>
                  </a:cubicBezTo>
                  <a:cubicBezTo>
                    <a:pt x="4098" y="9435"/>
                    <a:pt x="4105" y="9436"/>
                    <a:pt x="4111" y="9436"/>
                  </a:cubicBezTo>
                  <a:cubicBezTo>
                    <a:pt x="4212" y="9436"/>
                    <a:pt x="4285" y="9345"/>
                    <a:pt x="4285" y="9254"/>
                  </a:cubicBezTo>
                  <a:lnTo>
                    <a:pt x="4285" y="8880"/>
                  </a:lnTo>
                  <a:lnTo>
                    <a:pt x="4646" y="8491"/>
                  </a:lnTo>
                  <a:cubicBezTo>
                    <a:pt x="4882" y="8227"/>
                    <a:pt x="5021" y="7881"/>
                    <a:pt x="5021" y="7521"/>
                  </a:cubicBezTo>
                  <a:lnTo>
                    <a:pt x="5021" y="6467"/>
                  </a:lnTo>
                  <a:cubicBezTo>
                    <a:pt x="5021" y="6314"/>
                    <a:pt x="4951" y="6175"/>
                    <a:pt x="4854" y="6078"/>
                  </a:cubicBezTo>
                  <a:cubicBezTo>
                    <a:pt x="5006" y="5940"/>
                    <a:pt x="5145" y="5787"/>
                    <a:pt x="5256" y="5620"/>
                  </a:cubicBezTo>
                  <a:cubicBezTo>
                    <a:pt x="5311" y="5537"/>
                    <a:pt x="5298" y="5413"/>
                    <a:pt x="5215" y="5357"/>
                  </a:cubicBezTo>
                  <a:cubicBezTo>
                    <a:pt x="5182" y="5330"/>
                    <a:pt x="5145" y="5317"/>
                    <a:pt x="5109" y="5317"/>
                  </a:cubicBezTo>
                  <a:cubicBezTo>
                    <a:pt x="5051" y="5317"/>
                    <a:pt x="4993" y="5348"/>
                    <a:pt x="4951" y="5398"/>
                  </a:cubicBezTo>
                  <a:cubicBezTo>
                    <a:pt x="4826" y="5592"/>
                    <a:pt x="4660" y="5759"/>
                    <a:pt x="4479" y="5912"/>
                  </a:cubicBezTo>
                  <a:cubicBezTo>
                    <a:pt x="4396" y="5912"/>
                    <a:pt x="4313" y="5925"/>
                    <a:pt x="4244" y="5953"/>
                  </a:cubicBezTo>
                  <a:cubicBezTo>
                    <a:pt x="4174" y="5718"/>
                    <a:pt x="3939" y="5551"/>
                    <a:pt x="3703" y="5551"/>
                  </a:cubicBezTo>
                  <a:cubicBezTo>
                    <a:pt x="3606" y="5551"/>
                    <a:pt x="3523" y="5579"/>
                    <a:pt x="3440" y="5620"/>
                  </a:cubicBezTo>
                  <a:cubicBezTo>
                    <a:pt x="3356" y="5426"/>
                    <a:pt x="3148" y="5302"/>
                    <a:pt x="2940" y="5302"/>
                  </a:cubicBezTo>
                  <a:cubicBezTo>
                    <a:pt x="2885" y="5302"/>
                    <a:pt x="2815" y="5315"/>
                    <a:pt x="2760" y="5343"/>
                  </a:cubicBezTo>
                  <a:lnTo>
                    <a:pt x="2760" y="4553"/>
                  </a:lnTo>
                  <a:cubicBezTo>
                    <a:pt x="2760" y="4232"/>
                    <a:pt x="2485" y="3987"/>
                    <a:pt x="2179" y="3987"/>
                  </a:cubicBezTo>
                  <a:cubicBezTo>
                    <a:pt x="2142" y="3987"/>
                    <a:pt x="2104" y="3991"/>
                    <a:pt x="2066" y="3998"/>
                  </a:cubicBezTo>
                  <a:cubicBezTo>
                    <a:pt x="1817" y="4054"/>
                    <a:pt x="1622" y="4289"/>
                    <a:pt x="1622" y="4553"/>
                  </a:cubicBezTo>
                  <a:lnTo>
                    <a:pt x="1622" y="5981"/>
                  </a:lnTo>
                  <a:cubicBezTo>
                    <a:pt x="1554" y="5981"/>
                    <a:pt x="1484" y="5995"/>
                    <a:pt x="1415" y="6008"/>
                  </a:cubicBezTo>
                  <a:cubicBezTo>
                    <a:pt x="749" y="5537"/>
                    <a:pt x="361" y="4788"/>
                    <a:pt x="361" y="3970"/>
                  </a:cubicBezTo>
                  <a:cubicBezTo>
                    <a:pt x="361" y="2695"/>
                    <a:pt x="1317" y="1641"/>
                    <a:pt x="2552" y="1474"/>
                  </a:cubicBezTo>
                  <a:lnTo>
                    <a:pt x="2552" y="2153"/>
                  </a:lnTo>
                  <a:cubicBezTo>
                    <a:pt x="2454" y="2112"/>
                    <a:pt x="2358" y="2084"/>
                    <a:pt x="2247" y="2084"/>
                  </a:cubicBezTo>
                  <a:lnTo>
                    <a:pt x="1997" y="2084"/>
                  </a:lnTo>
                  <a:cubicBezTo>
                    <a:pt x="1637" y="2084"/>
                    <a:pt x="1317" y="2375"/>
                    <a:pt x="1317" y="2736"/>
                  </a:cubicBezTo>
                  <a:cubicBezTo>
                    <a:pt x="1304" y="3124"/>
                    <a:pt x="1609" y="3429"/>
                    <a:pt x="1983" y="3429"/>
                  </a:cubicBezTo>
                  <a:lnTo>
                    <a:pt x="2247" y="3429"/>
                  </a:lnTo>
                  <a:cubicBezTo>
                    <a:pt x="2621" y="3429"/>
                    <a:pt x="2913" y="3124"/>
                    <a:pt x="2913" y="2763"/>
                  </a:cubicBezTo>
                  <a:lnTo>
                    <a:pt x="2913" y="1446"/>
                  </a:lnTo>
                  <a:cubicBezTo>
                    <a:pt x="4285" y="1474"/>
                    <a:pt x="5394" y="2597"/>
                    <a:pt x="5394" y="3970"/>
                  </a:cubicBezTo>
                  <a:cubicBezTo>
                    <a:pt x="5394" y="4073"/>
                    <a:pt x="5478" y="4152"/>
                    <a:pt x="5578" y="4152"/>
                  </a:cubicBezTo>
                  <a:cubicBezTo>
                    <a:pt x="5586" y="4152"/>
                    <a:pt x="5595" y="4151"/>
                    <a:pt x="5603" y="4150"/>
                  </a:cubicBezTo>
                  <a:cubicBezTo>
                    <a:pt x="5700" y="4150"/>
                    <a:pt x="5769" y="4067"/>
                    <a:pt x="5769" y="3956"/>
                  </a:cubicBezTo>
                  <a:cubicBezTo>
                    <a:pt x="5769" y="2389"/>
                    <a:pt x="4494" y="1099"/>
                    <a:pt x="2913" y="1086"/>
                  </a:cubicBezTo>
                  <a:lnTo>
                    <a:pt x="2913" y="587"/>
                  </a:lnTo>
                  <a:cubicBezTo>
                    <a:pt x="2981" y="628"/>
                    <a:pt x="3051" y="655"/>
                    <a:pt x="3120" y="670"/>
                  </a:cubicBezTo>
                  <a:cubicBezTo>
                    <a:pt x="3329" y="739"/>
                    <a:pt x="3370" y="877"/>
                    <a:pt x="3384" y="892"/>
                  </a:cubicBezTo>
                  <a:lnTo>
                    <a:pt x="3384" y="905"/>
                  </a:lnTo>
                  <a:cubicBezTo>
                    <a:pt x="3407" y="986"/>
                    <a:pt x="3477" y="1038"/>
                    <a:pt x="3556" y="1038"/>
                  </a:cubicBezTo>
                  <a:cubicBezTo>
                    <a:pt x="3572" y="1038"/>
                    <a:pt x="3589" y="1035"/>
                    <a:pt x="3606" y="1030"/>
                  </a:cubicBezTo>
                  <a:cubicBezTo>
                    <a:pt x="3703" y="1003"/>
                    <a:pt x="3758" y="905"/>
                    <a:pt x="3730" y="794"/>
                  </a:cubicBezTo>
                  <a:lnTo>
                    <a:pt x="3730" y="781"/>
                  </a:lnTo>
                  <a:cubicBezTo>
                    <a:pt x="3703" y="655"/>
                    <a:pt x="3551" y="420"/>
                    <a:pt x="3231" y="323"/>
                  </a:cubicBezTo>
                  <a:cubicBezTo>
                    <a:pt x="2996" y="254"/>
                    <a:pt x="2898" y="101"/>
                    <a:pt x="2898" y="87"/>
                  </a:cubicBezTo>
                  <a:cubicBezTo>
                    <a:pt x="2864" y="29"/>
                    <a:pt x="2801" y="0"/>
                    <a:pt x="27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1902;p52">
              <a:extLst>
                <a:ext uri="{FF2B5EF4-FFF2-40B4-BE49-F238E27FC236}">
                  <a16:creationId xmlns:a16="http://schemas.microsoft.com/office/drawing/2014/main" id="{FE7A22E2-AA71-84AA-A5EF-B68EBAAC595C}"/>
                </a:ext>
              </a:extLst>
            </p:cNvPr>
            <p:cNvSpPr/>
            <p:nvPr/>
          </p:nvSpPr>
          <p:spPr>
            <a:xfrm>
              <a:off x="4361673" y="4291745"/>
              <a:ext cx="31804" cy="101993"/>
            </a:xfrm>
            <a:custGeom>
              <a:avLst/>
              <a:gdLst/>
              <a:ahLst/>
              <a:cxnLst/>
              <a:rect l="l" t="t" r="r" b="b"/>
              <a:pathLst>
                <a:path w="667" h="2139" extrusionOk="0">
                  <a:moveTo>
                    <a:pt x="206" y="0"/>
                  </a:moveTo>
                  <a:cubicBezTo>
                    <a:pt x="178" y="0"/>
                    <a:pt x="151" y="7"/>
                    <a:pt x="126" y="19"/>
                  </a:cubicBezTo>
                  <a:cubicBezTo>
                    <a:pt x="28" y="74"/>
                    <a:pt x="1" y="185"/>
                    <a:pt x="43" y="283"/>
                  </a:cubicBezTo>
                  <a:cubicBezTo>
                    <a:pt x="278" y="712"/>
                    <a:pt x="278" y="1433"/>
                    <a:pt x="43" y="1864"/>
                  </a:cubicBezTo>
                  <a:cubicBezTo>
                    <a:pt x="1" y="1960"/>
                    <a:pt x="28" y="2071"/>
                    <a:pt x="126" y="2113"/>
                  </a:cubicBezTo>
                  <a:cubicBezTo>
                    <a:pt x="152" y="2131"/>
                    <a:pt x="181" y="2139"/>
                    <a:pt x="210" y="2139"/>
                  </a:cubicBezTo>
                  <a:cubicBezTo>
                    <a:pt x="273" y="2139"/>
                    <a:pt x="337" y="2101"/>
                    <a:pt x="376" y="2043"/>
                  </a:cubicBezTo>
                  <a:cubicBezTo>
                    <a:pt x="666" y="1503"/>
                    <a:pt x="666" y="643"/>
                    <a:pt x="376" y="102"/>
                  </a:cubicBezTo>
                  <a:cubicBezTo>
                    <a:pt x="337" y="34"/>
                    <a:pt x="270" y="0"/>
                    <a:pt x="2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1903;p52">
              <a:extLst>
                <a:ext uri="{FF2B5EF4-FFF2-40B4-BE49-F238E27FC236}">
                  <a16:creationId xmlns:a16="http://schemas.microsoft.com/office/drawing/2014/main" id="{20EFEE9B-BA9A-A7B5-29F0-A0CDD47FF2FB}"/>
                </a:ext>
              </a:extLst>
            </p:cNvPr>
            <p:cNvSpPr/>
            <p:nvPr/>
          </p:nvSpPr>
          <p:spPr>
            <a:xfrm>
              <a:off x="4397388" y="4259654"/>
              <a:ext cx="35762" cy="166460"/>
            </a:xfrm>
            <a:custGeom>
              <a:avLst/>
              <a:gdLst/>
              <a:ahLst/>
              <a:cxnLst/>
              <a:rect l="l" t="t" r="r" b="b"/>
              <a:pathLst>
                <a:path w="750" h="3491" extrusionOk="0">
                  <a:moveTo>
                    <a:pt x="218" y="1"/>
                  </a:moveTo>
                  <a:cubicBezTo>
                    <a:pt x="188" y="1"/>
                    <a:pt x="156" y="9"/>
                    <a:pt x="126" y="26"/>
                  </a:cubicBezTo>
                  <a:cubicBezTo>
                    <a:pt x="43" y="68"/>
                    <a:pt x="0" y="179"/>
                    <a:pt x="56" y="276"/>
                  </a:cubicBezTo>
                  <a:cubicBezTo>
                    <a:pt x="265" y="664"/>
                    <a:pt x="375" y="1191"/>
                    <a:pt x="375" y="1746"/>
                  </a:cubicBezTo>
                  <a:cubicBezTo>
                    <a:pt x="375" y="2300"/>
                    <a:pt x="265" y="2827"/>
                    <a:pt x="56" y="3216"/>
                  </a:cubicBezTo>
                  <a:cubicBezTo>
                    <a:pt x="0" y="3313"/>
                    <a:pt x="43" y="3424"/>
                    <a:pt x="126" y="3465"/>
                  </a:cubicBezTo>
                  <a:cubicBezTo>
                    <a:pt x="156" y="3483"/>
                    <a:pt x="188" y="3491"/>
                    <a:pt x="219" y="3491"/>
                  </a:cubicBezTo>
                  <a:cubicBezTo>
                    <a:pt x="285" y="3491"/>
                    <a:pt x="347" y="3454"/>
                    <a:pt x="375" y="3397"/>
                  </a:cubicBezTo>
                  <a:cubicBezTo>
                    <a:pt x="611" y="2953"/>
                    <a:pt x="749" y="2370"/>
                    <a:pt x="749" y="1746"/>
                  </a:cubicBezTo>
                  <a:cubicBezTo>
                    <a:pt x="749" y="1122"/>
                    <a:pt x="611" y="540"/>
                    <a:pt x="375" y="96"/>
                  </a:cubicBezTo>
                  <a:cubicBezTo>
                    <a:pt x="346" y="39"/>
                    <a:pt x="285" y="1"/>
                    <a:pt x="2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904;p52">
              <a:extLst>
                <a:ext uri="{FF2B5EF4-FFF2-40B4-BE49-F238E27FC236}">
                  <a16:creationId xmlns:a16="http://schemas.microsoft.com/office/drawing/2014/main" id="{A654AC87-9EC3-96CE-BA73-8BF8B169AC2F}"/>
                </a:ext>
              </a:extLst>
            </p:cNvPr>
            <p:cNvSpPr/>
            <p:nvPr/>
          </p:nvSpPr>
          <p:spPr>
            <a:xfrm>
              <a:off x="4021164" y="4291745"/>
              <a:ext cx="31757" cy="101993"/>
            </a:xfrm>
            <a:custGeom>
              <a:avLst/>
              <a:gdLst/>
              <a:ahLst/>
              <a:cxnLst/>
              <a:rect l="l" t="t" r="r" b="b"/>
              <a:pathLst>
                <a:path w="666" h="2139" extrusionOk="0">
                  <a:moveTo>
                    <a:pt x="461" y="0"/>
                  </a:moveTo>
                  <a:cubicBezTo>
                    <a:pt x="396" y="0"/>
                    <a:pt x="330" y="34"/>
                    <a:pt x="291" y="102"/>
                  </a:cubicBezTo>
                  <a:cubicBezTo>
                    <a:pt x="0" y="643"/>
                    <a:pt x="0" y="1503"/>
                    <a:pt x="291" y="2043"/>
                  </a:cubicBezTo>
                  <a:cubicBezTo>
                    <a:pt x="329" y="2101"/>
                    <a:pt x="393" y="2139"/>
                    <a:pt x="457" y="2139"/>
                  </a:cubicBezTo>
                  <a:cubicBezTo>
                    <a:pt x="486" y="2139"/>
                    <a:pt x="514" y="2131"/>
                    <a:pt x="540" y="2113"/>
                  </a:cubicBezTo>
                  <a:cubicBezTo>
                    <a:pt x="638" y="2071"/>
                    <a:pt x="666" y="1960"/>
                    <a:pt x="624" y="1864"/>
                  </a:cubicBezTo>
                  <a:cubicBezTo>
                    <a:pt x="388" y="1433"/>
                    <a:pt x="388" y="712"/>
                    <a:pt x="624" y="283"/>
                  </a:cubicBezTo>
                  <a:cubicBezTo>
                    <a:pt x="666" y="185"/>
                    <a:pt x="638" y="74"/>
                    <a:pt x="540" y="19"/>
                  </a:cubicBezTo>
                  <a:cubicBezTo>
                    <a:pt x="516" y="7"/>
                    <a:pt x="488" y="0"/>
                    <a:pt x="4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905;p52">
              <a:extLst>
                <a:ext uri="{FF2B5EF4-FFF2-40B4-BE49-F238E27FC236}">
                  <a16:creationId xmlns:a16="http://schemas.microsoft.com/office/drawing/2014/main" id="{0A0FC068-7A29-6E64-C5CF-B0C970B4BA60}"/>
                </a:ext>
              </a:extLst>
            </p:cNvPr>
            <p:cNvSpPr/>
            <p:nvPr/>
          </p:nvSpPr>
          <p:spPr>
            <a:xfrm>
              <a:off x="3981492" y="4259654"/>
              <a:ext cx="35714" cy="166603"/>
            </a:xfrm>
            <a:custGeom>
              <a:avLst/>
              <a:gdLst/>
              <a:ahLst/>
              <a:cxnLst/>
              <a:rect l="l" t="t" r="r" b="b"/>
              <a:pathLst>
                <a:path w="749" h="3494" extrusionOk="0">
                  <a:moveTo>
                    <a:pt x="531" y="1"/>
                  </a:moveTo>
                  <a:cubicBezTo>
                    <a:pt x="464" y="1"/>
                    <a:pt x="403" y="39"/>
                    <a:pt x="374" y="96"/>
                  </a:cubicBezTo>
                  <a:cubicBezTo>
                    <a:pt x="139" y="540"/>
                    <a:pt x="0" y="1122"/>
                    <a:pt x="0" y="1746"/>
                  </a:cubicBezTo>
                  <a:cubicBezTo>
                    <a:pt x="0" y="2370"/>
                    <a:pt x="139" y="2953"/>
                    <a:pt x="374" y="3397"/>
                  </a:cubicBezTo>
                  <a:cubicBezTo>
                    <a:pt x="402" y="3452"/>
                    <a:pt x="472" y="3493"/>
                    <a:pt x="540" y="3493"/>
                  </a:cubicBezTo>
                  <a:cubicBezTo>
                    <a:pt x="568" y="3493"/>
                    <a:pt x="596" y="3480"/>
                    <a:pt x="624" y="3465"/>
                  </a:cubicBezTo>
                  <a:cubicBezTo>
                    <a:pt x="707" y="3424"/>
                    <a:pt x="749" y="3313"/>
                    <a:pt x="693" y="3216"/>
                  </a:cubicBezTo>
                  <a:cubicBezTo>
                    <a:pt x="485" y="2827"/>
                    <a:pt x="374" y="2300"/>
                    <a:pt x="374" y="1746"/>
                  </a:cubicBezTo>
                  <a:cubicBezTo>
                    <a:pt x="374" y="1191"/>
                    <a:pt x="485" y="664"/>
                    <a:pt x="693" y="276"/>
                  </a:cubicBezTo>
                  <a:cubicBezTo>
                    <a:pt x="749" y="179"/>
                    <a:pt x="707" y="68"/>
                    <a:pt x="624" y="26"/>
                  </a:cubicBezTo>
                  <a:cubicBezTo>
                    <a:pt x="593" y="9"/>
                    <a:pt x="562" y="1"/>
                    <a:pt x="5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906;p52">
              <a:extLst>
                <a:ext uri="{FF2B5EF4-FFF2-40B4-BE49-F238E27FC236}">
                  <a16:creationId xmlns:a16="http://schemas.microsoft.com/office/drawing/2014/main" id="{5986A3B7-6910-D5C4-226E-2C16C1F332BD}"/>
                </a:ext>
              </a:extLst>
            </p:cNvPr>
            <p:cNvSpPr/>
            <p:nvPr/>
          </p:nvSpPr>
          <p:spPr>
            <a:xfrm>
              <a:off x="4206320" y="4256077"/>
              <a:ext cx="92599" cy="106046"/>
            </a:xfrm>
            <a:custGeom>
              <a:avLst/>
              <a:gdLst/>
              <a:ahLst/>
              <a:cxnLst/>
              <a:rect l="l" t="t" r="r" b="b"/>
              <a:pathLst>
                <a:path w="1942" h="2224" extrusionOk="0">
                  <a:moveTo>
                    <a:pt x="762" y="1516"/>
                  </a:moveTo>
                  <a:cubicBezTo>
                    <a:pt x="846" y="1516"/>
                    <a:pt x="929" y="1586"/>
                    <a:pt x="929" y="1682"/>
                  </a:cubicBezTo>
                  <a:cubicBezTo>
                    <a:pt x="929" y="1780"/>
                    <a:pt x="846" y="1863"/>
                    <a:pt x="762" y="1863"/>
                  </a:cubicBezTo>
                  <a:lnTo>
                    <a:pt x="555" y="1863"/>
                  </a:lnTo>
                  <a:cubicBezTo>
                    <a:pt x="457" y="1863"/>
                    <a:pt x="388" y="1780"/>
                    <a:pt x="388" y="1682"/>
                  </a:cubicBezTo>
                  <a:cubicBezTo>
                    <a:pt x="388" y="1586"/>
                    <a:pt x="457" y="1516"/>
                    <a:pt x="555" y="1516"/>
                  </a:cubicBezTo>
                  <a:close/>
                  <a:moveTo>
                    <a:pt x="1110" y="1"/>
                  </a:moveTo>
                  <a:cubicBezTo>
                    <a:pt x="1096" y="1"/>
                    <a:pt x="1082" y="2"/>
                    <a:pt x="1067" y="5"/>
                  </a:cubicBezTo>
                  <a:cubicBezTo>
                    <a:pt x="984" y="32"/>
                    <a:pt x="929" y="101"/>
                    <a:pt x="929" y="184"/>
                  </a:cubicBezTo>
                  <a:lnTo>
                    <a:pt x="929" y="1169"/>
                  </a:lnTo>
                  <a:cubicBezTo>
                    <a:pt x="873" y="1155"/>
                    <a:pt x="818" y="1142"/>
                    <a:pt x="762" y="1142"/>
                  </a:cubicBezTo>
                  <a:lnTo>
                    <a:pt x="568" y="1142"/>
                  </a:lnTo>
                  <a:cubicBezTo>
                    <a:pt x="278" y="1142"/>
                    <a:pt x="28" y="1377"/>
                    <a:pt x="14" y="1669"/>
                  </a:cubicBezTo>
                  <a:cubicBezTo>
                    <a:pt x="0" y="1974"/>
                    <a:pt x="250" y="2223"/>
                    <a:pt x="555" y="2223"/>
                  </a:cubicBezTo>
                  <a:lnTo>
                    <a:pt x="762" y="2223"/>
                  </a:lnTo>
                  <a:cubicBezTo>
                    <a:pt x="1054" y="2223"/>
                    <a:pt x="1304" y="1987"/>
                    <a:pt x="1304" y="1682"/>
                  </a:cubicBezTo>
                  <a:lnTo>
                    <a:pt x="1304" y="559"/>
                  </a:lnTo>
                  <a:lnTo>
                    <a:pt x="1387" y="600"/>
                  </a:lnTo>
                  <a:cubicBezTo>
                    <a:pt x="1511" y="642"/>
                    <a:pt x="1539" y="711"/>
                    <a:pt x="1553" y="726"/>
                  </a:cubicBezTo>
                  <a:lnTo>
                    <a:pt x="1553" y="753"/>
                  </a:lnTo>
                  <a:cubicBezTo>
                    <a:pt x="1589" y="826"/>
                    <a:pt x="1669" y="867"/>
                    <a:pt x="1744" y="867"/>
                  </a:cubicBezTo>
                  <a:cubicBezTo>
                    <a:pt x="1754" y="867"/>
                    <a:pt x="1765" y="866"/>
                    <a:pt x="1775" y="864"/>
                  </a:cubicBezTo>
                  <a:cubicBezTo>
                    <a:pt x="1872" y="837"/>
                    <a:pt x="1942" y="726"/>
                    <a:pt x="1900" y="628"/>
                  </a:cubicBezTo>
                  <a:lnTo>
                    <a:pt x="1900" y="615"/>
                  </a:lnTo>
                  <a:cubicBezTo>
                    <a:pt x="1900" y="587"/>
                    <a:pt x="1816" y="337"/>
                    <a:pt x="1498" y="240"/>
                  </a:cubicBezTo>
                  <a:cubicBezTo>
                    <a:pt x="1345" y="199"/>
                    <a:pt x="1276" y="101"/>
                    <a:pt x="1276" y="88"/>
                  </a:cubicBezTo>
                  <a:cubicBezTo>
                    <a:pt x="1241" y="30"/>
                    <a:pt x="1178" y="1"/>
                    <a:pt x="11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907;p52">
              <a:extLst>
                <a:ext uri="{FF2B5EF4-FFF2-40B4-BE49-F238E27FC236}">
                  <a16:creationId xmlns:a16="http://schemas.microsoft.com/office/drawing/2014/main" id="{3D62ED30-F912-C44C-67F9-7CEAA5D69293}"/>
                </a:ext>
              </a:extLst>
            </p:cNvPr>
            <p:cNvSpPr/>
            <p:nvPr/>
          </p:nvSpPr>
          <p:spPr>
            <a:xfrm>
              <a:off x="4320570" y="4371949"/>
              <a:ext cx="19979" cy="17452"/>
            </a:xfrm>
            <a:custGeom>
              <a:avLst/>
              <a:gdLst/>
              <a:ahLst/>
              <a:cxnLst/>
              <a:rect l="l" t="t" r="r" b="b"/>
              <a:pathLst>
                <a:path w="419" h="366" extrusionOk="0">
                  <a:moveTo>
                    <a:pt x="208" y="1"/>
                  </a:moveTo>
                  <a:cubicBezTo>
                    <a:pt x="126" y="1"/>
                    <a:pt x="47" y="56"/>
                    <a:pt x="31" y="154"/>
                  </a:cubicBezTo>
                  <a:cubicBezTo>
                    <a:pt x="1" y="274"/>
                    <a:pt x="108" y="365"/>
                    <a:pt x="217" y="365"/>
                  </a:cubicBezTo>
                  <a:cubicBezTo>
                    <a:pt x="259" y="365"/>
                    <a:pt x="301" y="351"/>
                    <a:pt x="336" y="320"/>
                  </a:cubicBezTo>
                  <a:cubicBezTo>
                    <a:pt x="406" y="265"/>
                    <a:pt x="419" y="154"/>
                    <a:pt x="363" y="84"/>
                  </a:cubicBezTo>
                  <a:cubicBezTo>
                    <a:pt x="324" y="27"/>
                    <a:pt x="265" y="1"/>
                    <a:pt x="2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0" name="Google Shape;280;p29">
            <a:extLst>
              <a:ext uri="{FF2B5EF4-FFF2-40B4-BE49-F238E27FC236}">
                <a16:creationId xmlns:a16="http://schemas.microsoft.com/office/drawing/2014/main" id="{99D9E3C5-1EF7-AD1F-D19B-1EAB1D818E54}"/>
              </a:ext>
            </a:extLst>
          </p:cNvPr>
          <p:cNvCxnSpPr/>
          <p:nvPr/>
        </p:nvCxnSpPr>
        <p:spPr>
          <a:xfrm>
            <a:off x="720935" y="2302725"/>
            <a:ext cx="255600" cy="0"/>
          </a:xfrm>
          <a:prstGeom prst="straightConnector1">
            <a:avLst/>
          </a:prstGeom>
          <a:noFill/>
          <a:ln w="9525" cap="flat" cmpd="sng">
            <a:solidFill>
              <a:schemeClr val="dk1"/>
            </a:solidFill>
            <a:prstDash val="solid"/>
            <a:round/>
            <a:headEnd type="none" w="med" len="med"/>
            <a:tailEnd type="none" w="med" len="med"/>
          </a:ln>
        </p:spPr>
      </p:cxnSp>
      <p:cxnSp>
        <p:nvCxnSpPr>
          <p:cNvPr id="19" name="Google Shape;280;p29">
            <a:extLst>
              <a:ext uri="{FF2B5EF4-FFF2-40B4-BE49-F238E27FC236}">
                <a16:creationId xmlns:a16="http://schemas.microsoft.com/office/drawing/2014/main" id="{E49DD1B2-5E09-4BAF-F844-2557589F7AF8}"/>
              </a:ext>
            </a:extLst>
          </p:cNvPr>
          <p:cNvCxnSpPr/>
          <p:nvPr/>
        </p:nvCxnSpPr>
        <p:spPr>
          <a:xfrm>
            <a:off x="734091" y="2754333"/>
            <a:ext cx="255600" cy="0"/>
          </a:xfrm>
          <a:prstGeom prst="straightConnector1">
            <a:avLst/>
          </a:prstGeom>
          <a:noFill/>
          <a:ln w="9525" cap="flat" cmpd="sng">
            <a:solidFill>
              <a:schemeClr val="dk1"/>
            </a:solidFill>
            <a:prstDash val="solid"/>
            <a:round/>
            <a:headEnd type="none" w="med" len="med"/>
            <a:tailEnd type="none" w="med" len="med"/>
          </a:ln>
        </p:spPr>
      </p:cxnSp>
      <p:grpSp>
        <p:nvGrpSpPr>
          <p:cNvPr id="29" name="Google Shape;2149;p52">
            <a:extLst>
              <a:ext uri="{FF2B5EF4-FFF2-40B4-BE49-F238E27FC236}">
                <a16:creationId xmlns:a16="http://schemas.microsoft.com/office/drawing/2014/main" id="{8612036A-05D4-56B6-3CBE-316C34673EB1}"/>
              </a:ext>
            </a:extLst>
          </p:cNvPr>
          <p:cNvGrpSpPr/>
          <p:nvPr/>
        </p:nvGrpSpPr>
        <p:grpSpPr>
          <a:xfrm>
            <a:off x="750390" y="2907582"/>
            <a:ext cx="264504" cy="220417"/>
            <a:chOff x="3247451" y="1953008"/>
            <a:chExt cx="451029" cy="451702"/>
          </a:xfrm>
        </p:grpSpPr>
        <p:sp>
          <p:nvSpPr>
            <p:cNvPr id="30" name="Google Shape;2150;p52">
              <a:extLst>
                <a:ext uri="{FF2B5EF4-FFF2-40B4-BE49-F238E27FC236}">
                  <a16:creationId xmlns:a16="http://schemas.microsoft.com/office/drawing/2014/main" id="{FF37AA56-382F-73E9-A097-D256617C846B}"/>
                </a:ext>
              </a:extLst>
            </p:cNvPr>
            <p:cNvSpPr/>
            <p:nvPr/>
          </p:nvSpPr>
          <p:spPr>
            <a:xfrm>
              <a:off x="3247451" y="1953008"/>
              <a:ext cx="451029" cy="418652"/>
            </a:xfrm>
            <a:custGeom>
              <a:avLst/>
              <a:gdLst/>
              <a:ahLst/>
              <a:cxnLst/>
              <a:rect l="l" t="t" r="r" b="b"/>
              <a:pathLst>
                <a:path w="9459" h="8780" extrusionOk="0">
                  <a:moveTo>
                    <a:pt x="3911" y="376"/>
                  </a:moveTo>
                  <a:cubicBezTo>
                    <a:pt x="4688" y="376"/>
                    <a:pt x="5409" y="805"/>
                    <a:pt x="5797" y="1485"/>
                  </a:cubicBezTo>
                  <a:cubicBezTo>
                    <a:pt x="5822" y="1545"/>
                    <a:pt x="5877" y="1585"/>
                    <a:pt x="5945" y="1585"/>
                  </a:cubicBezTo>
                  <a:cubicBezTo>
                    <a:pt x="5955" y="1585"/>
                    <a:pt x="5966" y="1584"/>
                    <a:pt x="5977" y="1582"/>
                  </a:cubicBezTo>
                  <a:lnTo>
                    <a:pt x="6130" y="1582"/>
                  </a:lnTo>
                  <a:cubicBezTo>
                    <a:pt x="6824" y="1582"/>
                    <a:pt x="7462" y="2012"/>
                    <a:pt x="7711" y="2663"/>
                  </a:cubicBezTo>
                  <a:cubicBezTo>
                    <a:pt x="7735" y="2736"/>
                    <a:pt x="7791" y="2777"/>
                    <a:pt x="7859" y="2777"/>
                  </a:cubicBezTo>
                  <a:cubicBezTo>
                    <a:pt x="7870" y="2777"/>
                    <a:pt x="7880" y="2776"/>
                    <a:pt x="7891" y="2774"/>
                  </a:cubicBezTo>
                  <a:lnTo>
                    <a:pt x="8002" y="2774"/>
                  </a:lnTo>
                  <a:cubicBezTo>
                    <a:pt x="8599" y="2774"/>
                    <a:pt x="9098" y="3260"/>
                    <a:pt x="9098" y="3870"/>
                  </a:cubicBezTo>
                  <a:cubicBezTo>
                    <a:pt x="9098" y="4355"/>
                    <a:pt x="8779" y="4771"/>
                    <a:pt x="8321" y="4910"/>
                  </a:cubicBezTo>
                  <a:cubicBezTo>
                    <a:pt x="7852" y="4321"/>
                    <a:pt x="7126" y="3952"/>
                    <a:pt x="6365" y="3952"/>
                  </a:cubicBezTo>
                  <a:cubicBezTo>
                    <a:pt x="6337" y="3952"/>
                    <a:pt x="6310" y="3953"/>
                    <a:pt x="6282" y="3954"/>
                  </a:cubicBezTo>
                  <a:cubicBezTo>
                    <a:pt x="5533" y="3981"/>
                    <a:pt x="4812" y="4355"/>
                    <a:pt x="4355" y="4965"/>
                  </a:cubicBezTo>
                  <a:lnTo>
                    <a:pt x="1748" y="4965"/>
                  </a:lnTo>
                  <a:cubicBezTo>
                    <a:pt x="985" y="4965"/>
                    <a:pt x="361" y="4342"/>
                    <a:pt x="361" y="3579"/>
                  </a:cubicBezTo>
                  <a:cubicBezTo>
                    <a:pt x="361" y="3218"/>
                    <a:pt x="500" y="2885"/>
                    <a:pt x="735" y="2636"/>
                  </a:cubicBezTo>
                  <a:cubicBezTo>
                    <a:pt x="971" y="2373"/>
                    <a:pt x="1304" y="2220"/>
                    <a:pt x="1650" y="2192"/>
                  </a:cubicBezTo>
                  <a:cubicBezTo>
                    <a:pt x="1720" y="2192"/>
                    <a:pt x="1789" y="2136"/>
                    <a:pt x="1817" y="2053"/>
                  </a:cubicBezTo>
                  <a:cubicBezTo>
                    <a:pt x="1914" y="1582"/>
                    <a:pt x="2177" y="1152"/>
                    <a:pt x="2552" y="861"/>
                  </a:cubicBezTo>
                  <a:cubicBezTo>
                    <a:pt x="2941" y="542"/>
                    <a:pt x="3412" y="376"/>
                    <a:pt x="3911" y="376"/>
                  </a:cubicBezTo>
                  <a:close/>
                  <a:moveTo>
                    <a:pt x="3911" y="1"/>
                  </a:moveTo>
                  <a:cubicBezTo>
                    <a:pt x="3329" y="1"/>
                    <a:pt x="2774" y="209"/>
                    <a:pt x="2331" y="570"/>
                  </a:cubicBezTo>
                  <a:cubicBezTo>
                    <a:pt x="1914" y="888"/>
                    <a:pt x="1623" y="1347"/>
                    <a:pt x="1484" y="1846"/>
                  </a:cubicBezTo>
                  <a:cubicBezTo>
                    <a:pt x="1096" y="1901"/>
                    <a:pt x="735" y="2095"/>
                    <a:pt x="472" y="2386"/>
                  </a:cubicBezTo>
                  <a:cubicBezTo>
                    <a:pt x="167" y="2706"/>
                    <a:pt x="1" y="3135"/>
                    <a:pt x="1" y="3579"/>
                  </a:cubicBezTo>
                  <a:cubicBezTo>
                    <a:pt x="1" y="4549"/>
                    <a:pt x="791" y="5326"/>
                    <a:pt x="1748" y="5326"/>
                  </a:cubicBezTo>
                  <a:lnTo>
                    <a:pt x="4133" y="5326"/>
                  </a:lnTo>
                  <a:cubicBezTo>
                    <a:pt x="3967" y="5659"/>
                    <a:pt x="3869" y="6034"/>
                    <a:pt x="3869" y="6436"/>
                  </a:cubicBezTo>
                  <a:cubicBezTo>
                    <a:pt x="3869" y="6949"/>
                    <a:pt x="4036" y="7448"/>
                    <a:pt x="4327" y="7864"/>
                  </a:cubicBezTo>
                  <a:cubicBezTo>
                    <a:pt x="4618" y="8281"/>
                    <a:pt x="5021" y="8586"/>
                    <a:pt x="5492" y="8765"/>
                  </a:cubicBezTo>
                  <a:cubicBezTo>
                    <a:pt x="5512" y="8771"/>
                    <a:pt x="5532" y="8774"/>
                    <a:pt x="5551" y="8774"/>
                  </a:cubicBezTo>
                  <a:cubicBezTo>
                    <a:pt x="5627" y="8774"/>
                    <a:pt x="5695" y="8732"/>
                    <a:pt x="5728" y="8654"/>
                  </a:cubicBezTo>
                  <a:cubicBezTo>
                    <a:pt x="5755" y="8558"/>
                    <a:pt x="5714" y="8447"/>
                    <a:pt x="5617" y="8419"/>
                  </a:cubicBezTo>
                  <a:cubicBezTo>
                    <a:pt x="5215" y="8266"/>
                    <a:pt x="4882" y="8003"/>
                    <a:pt x="4633" y="7656"/>
                  </a:cubicBezTo>
                  <a:cubicBezTo>
                    <a:pt x="4383" y="7295"/>
                    <a:pt x="4244" y="6879"/>
                    <a:pt x="4244" y="6436"/>
                  </a:cubicBezTo>
                  <a:cubicBezTo>
                    <a:pt x="4244" y="5285"/>
                    <a:pt x="5201" y="4328"/>
                    <a:pt x="6352" y="4328"/>
                  </a:cubicBezTo>
                  <a:cubicBezTo>
                    <a:pt x="7503" y="4328"/>
                    <a:pt x="8473" y="5285"/>
                    <a:pt x="8473" y="6436"/>
                  </a:cubicBezTo>
                  <a:cubicBezTo>
                    <a:pt x="8473" y="7323"/>
                    <a:pt x="7919" y="8114"/>
                    <a:pt x="7087" y="8419"/>
                  </a:cubicBezTo>
                  <a:cubicBezTo>
                    <a:pt x="6990" y="8447"/>
                    <a:pt x="6948" y="8558"/>
                    <a:pt x="6976" y="8654"/>
                  </a:cubicBezTo>
                  <a:cubicBezTo>
                    <a:pt x="7003" y="8724"/>
                    <a:pt x="7073" y="8780"/>
                    <a:pt x="7157" y="8780"/>
                  </a:cubicBezTo>
                  <a:cubicBezTo>
                    <a:pt x="7170" y="8780"/>
                    <a:pt x="7198" y="8765"/>
                    <a:pt x="7212" y="8765"/>
                  </a:cubicBezTo>
                  <a:cubicBezTo>
                    <a:pt x="7684" y="8586"/>
                    <a:pt x="8085" y="8281"/>
                    <a:pt x="8377" y="7864"/>
                  </a:cubicBezTo>
                  <a:cubicBezTo>
                    <a:pt x="8682" y="7448"/>
                    <a:pt x="8834" y="6949"/>
                    <a:pt x="8834" y="6436"/>
                  </a:cubicBezTo>
                  <a:cubicBezTo>
                    <a:pt x="8834" y="6006"/>
                    <a:pt x="8723" y="5590"/>
                    <a:pt x="8529" y="5230"/>
                  </a:cubicBezTo>
                  <a:cubicBezTo>
                    <a:pt x="9084" y="5021"/>
                    <a:pt x="9459" y="4481"/>
                    <a:pt x="9459" y="3870"/>
                  </a:cubicBezTo>
                  <a:cubicBezTo>
                    <a:pt x="9459" y="3066"/>
                    <a:pt x="8806" y="2400"/>
                    <a:pt x="8002" y="2400"/>
                  </a:cubicBezTo>
                  <a:cubicBezTo>
                    <a:pt x="7669" y="1679"/>
                    <a:pt x="6920" y="1208"/>
                    <a:pt x="6130" y="1208"/>
                  </a:cubicBezTo>
                  <a:lnTo>
                    <a:pt x="6060" y="1208"/>
                  </a:lnTo>
                  <a:cubicBezTo>
                    <a:pt x="5603" y="459"/>
                    <a:pt x="4785" y="1"/>
                    <a:pt x="39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151;p52">
              <a:extLst>
                <a:ext uri="{FF2B5EF4-FFF2-40B4-BE49-F238E27FC236}">
                  <a16:creationId xmlns:a16="http://schemas.microsoft.com/office/drawing/2014/main" id="{E9CFD9E4-AF78-F7DA-26A0-F2BAAA9C5A9F}"/>
                </a:ext>
              </a:extLst>
            </p:cNvPr>
            <p:cNvSpPr/>
            <p:nvPr/>
          </p:nvSpPr>
          <p:spPr>
            <a:xfrm>
              <a:off x="3391598" y="2078035"/>
              <a:ext cx="89309" cy="32281"/>
            </a:xfrm>
            <a:custGeom>
              <a:avLst/>
              <a:gdLst/>
              <a:ahLst/>
              <a:cxnLst/>
              <a:rect l="l" t="t" r="r" b="b"/>
              <a:pathLst>
                <a:path w="1873" h="677" extrusionOk="0">
                  <a:moveTo>
                    <a:pt x="944" y="0"/>
                  </a:moveTo>
                  <a:cubicBezTo>
                    <a:pt x="611" y="0"/>
                    <a:pt x="306" y="139"/>
                    <a:pt x="84" y="361"/>
                  </a:cubicBezTo>
                  <a:cubicBezTo>
                    <a:pt x="1" y="430"/>
                    <a:pt x="1" y="555"/>
                    <a:pt x="84" y="624"/>
                  </a:cubicBezTo>
                  <a:cubicBezTo>
                    <a:pt x="119" y="659"/>
                    <a:pt x="163" y="676"/>
                    <a:pt x="210" y="676"/>
                  </a:cubicBezTo>
                  <a:cubicBezTo>
                    <a:pt x="257" y="676"/>
                    <a:pt x="305" y="659"/>
                    <a:pt x="347" y="624"/>
                  </a:cubicBezTo>
                  <a:cubicBezTo>
                    <a:pt x="500" y="457"/>
                    <a:pt x="708" y="374"/>
                    <a:pt x="944" y="374"/>
                  </a:cubicBezTo>
                  <a:cubicBezTo>
                    <a:pt x="1166" y="374"/>
                    <a:pt x="1373" y="457"/>
                    <a:pt x="1540" y="624"/>
                  </a:cubicBezTo>
                  <a:cubicBezTo>
                    <a:pt x="1575" y="659"/>
                    <a:pt x="1620" y="676"/>
                    <a:pt x="1665" y="676"/>
                  </a:cubicBezTo>
                  <a:cubicBezTo>
                    <a:pt x="1710" y="676"/>
                    <a:pt x="1755" y="659"/>
                    <a:pt x="1789" y="624"/>
                  </a:cubicBezTo>
                  <a:cubicBezTo>
                    <a:pt x="1873" y="555"/>
                    <a:pt x="1873" y="430"/>
                    <a:pt x="1789" y="361"/>
                  </a:cubicBezTo>
                  <a:cubicBezTo>
                    <a:pt x="1567" y="139"/>
                    <a:pt x="1262" y="0"/>
                    <a:pt x="9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152;p52">
              <a:extLst>
                <a:ext uri="{FF2B5EF4-FFF2-40B4-BE49-F238E27FC236}">
                  <a16:creationId xmlns:a16="http://schemas.microsoft.com/office/drawing/2014/main" id="{1F7D3082-4984-53F7-C552-67AB9C0ABFAE}"/>
                </a:ext>
              </a:extLst>
            </p:cNvPr>
            <p:cNvSpPr/>
            <p:nvPr/>
          </p:nvSpPr>
          <p:spPr>
            <a:xfrm>
              <a:off x="3362511" y="2037027"/>
              <a:ext cx="147482" cy="44011"/>
            </a:xfrm>
            <a:custGeom>
              <a:avLst/>
              <a:gdLst/>
              <a:ahLst/>
              <a:cxnLst/>
              <a:rect l="l" t="t" r="r" b="b"/>
              <a:pathLst>
                <a:path w="3093" h="923" extrusionOk="0">
                  <a:moveTo>
                    <a:pt x="1554" y="1"/>
                  </a:moveTo>
                  <a:cubicBezTo>
                    <a:pt x="985" y="1"/>
                    <a:pt x="472" y="208"/>
                    <a:pt x="69" y="611"/>
                  </a:cubicBezTo>
                  <a:cubicBezTo>
                    <a:pt x="1" y="680"/>
                    <a:pt x="1" y="790"/>
                    <a:pt x="69" y="860"/>
                  </a:cubicBezTo>
                  <a:cubicBezTo>
                    <a:pt x="104" y="902"/>
                    <a:pt x="153" y="923"/>
                    <a:pt x="202" y="923"/>
                  </a:cubicBezTo>
                  <a:cubicBezTo>
                    <a:pt x="250" y="923"/>
                    <a:pt x="299" y="902"/>
                    <a:pt x="334" y="860"/>
                  </a:cubicBezTo>
                  <a:cubicBezTo>
                    <a:pt x="652" y="541"/>
                    <a:pt x="1096" y="361"/>
                    <a:pt x="1554" y="361"/>
                  </a:cubicBezTo>
                  <a:cubicBezTo>
                    <a:pt x="2011" y="361"/>
                    <a:pt x="2441" y="541"/>
                    <a:pt x="2760" y="860"/>
                  </a:cubicBezTo>
                  <a:cubicBezTo>
                    <a:pt x="2795" y="902"/>
                    <a:pt x="2843" y="923"/>
                    <a:pt x="2892" y="923"/>
                  </a:cubicBezTo>
                  <a:cubicBezTo>
                    <a:pt x="2940" y="923"/>
                    <a:pt x="2989" y="902"/>
                    <a:pt x="3024" y="860"/>
                  </a:cubicBezTo>
                  <a:cubicBezTo>
                    <a:pt x="3093" y="790"/>
                    <a:pt x="3093" y="680"/>
                    <a:pt x="3024" y="611"/>
                  </a:cubicBezTo>
                  <a:cubicBezTo>
                    <a:pt x="2621" y="208"/>
                    <a:pt x="2109" y="1"/>
                    <a:pt x="15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153;p52">
              <a:extLst>
                <a:ext uri="{FF2B5EF4-FFF2-40B4-BE49-F238E27FC236}">
                  <a16:creationId xmlns:a16="http://schemas.microsoft.com/office/drawing/2014/main" id="{F878541F-D8BE-367F-FF6E-B38EE8C30685}"/>
                </a:ext>
              </a:extLst>
            </p:cNvPr>
            <p:cNvSpPr/>
            <p:nvPr/>
          </p:nvSpPr>
          <p:spPr>
            <a:xfrm>
              <a:off x="3426026" y="2127530"/>
              <a:ext cx="20503" cy="17404"/>
            </a:xfrm>
            <a:custGeom>
              <a:avLst/>
              <a:gdLst/>
              <a:ahLst/>
              <a:cxnLst/>
              <a:rect l="l" t="t" r="r" b="b"/>
              <a:pathLst>
                <a:path w="430" h="365" extrusionOk="0">
                  <a:moveTo>
                    <a:pt x="216" y="0"/>
                  </a:moveTo>
                  <a:cubicBezTo>
                    <a:pt x="190" y="0"/>
                    <a:pt x="164" y="5"/>
                    <a:pt x="139" y="16"/>
                  </a:cubicBezTo>
                  <a:cubicBezTo>
                    <a:pt x="56" y="44"/>
                    <a:pt x="0" y="155"/>
                    <a:pt x="41" y="252"/>
                  </a:cubicBezTo>
                  <a:cubicBezTo>
                    <a:pt x="72" y="324"/>
                    <a:pt x="141" y="365"/>
                    <a:pt x="214" y="365"/>
                  </a:cubicBezTo>
                  <a:cubicBezTo>
                    <a:pt x="239" y="365"/>
                    <a:pt x="266" y="360"/>
                    <a:pt x="291" y="349"/>
                  </a:cubicBezTo>
                  <a:cubicBezTo>
                    <a:pt x="374" y="307"/>
                    <a:pt x="429" y="210"/>
                    <a:pt x="388" y="113"/>
                  </a:cubicBezTo>
                  <a:cubicBezTo>
                    <a:pt x="357" y="42"/>
                    <a:pt x="289" y="0"/>
                    <a:pt x="2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154;p52">
              <a:extLst>
                <a:ext uri="{FF2B5EF4-FFF2-40B4-BE49-F238E27FC236}">
                  <a16:creationId xmlns:a16="http://schemas.microsoft.com/office/drawing/2014/main" id="{1504BB31-C1CE-E1BF-E8D7-5481B325C388}"/>
                </a:ext>
              </a:extLst>
            </p:cNvPr>
            <p:cNvSpPr/>
            <p:nvPr/>
          </p:nvSpPr>
          <p:spPr>
            <a:xfrm>
              <a:off x="3469656" y="2226140"/>
              <a:ext cx="107810" cy="67518"/>
            </a:xfrm>
            <a:custGeom>
              <a:avLst/>
              <a:gdLst/>
              <a:ahLst/>
              <a:cxnLst/>
              <a:rect l="l" t="t" r="r" b="b"/>
              <a:pathLst>
                <a:path w="2261" h="1416" extrusionOk="0">
                  <a:moveTo>
                    <a:pt x="707" y="1"/>
                  </a:moveTo>
                  <a:cubicBezTo>
                    <a:pt x="319" y="1"/>
                    <a:pt x="0" y="319"/>
                    <a:pt x="0" y="708"/>
                  </a:cubicBezTo>
                  <a:cubicBezTo>
                    <a:pt x="0" y="1096"/>
                    <a:pt x="319" y="1415"/>
                    <a:pt x="707" y="1415"/>
                  </a:cubicBezTo>
                  <a:lnTo>
                    <a:pt x="860" y="1415"/>
                  </a:lnTo>
                  <a:cubicBezTo>
                    <a:pt x="971" y="1415"/>
                    <a:pt x="1054" y="1332"/>
                    <a:pt x="1054" y="1234"/>
                  </a:cubicBezTo>
                  <a:cubicBezTo>
                    <a:pt x="1054" y="1138"/>
                    <a:pt x="971" y="1055"/>
                    <a:pt x="860" y="1055"/>
                  </a:cubicBezTo>
                  <a:lnTo>
                    <a:pt x="707" y="1055"/>
                  </a:lnTo>
                  <a:cubicBezTo>
                    <a:pt x="513" y="1055"/>
                    <a:pt x="361" y="902"/>
                    <a:pt x="361" y="708"/>
                  </a:cubicBezTo>
                  <a:cubicBezTo>
                    <a:pt x="361" y="513"/>
                    <a:pt x="513" y="361"/>
                    <a:pt x="707" y="361"/>
                  </a:cubicBezTo>
                  <a:lnTo>
                    <a:pt x="1554" y="361"/>
                  </a:lnTo>
                  <a:cubicBezTo>
                    <a:pt x="1733" y="361"/>
                    <a:pt x="1900" y="513"/>
                    <a:pt x="1900" y="708"/>
                  </a:cubicBezTo>
                  <a:cubicBezTo>
                    <a:pt x="1900" y="805"/>
                    <a:pt x="1983" y="888"/>
                    <a:pt x="2081" y="888"/>
                  </a:cubicBezTo>
                  <a:cubicBezTo>
                    <a:pt x="2177" y="888"/>
                    <a:pt x="2260" y="805"/>
                    <a:pt x="2260" y="708"/>
                  </a:cubicBezTo>
                  <a:cubicBezTo>
                    <a:pt x="2260" y="319"/>
                    <a:pt x="1942" y="1"/>
                    <a:pt x="15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155;p52">
              <a:extLst>
                <a:ext uri="{FF2B5EF4-FFF2-40B4-BE49-F238E27FC236}">
                  <a16:creationId xmlns:a16="http://schemas.microsoft.com/office/drawing/2014/main" id="{49E4C547-A4FC-A0C0-6A5E-874700E22E7C}"/>
                </a:ext>
              </a:extLst>
            </p:cNvPr>
            <p:cNvSpPr/>
            <p:nvPr/>
          </p:nvSpPr>
          <p:spPr>
            <a:xfrm>
              <a:off x="3525208" y="2226140"/>
              <a:ext cx="106475" cy="67518"/>
            </a:xfrm>
            <a:custGeom>
              <a:avLst/>
              <a:gdLst/>
              <a:ahLst/>
              <a:cxnLst/>
              <a:rect l="l" t="t" r="r" b="b"/>
              <a:pathLst>
                <a:path w="2233" h="1416" extrusionOk="0">
                  <a:moveTo>
                    <a:pt x="1400" y="1"/>
                  </a:moveTo>
                  <a:cubicBezTo>
                    <a:pt x="1289" y="1"/>
                    <a:pt x="1206" y="70"/>
                    <a:pt x="1206" y="181"/>
                  </a:cubicBezTo>
                  <a:cubicBezTo>
                    <a:pt x="1206" y="278"/>
                    <a:pt x="1289" y="361"/>
                    <a:pt x="1400" y="361"/>
                  </a:cubicBezTo>
                  <a:lnTo>
                    <a:pt x="1526" y="361"/>
                  </a:lnTo>
                  <a:cubicBezTo>
                    <a:pt x="1705" y="361"/>
                    <a:pt x="1859" y="513"/>
                    <a:pt x="1859" y="708"/>
                  </a:cubicBezTo>
                  <a:cubicBezTo>
                    <a:pt x="1859" y="902"/>
                    <a:pt x="1705" y="1055"/>
                    <a:pt x="1526" y="1055"/>
                  </a:cubicBezTo>
                  <a:lnTo>
                    <a:pt x="707" y="1055"/>
                  </a:lnTo>
                  <a:cubicBezTo>
                    <a:pt x="513" y="1055"/>
                    <a:pt x="361" y="902"/>
                    <a:pt x="361" y="708"/>
                  </a:cubicBezTo>
                  <a:cubicBezTo>
                    <a:pt x="361" y="611"/>
                    <a:pt x="278" y="528"/>
                    <a:pt x="180" y="528"/>
                  </a:cubicBezTo>
                  <a:cubicBezTo>
                    <a:pt x="83" y="528"/>
                    <a:pt x="0" y="611"/>
                    <a:pt x="0" y="708"/>
                  </a:cubicBezTo>
                  <a:cubicBezTo>
                    <a:pt x="0" y="1096"/>
                    <a:pt x="319" y="1415"/>
                    <a:pt x="707" y="1415"/>
                  </a:cubicBezTo>
                  <a:lnTo>
                    <a:pt x="1526" y="1415"/>
                  </a:lnTo>
                  <a:cubicBezTo>
                    <a:pt x="1914" y="1415"/>
                    <a:pt x="2232" y="1096"/>
                    <a:pt x="2232" y="708"/>
                  </a:cubicBezTo>
                  <a:cubicBezTo>
                    <a:pt x="2232" y="319"/>
                    <a:pt x="1914" y="1"/>
                    <a:pt x="15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156;p52">
              <a:extLst>
                <a:ext uri="{FF2B5EF4-FFF2-40B4-BE49-F238E27FC236}">
                  <a16:creationId xmlns:a16="http://schemas.microsoft.com/office/drawing/2014/main" id="{EEDBD6B9-2B19-C434-AAF8-570B281B370E}"/>
                </a:ext>
              </a:extLst>
            </p:cNvPr>
            <p:cNvSpPr/>
            <p:nvPr/>
          </p:nvSpPr>
          <p:spPr>
            <a:xfrm>
              <a:off x="3253363" y="2219035"/>
              <a:ext cx="191827" cy="185676"/>
            </a:xfrm>
            <a:custGeom>
              <a:avLst/>
              <a:gdLst/>
              <a:ahLst/>
              <a:cxnLst/>
              <a:rect l="l" t="t" r="r" b="b"/>
              <a:pathLst>
                <a:path w="4023" h="3894" extrusionOk="0">
                  <a:moveTo>
                    <a:pt x="1194" y="455"/>
                  </a:moveTo>
                  <a:lnTo>
                    <a:pt x="1748" y="1051"/>
                  </a:lnTo>
                  <a:lnTo>
                    <a:pt x="1610" y="1051"/>
                  </a:lnTo>
                  <a:cubicBezTo>
                    <a:pt x="1513" y="1051"/>
                    <a:pt x="1430" y="1134"/>
                    <a:pt x="1430" y="1245"/>
                  </a:cubicBezTo>
                  <a:lnTo>
                    <a:pt x="1430" y="1494"/>
                  </a:lnTo>
                  <a:cubicBezTo>
                    <a:pt x="1430" y="2147"/>
                    <a:pt x="1832" y="2521"/>
                    <a:pt x="2525" y="2521"/>
                  </a:cubicBezTo>
                  <a:lnTo>
                    <a:pt x="2775" y="2521"/>
                  </a:lnTo>
                  <a:cubicBezTo>
                    <a:pt x="2872" y="2521"/>
                    <a:pt x="2955" y="2437"/>
                    <a:pt x="2955" y="2341"/>
                  </a:cubicBezTo>
                  <a:lnTo>
                    <a:pt x="2955" y="2160"/>
                  </a:lnTo>
                  <a:lnTo>
                    <a:pt x="3566" y="2715"/>
                  </a:lnTo>
                  <a:lnTo>
                    <a:pt x="2955" y="3284"/>
                  </a:lnTo>
                  <a:lnTo>
                    <a:pt x="2955" y="3159"/>
                  </a:lnTo>
                  <a:cubicBezTo>
                    <a:pt x="2955" y="3062"/>
                    <a:pt x="2872" y="2979"/>
                    <a:pt x="2775" y="2979"/>
                  </a:cubicBezTo>
                  <a:lnTo>
                    <a:pt x="2442" y="2979"/>
                  </a:lnTo>
                  <a:cubicBezTo>
                    <a:pt x="2026" y="2979"/>
                    <a:pt x="1652" y="2853"/>
                    <a:pt x="1388" y="2618"/>
                  </a:cubicBezTo>
                  <a:cubicBezTo>
                    <a:pt x="1097" y="2382"/>
                    <a:pt x="944" y="2036"/>
                    <a:pt x="944" y="1633"/>
                  </a:cubicBezTo>
                  <a:lnTo>
                    <a:pt x="944" y="1245"/>
                  </a:lnTo>
                  <a:cubicBezTo>
                    <a:pt x="944" y="1134"/>
                    <a:pt x="861" y="1051"/>
                    <a:pt x="764" y="1051"/>
                  </a:cubicBezTo>
                  <a:lnTo>
                    <a:pt x="626" y="1051"/>
                  </a:lnTo>
                  <a:lnTo>
                    <a:pt x="1194" y="455"/>
                  </a:lnTo>
                  <a:close/>
                  <a:moveTo>
                    <a:pt x="1189" y="1"/>
                  </a:moveTo>
                  <a:cubicBezTo>
                    <a:pt x="1138" y="1"/>
                    <a:pt x="1090" y="18"/>
                    <a:pt x="1055" y="52"/>
                  </a:cubicBezTo>
                  <a:lnTo>
                    <a:pt x="71" y="1121"/>
                  </a:lnTo>
                  <a:cubicBezTo>
                    <a:pt x="15" y="1162"/>
                    <a:pt x="1" y="1245"/>
                    <a:pt x="29" y="1315"/>
                  </a:cubicBezTo>
                  <a:cubicBezTo>
                    <a:pt x="56" y="1383"/>
                    <a:pt x="126" y="1426"/>
                    <a:pt x="195" y="1426"/>
                  </a:cubicBezTo>
                  <a:lnTo>
                    <a:pt x="583" y="1426"/>
                  </a:lnTo>
                  <a:lnTo>
                    <a:pt x="583" y="1633"/>
                  </a:lnTo>
                  <a:cubicBezTo>
                    <a:pt x="583" y="2147"/>
                    <a:pt x="778" y="2591"/>
                    <a:pt x="1153" y="2909"/>
                  </a:cubicBezTo>
                  <a:cubicBezTo>
                    <a:pt x="1485" y="3186"/>
                    <a:pt x="1942" y="3339"/>
                    <a:pt x="2442" y="3339"/>
                  </a:cubicBezTo>
                  <a:lnTo>
                    <a:pt x="2595" y="3339"/>
                  </a:lnTo>
                  <a:lnTo>
                    <a:pt x="2595" y="3713"/>
                  </a:lnTo>
                  <a:cubicBezTo>
                    <a:pt x="2595" y="3783"/>
                    <a:pt x="2636" y="3852"/>
                    <a:pt x="2706" y="3880"/>
                  </a:cubicBezTo>
                  <a:cubicBezTo>
                    <a:pt x="2729" y="3889"/>
                    <a:pt x="2752" y="3894"/>
                    <a:pt x="2775" y="3894"/>
                  </a:cubicBezTo>
                  <a:cubicBezTo>
                    <a:pt x="2820" y="3894"/>
                    <a:pt x="2863" y="3875"/>
                    <a:pt x="2900" y="3839"/>
                  </a:cubicBezTo>
                  <a:lnTo>
                    <a:pt x="3954" y="2853"/>
                  </a:lnTo>
                  <a:cubicBezTo>
                    <a:pt x="3995" y="2826"/>
                    <a:pt x="4023" y="2770"/>
                    <a:pt x="4023" y="2715"/>
                  </a:cubicBezTo>
                  <a:cubicBezTo>
                    <a:pt x="4023" y="2674"/>
                    <a:pt x="3995" y="2618"/>
                    <a:pt x="3954" y="2591"/>
                  </a:cubicBezTo>
                  <a:lnTo>
                    <a:pt x="2900" y="1592"/>
                  </a:lnTo>
                  <a:cubicBezTo>
                    <a:pt x="2864" y="1565"/>
                    <a:pt x="2823" y="1550"/>
                    <a:pt x="2779" y="1550"/>
                  </a:cubicBezTo>
                  <a:cubicBezTo>
                    <a:pt x="2755" y="1550"/>
                    <a:pt x="2730" y="1554"/>
                    <a:pt x="2706" y="1564"/>
                  </a:cubicBezTo>
                  <a:cubicBezTo>
                    <a:pt x="2636" y="1592"/>
                    <a:pt x="2595" y="1661"/>
                    <a:pt x="2595" y="1731"/>
                  </a:cubicBezTo>
                  <a:lnTo>
                    <a:pt x="2595" y="2147"/>
                  </a:lnTo>
                  <a:lnTo>
                    <a:pt x="2525" y="2147"/>
                  </a:lnTo>
                  <a:cubicBezTo>
                    <a:pt x="2040" y="2147"/>
                    <a:pt x="1804" y="1938"/>
                    <a:pt x="1804" y="1494"/>
                  </a:cubicBezTo>
                  <a:lnTo>
                    <a:pt x="1804" y="1426"/>
                  </a:lnTo>
                  <a:lnTo>
                    <a:pt x="2179" y="1426"/>
                  </a:lnTo>
                  <a:cubicBezTo>
                    <a:pt x="2248" y="1426"/>
                    <a:pt x="2317" y="1383"/>
                    <a:pt x="2345" y="1315"/>
                  </a:cubicBezTo>
                  <a:cubicBezTo>
                    <a:pt x="2373" y="1245"/>
                    <a:pt x="2358" y="1162"/>
                    <a:pt x="2317" y="1121"/>
                  </a:cubicBezTo>
                  <a:lnTo>
                    <a:pt x="1332" y="52"/>
                  </a:lnTo>
                  <a:cubicBezTo>
                    <a:pt x="1291" y="18"/>
                    <a:pt x="1239" y="1"/>
                    <a:pt x="11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157;p52">
              <a:extLst>
                <a:ext uri="{FF2B5EF4-FFF2-40B4-BE49-F238E27FC236}">
                  <a16:creationId xmlns:a16="http://schemas.microsoft.com/office/drawing/2014/main" id="{F3D32085-AE55-9945-48E4-2A317E1AD061}"/>
                </a:ext>
              </a:extLst>
            </p:cNvPr>
            <p:cNvSpPr/>
            <p:nvPr/>
          </p:nvSpPr>
          <p:spPr>
            <a:xfrm>
              <a:off x="3540371" y="2360798"/>
              <a:ext cx="19884" cy="17547"/>
            </a:xfrm>
            <a:custGeom>
              <a:avLst/>
              <a:gdLst/>
              <a:ahLst/>
              <a:cxnLst/>
              <a:rect l="l" t="t" r="r" b="b"/>
              <a:pathLst>
                <a:path w="417" h="368" extrusionOk="0">
                  <a:moveTo>
                    <a:pt x="220" y="0"/>
                  </a:moveTo>
                  <a:cubicBezTo>
                    <a:pt x="183" y="0"/>
                    <a:pt x="145" y="11"/>
                    <a:pt x="112" y="34"/>
                  </a:cubicBezTo>
                  <a:cubicBezTo>
                    <a:pt x="28" y="89"/>
                    <a:pt x="1" y="200"/>
                    <a:pt x="56" y="283"/>
                  </a:cubicBezTo>
                  <a:cubicBezTo>
                    <a:pt x="92" y="337"/>
                    <a:pt x="157" y="368"/>
                    <a:pt x="221" y="368"/>
                  </a:cubicBezTo>
                  <a:cubicBezTo>
                    <a:pt x="256" y="368"/>
                    <a:pt x="291" y="358"/>
                    <a:pt x="320" y="339"/>
                  </a:cubicBezTo>
                  <a:cubicBezTo>
                    <a:pt x="403" y="283"/>
                    <a:pt x="417" y="158"/>
                    <a:pt x="361" y="75"/>
                  </a:cubicBezTo>
                  <a:cubicBezTo>
                    <a:pt x="328" y="25"/>
                    <a:pt x="275" y="0"/>
                    <a:pt x="2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 name="Google Shape;2261;p52">
            <a:extLst>
              <a:ext uri="{FF2B5EF4-FFF2-40B4-BE49-F238E27FC236}">
                <a16:creationId xmlns:a16="http://schemas.microsoft.com/office/drawing/2014/main" id="{EB0FB60A-4C22-1475-B900-0E6B57468F22}"/>
              </a:ext>
            </a:extLst>
          </p:cNvPr>
          <p:cNvGrpSpPr/>
          <p:nvPr/>
        </p:nvGrpSpPr>
        <p:grpSpPr>
          <a:xfrm>
            <a:off x="772095" y="3367425"/>
            <a:ext cx="234975" cy="258617"/>
            <a:chOff x="3997990" y="1220350"/>
            <a:chExt cx="419949" cy="451696"/>
          </a:xfrm>
        </p:grpSpPr>
        <p:sp>
          <p:nvSpPr>
            <p:cNvPr id="39" name="Google Shape;2262;p52">
              <a:extLst>
                <a:ext uri="{FF2B5EF4-FFF2-40B4-BE49-F238E27FC236}">
                  <a16:creationId xmlns:a16="http://schemas.microsoft.com/office/drawing/2014/main" id="{B46BF952-1DD8-F78A-ED05-828EAAB6B6D5}"/>
                </a:ext>
              </a:extLst>
            </p:cNvPr>
            <p:cNvSpPr/>
            <p:nvPr/>
          </p:nvSpPr>
          <p:spPr>
            <a:xfrm>
              <a:off x="3997990" y="1220350"/>
              <a:ext cx="419272" cy="451696"/>
            </a:xfrm>
            <a:custGeom>
              <a:avLst/>
              <a:gdLst/>
              <a:ahLst/>
              <a:cxnLst/>
              <a:rect l="l" t="t" r="r" b="b"/>
              <a:pathLst>
                <a:path w="8793" h="9473" extrusionOk="0">
                  <a:moveTo>
                    <a:pt x="7975" y="375"/>
                  </a:moveTo>
                  <a:cubicBezTo>
                    <a:pt x="8224" y="375"/>
                    <a:pt x="8419" y="569"/>
                    <a:pt x="8419" y="804"/>
                  </a:cubicBezTo>
                  <a:lnTo>
                    <a:pt x="8419" y="1387"/>
                  </a:lnTo>
                  <a:lnTo>
                    <a:pt x="361" y="1387"/>
                  </a:lnTo>
                  <a:lnTo>
                    <a:pt x="361" y="804"/>
                  </a:lnTo>
                  <a:cubicBezTo>
                    <a:pt x="361" y="569"/>
                    <a:pt x="555" y="375"/>
                    <a:pt x="805" y="375"/>
                  </a:cubicBezTo>
                  <a:close/>
                  <a:moveTo>
                    <a:pt x="805" y="0"/>
                  </a:moveTo>
                  <a:cubicBezTo>
                    <a:pt x="361" y="0"/>
                    <a:pt x="0" y="361"/>
                    <a:pt x="0" y="804"/>
                  </a:cubicBezTo>
                  <a:lnTo>
                    <a:pt x="0" y="8626"/>
                  </a:lnTo>
                  <a:cubicBezTo>
                    <a:pt x="0" y="9084"/>
                    <a:pt x="375" y="9472"/>
                    <a:pt x="847" y="9472"/>
                  </a:cubicBezTo>
                  <a:lnTo>
                    <a:pt x="7933" y="9472"/>
                  </a:lnTo>
                  <a:cubicBezTo>
                    <a:pt x="8404" y="9472"/>
                    <a:pt x="8779" y="9084"/>
                    <a:pt x="8779" y="8626"/>
                  </a:cubicBezTo>
                  <a:lnTo>
                    <a:pt x="8779" y="5963"/>
                  </a:lnTo>
                  <a:cubicBezTo>
                    <a:pt x="8779" y="5867"/>
                    <a:pt x="8709" y="5784"/>
                    <a:pt x="8598" y="5784"/>
                  </a:cubicBezTo>
                  <a:cubicBezTo>
                    <a:pt x="8502" y="5784"/>
                    <a:pt x="8419" y="5867"/>
                    <a:pt x="8419" y="5963"/>
                  </a:cubicBezTo>
                  <a:lnTo>
                    <a:pt x="8419" y="8626"/>
                  </a:lnTo>
                  <a:cubicBezTo>
                    <a:pt x="8419" y="8890"/>
                    <a:pt x="8197" y="9097"/>
                    <a:pt x="7933" y="9097"/>
                  </a:cubicBezTo>
                  <a:lnTo>
                    <a:pt x="847" y="9097"/>
                  </a:lnTo>
                  <a:cubicBezTo>
                    <a:pt x="583" y="9097"/>
                    <a:pt x="361" y="8890"/>
                    <a:pt x="361" y="8626"/>
                  </a:cubicBezTo>
                  <a:lnTo>
                    <a:pt x="361" y="1762"/>
                  </a:lnTo>
                  <a:lnTo>
                    <a:pt x="8419" y="1762"/>
                  </a:lnTo>
                  <a:lnTo>
                    <a:pt x="8419" y="4341"/>
                  </a:lnTo>
                  <a:cubicBezTo>
                    <a:pt x="8419" y="4438"/>
                    <a:pt x="8502" y="4521"/>
                    <a:pt x="8598" y="4521"/>
                  </a:cubicBezTo>
                  <a:cubicBezTo>
                    <a:pt x="8709" y="4521"/>
                    <a:pt x="8779" y="4438"/>
                    <a:pt x="8779" y="4341"/>
                  </a:cubicBezTo>
                  <a:lnTo>
                    <a:pt x="8793" y="804"/>
                  </a:lnTo>
                  <a:cubicBezTo>
                    <a:pt x="8793" y="361"/>
                    <a:pt x="8419" y="0"/>
                    <a:pt x="79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263;p52">
              <a:extLst>
                <a:ext uri="{FF2B5EF4-FFF2-40B4-BE49-F238E27FC236}">
                  <a16:creationId xmlns:a16="http://schemas.microsoft.com/office/drawing/2014/main" id="{FBA82CAA-790C-7B76-13F4-858EEA5C037E}"/>
                </a:ext>
              </a:extLst>
            </p:cNvPr>
            <p:cNvSpPr/>
            <p:nvPr/>
          </p:nvSpPr>
          <p:spPr>
            <a:xfrm>
              <a:off x="4036328" y="1253299"/>
              <a:ext cx="19884" cy="17452"/>
            </a:xfrm>
            <a:custGeom>
              <a:avLst/>
              <a:gdLst/>
              <a:ahLst/>
              <a:cxnLst/>
              <a:rect l="l" t="t" r="r" b="b"/>
              <a:pathLst>
                <a:path w="417" h="366" extrusionOk="0">
                  <a:moveTo>
                    <a:pt x="217" y="1"/>
                  </a:moveTo>
                  <a:cubicBezTo>
                    <a:pt x="191" y="1"/>
                    <a:pt x="165" y="6"/>
                    <a:pt x="139" y="17"/>
                  </a:cubicBezTo>
                  <a:cubicBezTo>
                    <a:pt x="43" y="58"/>
                    <a:pt x="1" y="169"/>
                    <a:pt x="43" y="252"/>
                  </a:cubicBezTo>
                  <a:cubicBezTo>
                    <a:pt x="73" y="324"/>
                    <a:pt x="142" y="365"/>
                    <a:pt x="209" y="365"/>
                  </a:cubicBezTo>
                  <a:cubicBezTo>
                    <a:pt x="233" y="365"/>
                    <a:pt x="256" y="360"/>
                    <a:pt x="278" y="350"/>
                  </a:cubicBezTo>
                  <a:cubicBezTo>
                    <a:pt x="376" y="322"/>
                    <a:pt x="417" y="211"/>
                    <a:pt x="376" y="113"/>
                  </a:cubicBezTo>
                  <a:cubicBezTo>
                    <a:pt x="355" y="42"/>
                    <a:pt x="289" y="1"/>
                    <a:pt x="2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264;p52">
              <a:extLst>
                <a:ext uri="{FF2B5EF4-FFF2-40B4-BE49-F238E27FC236}">
                  <a16:creationId xmlns:a16="http://schemas.microsoft.com/office/drawing/2014/main" id="{A1C0FD59-7F10-F465-BA3A-AB55BBF88C1C}"/>
                </a:ext>
              </a:extLst>
            </p:cNvPr>
            <p:cNvSpPr/>
            <p:nvPr/>
          </p:nvSpPr>
          <p:spPr>
            <a:xfrm>
              <a:off x="4072043" y="1253299"/>
              <a:ext cx="19264" cy="17499"/>
            </a:xfrm>
            <a:custGeom>
              <a:avLst/>
              <a:gdLst/>
              <a:ahLst/>
              <a:cxnLst/>
              <a:rect l="l" t="t" r="r" b="b"/>
              <a:pathLst>
                <a:path w="404" h="367" extrusionOk="0">
                  <a:moveTo>
                    <a:pt x="213" y="1"/>
                  </a:moveTo>
                  <a:cubicBezTo>
                    <a:pt x="179" y="1"/>
                    <a:pt x="144" y="11"/>
                    <a:pt x="111" y="30"/>
                  </a:cubicBezTo>
                  <a:cubicBezTo>
                    <a:pt x="43" y="72"/>
                    <a:pt x="0" y="169"/>
                    <a:pt x="43" y="252"/>
                  </a:cubicBezTo>
                  <a:cubicBezTo>
                    <a:pt x="70" y="329"/>
                    <a:pt x="140" y="367"/>
                    <a:pt x="209" y="367"/>
                  </a:cubicBezTo>
                  <a:cubicBezTo>
                    <a:pt x="278" y="367"/>
                    <a:pt x="348" y="329"/>
                    <a:pt x="375" y="252"/>
                  </a:cubicBezTo>
                  <a:cubicBezTo>
                    <a:pt x="403" y="183"/>
                    <a:pt x="389" y="86"/>
                    <a:pt x="320" y="45"/>
                  </a:cubicBezTo>
                  <a:cubicBezTo>
                    <a:pt x="290" y="15"/>
                    <a:pt x="252" y="1"/>
                    <a:pt x="2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265;p52">
              <a:extLst>
                <a:ext uri="{FF2B5EF4-FFF2-40B4-BE49-F238E27FC236}">
                  <a16:creationId xmlns:a16="http://schemas.microsoft.com/office/drawing/2014/main" id="{2C56CE09-C273-481A-2F49-5F9AFED7D71D}"/>
                </a:ext>
              </a:extLst>
            </p:cNvPr>
            <p:cNvSpPr/>
            <p:nvPr/>
          </p:nvSpPr>
          <p:spPr>
            <a:xfrm>
              <a:off x="4202314" y="1332740"/>
              <a:ext cx="17881" cy="41055"/>
            </a:xfrm>
            <a:custGeom>
              <a:avLst/>
              <a:gdLst/>
              <a:ahLst/>
              <a:cxnLst/>
              <a:rect l="l" t="t" r="r" b="b"/>
              <a:pathLst>
                <a:path w="375" h="861" extrusionOk="0">
                  <a:moveTo>
                    <a:pt x="195" y="1"/>
                  </a:moveTo>
                  <a:cubicBezTo>
                    <a:pt x="84" y="1"/>
                    <a:pt x="1" y="84"/>
                    <a:pt x="1" y="181"/>
                  </a:cubicBezTo>
                  <a:lnTo>
                    <a:pt x="1" y="666"/>
                  </a:lnTo>
                  <a:cubicBezTo>
                    <a:pt x="1" y="777"/>
                    <a:pt x="84" y="860"/>
                    <a:pt x="195" y="860"/>
                  </a:cubicBezTo>
                  <a:cubicBezTo>
                    <a:pt x="292" y="860"/>
                    <a:pt x="375" y="777"/>
                    <a:pt x="375" y="666"/>
                  </a:cubicBezTo>
                  <a:lnTo>
                    <a:pt x="375" y="181"/>
                  </a:lnTo>
                  <a:cubicBezTo>
                    <a:pt x="375" y="84"/>
                    <a:pt x="292" y="1"/>
                    <a:pt x="1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2266;p52">
              <a:extLst>
                <a:ext uri="{FF2B5EF4-FFF2-40B4-BE49-F238E27FC236}">
                  <a16:creationId xmlns:a16="http://schemas.microsoft.com/office/drawing/2014/main" id="{9BDC419D-2CB6-4F08-9280-8FF26C2084E7}"/>
                </a:ext>
              </a:extLst>
            </p:cNvPr>
            <p:cNvSpPr/>
            <p:nvPr/>
          </p:nvSpPr>
          <p:spPr>
            <a:xfrm>
              <a:off x="4202314" y="1518611"/>
              <a:ext cx="17881" cy="41007"/>
            </a:xfrm>
            <a:custGeom>
              <a:avLst/>
              <a:gdLst/>
              <a:ahLst/>
              <a:cxnLst/>
              <a:rect l="l" t="t" r="r" b="b"/>
              <a:pathLst>
                <a:path w="375" h="860" extrusionOk="0">
                  <a:moveTo>
                    <a:pt x="195" y="0"/>
                  </a:moveTo>
                  <a:cubicBezTo>
                    <a:pt x="84" y="0"/>
                    <a:pt x="1" y="83"/>
                    <a:pt x="1" y="180"/>
                  </a:cubicBezTo>
                  <a:lnTo>
                    <a:pt x="1" y="679"/>
                  </a:lnTo>
                  <a:cubicBezTo>
                    <a:pt x="1" y="777"/>
                    <a:pt x="84" y="860"/>
                    <a:pt x="195" y="860"/>
                  </a:cubicBezTo>
                  <a:cubicBezTo>
                    <a:pt x="292" y="860"/>
                    <a:pt x="375" y="777"/>
                    <a:pt x="375" y="679"/>
                  </a:cubicBezTo>
                  <a:lnTo>
                    <a:pt x="375" y="180"/>
                  </a:lnTo>
                  <a:cubicBezTo>
                    <a:pt x="375" y="83"/>
                    <a:pt x="292" y="0"/>
                    <a:pt x="1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267;p52">
              <a:extLst>
                <a:ext uri="{FF2B5EF4-FFF2-40B4-BE49-F238E27FC236}">
                  <a16:creationId xmlns:a16="http://schemas.microsoft.com/office/drawing/2014/main" id="{DBDAE772-A99F-DEFD-B95F-EFA354CF4431}"/>
                </a:ext>
              </a:extLst>
            </p:cNvPr>
            <p:cNvSpPr/>
            <p:nvPr/>
          </p:nvSpPr>
          <p:spPr>
            <a:xfrm>
              <a:off x="4097840" y="1437215"/>
              <a:ext cx="41675" cy="17929"/>
            </a:xfrm>
            <a:custGeom>
              <a:avLst/>
              <a:gdLst/>
              <a:ahLst/>
              <a:cxnLst/>
              <a:rect l="l" t="t" r="r" b="b"/>
              <a:pathLst>
                <a:path w="874" h="376" extrusionOk="0">
                  <a:moveTo>
                    <a:pt x="181" y="1"/>
                  </a:moveTo>
                  <a:cubicBezTo>
                    <a:pt x="84" y="1"/>
                    <a:pt x="1" y="84"/>
                    <a:pt x="1" y="182"/>
                  </a:cubicBezTo>
                  <a:cubicBezTo>
                    <a:pt x="1" y="292"/>
                    <a:pt x="84" y="376"/>
                    <a:pt x="181" y="376"/>
                  </a:cubicBezTo>
                  <a:lnTo>
                    <a:pt x="694" y="376"/>
                  </a:lnTo>
                  <a:cubicBezTo>
                    <a:pt x="791" y="376"/>
                    <a:pt x="874" y="292"/>
                    <a:pt x="874" y="182"/>
                  </a:cubicBezTo>
                  <a:cubicBezTo>
                    <a:pt x="874" y="84"/>
                    <a:pt x="791" y="1"/>
                    <a:pt x="6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2268;p52">
              <a:extLst>
                <a:ext uri="{FF2B5EF4-FFF2-40B4-BE49-F238E27FC236}">
                  <a16:creationId xmlns:a16="http://schemas.microsoft.com/office/drawing/2014/main" id="{114B560D-118A-B932-A2A9-43336B4F4DE6}"/>
                </a:ext>
              </a:extLst>
            </p:cNvPr>
            <p:cNvSpPr/>
            <p:nvPr/>
          </p:nvSpPr>
          <p:spPr>
            <a:xfrm>
              <a:off x="4283663" y="1437215"/>
              <a:ext cx="41007" cy="17929"/>
            </a:xfrm>
            <a:custGeom>
              <a:avLst/>
              <a:gdLst/>
              <a:ahLst/>
              <a:cxnLst/>
              <a:rect l="l" t="t" r="r" b="b"/>
              <a:pathLst>
                <a:path w="860" h="376" extrusionOk="0">
                  <a:moveTo>
                    <a:pt x="194" y="1"/>
                  </a:moveTo>
                  <a:cubicBezTo>
                    <a:pt x="83" y="1"/>
                    <a:pt x="0" y="84"/>
                    <a:pt x="0" y="182"/>
                  </a:cubicBezTo>
                  <a:cubicBezTo>
                    <a:pt x="0" y="292"/>
                    <a:pt x="83" y="376"/>
                    <a:pt x="194" y="376"/>
                  </a:cubicBezTo>
                  <a:lnTo>
                    <a:pt x="680" y="376"/>
                  </a:lnTo>
                  <a:cubicBezTo>
                    <a:pt x="791" y="376"/>
                    <a:pt x="860" y="292"/>
                    <a:pt x="860" y="182"/>
                  </a:cubicBezTo>
                  <a:cubicBezTo>
                    <a:pt x="860" y="84"/>
                    <a:pt x="791" y="1"/>
                    <a:pt x="6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2269;p52">
              <a:extLst>
                <a:ext uri="{FF2B5EF4-FFF2-40B4-BE49-F238E27FC236}">
                  <a16:creationId xmlns:a16="http://schemas.microsoft.com/office/drawing/2014/main" id="{630EB5D8-99B9-5044-6C16-B80B0BA37A5C}"/>
                </a:ext>
              </a:extLst>
            </p:cNvPr>
            <p:cNvSpPr/>
            <p:nvPr/>
          </p:nvSpPr>
          <p:spPr>
            <a:xfrm>
              <a:off x="4127594" y="1494912"/>
              <a:ext cx="35762" cy="34284"/>
            </a:xfrm>
            <a:custGeom>
              <a:avLst/>
              <a:gdLst/>
              <a:ahLst/>
              <a:cxnLst/>
              <a:rect l="l" t="t" r="r" b="b"/>
              <a:pathLst>
                <a:path w="750" h="719" extrusionOk="0">
                  <a:moveTo>
                    <a:pt x="553" y="1"/>
                  </a:moveTo>
                  <a:cubicBezTo>
                    <a:pt x="507" y="1"/>
                    <a:pt x="458" y="18"/>
                    <a:pt x="416" y="53"/>
                  </a:cubicBezTo>
                  <a:lnTo>
                    <a:pt x="70" y="399"/>
                  </a:lnTo>
                  <a:cubicBezTo>
                    <a:pt x="0" y="469"/>
                    <a:pt x="0" y="594"/>
                    <a:pt x="70" y="663"/>
                  </a:cubicBezTo>
                  <a:cubicBezTo>
                    <a:pt x="111" y="691"/>
                    <a:pt x="153" y="719"/>
                    <a:pt x="209" y="719"/>
                  </a:cubicBezTo>
                  <a:cubicBezTo>
                    <a:pt x="250" y="719"/>
                    <a:pt x="292" y="691"/>
                    <a:pt x="333" y="663"/>
                  </a:cubicBezTo>
                  <a:lnTo>
                    <a:pt x="680" y="316"/>
                  </a:lnTo>
                  <a:cubicBezTo>
                    <a:pt x="749" y="233"/>
                    <a:pt x="749" y="122"/>
                    <a:pt x="680" y="53"/>
                  </a:cubicBezTo>
                  <a:cubicBezTo>
                    <a:pt x="645" y="18"/>
                    <a:pt x="600" y="1"/>
                    <a:pt x="5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2270;p52">
              <a:extLst>
                <a:ext uri="{FF2B5EF4-FFF2-40B4-BE49-F238E27FC236}">
                  <a16:creationId xmlns:a16="http://schemas.microsoft.com/office/drawing/2014/main" id="{45CBE4FB-14E7-F635-1DF1-C93B66805921}"/>
                </a:ext>
              </a:extLst>
            </p:cNvPr>
            <p:cNvSpPr/>
            <p:nvPr/>
          </p:nvSpPr>
          <p:spPr>
            <a:xfrm>
              <a:off x="4127594" y="1363353"/>
              <a:ext cx="36429" cy="34951"/>
            </a:xfrm>
            <a:custGeom>
              <a:avLst/>
              <a:gdLst/>
              <a:ahLst/>
              <a:cxnLst/>
              <a:rect l="l" t="t" r="r" b="b"/>
              <a:pathLst>
                <a:path w="764" h="733" extrusionOk="0">
                  <a:moveTo>
                    <a:pt x="202" y="0"/>
                  </a:moveTo>
                  <a:cubicBezTo>
                    <a:pt x="153" y="0"/>
                    <a:pt x="105" y="18"/>
                    <a:pt x="70" y="52"/>
                  </a:cubicBezTo>
                  <a:cubicBezTo>
                    <a:pt x="0" y="122"/>
                    <a:pt x="0" y="246"/>
                    <a:pt x="70" y="316"/>
                  </a:cubicBezTo>
                  <a:lnTo>
                    <a:pt x="431" y="677"/>
                  </a:lnTo>
                  <a:cubicBezTo>
                    <a:pt x="472" y="704"/>
                    <a:pt x="514" y="732"/>
                    <a:pt x="569" y="732"/>
                  </a:cubicBezTo>
                  <a:cubicBezTo>
                    <a:pt x="611" y="732"/>
                    <a:pt x="666" y="704"/>
                    <a:pt x="694" y="677"/>
                  </a:cubicBezTo>
                  <a:cubicBezTo>
                    <a:pt x="764" y="607"/>
                    <a:pt x="764" y="482"/>
                    <a:pt x="694" y="413"/>
                  </a:cubicBezTo>
                  <a:lnTo>
                    <a:pt x="333" y="52"/>
                  </a:lnTo>
                  <a:cubicBezTo>
                    <a:pt x="299" y="18"/>
                    <a:pt x="250" y="0"/>
                    <a:pt x="2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2271;p52">
              <a:extLst>
                <a:ext uri="{FF2B5EF4-FFF2-40B4-BE49-F238E27FC236}">
                  <a16:creationId xmlns:a16="http://schemas.microsoft.com/office/drawing/2014/main" id="{73AFA8F7-9ABA-C794-B0C7-BB06C4D9E892}"/>
                </a:ext>
              </a:extLst>
            </p:cNvPr>
            <p:cNvSpPr/>
            <p:nvPr/>
          </p:nvSpPr>
          <p:spPr>
            <a:xfrm>
              <a:off x="4259201" y="1494912"/>
              <a:ext cx="35762" cy="34284"/>
            </a:xfrm>
            <a:custGeom>
              <a:avLst/>
              <a:gdLst/>
              <a:ahLst/>
              <a:cxnLst/>
              <a:rect l="l" t="t" r="r" b="b"/>
              <a:pathLst>
                <a:path w="750" h="719" extrusionOk="0">
                  <a:moveTo>
                    <a:pt x="201" y="1"/>
                  </a:moveTo>
                  <a:cubicBezTo>
                    <a:pt x="153" y="1"/>
                    <a:pt x="104" y="18"/>
                    <a:pt x="69" y="53"/>
                  </a:cubicBezTo>
                  <a:cubicBezTo>
                    <a:pt x="1" y="122"/>
                    <a:pt x="1" y="233"/>
                    <a:pt x="69" y="316"/>
                  </a:cubicBezTo>
                  <a:lnTo>
                    <a:pt x="417" y="663"/>
                  </a:lnTo>
                  <a:cubicBezTo>
                    <a:pt x="458" y="691"/>
                    <a:pt x="500" y="719"/>
                    <a:pt x="555" y="719"/>
                  </a:cubicBezTo>
                  <a:cubicBezTo>
                    <a:pt x="596" y="719"/>
                    <a:pt x="652" y="691"/>
                    <a:pt x="680" y="663"/>
                  </a:cubicBezTo>
                  <a:cubicBezTo>
                    <a:pt x="749" y="594"/>
                    <a:pt x="749" y="469"/>
                    <a:pt x="680" y="399"/>
                  </a:cubicBezTo>
                  <a:lnTo>
                    <a:pt x="333" y="53"/>
                  </a:lnTo>
                  <a:cubicBezTo>
                    <a:pt x="299" y="18"/>
                    <a:pt x="250" y="1"/>
                    <a:pt x="2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2272;p52">
              <a:extLst>
                <a:ext uri="{FF2B5EF4-FFF2-40B4-BE49-F238E27FC236}">
                  <a16:creationId xmlns:a16="http://schemas.microsoft.com/office/drawing/2014/main" id="{75516F97-E281-2CF8-665A-452FD9C4A2C9}"/>
                </a:ext>
              </a:extLst>
            </p:cNvPr>
            <p:cNvSpPr/>
            <p:nvPr/>
          </p:nvSpPr>
          <p:spPr>
            <a:xfrm>
              <a:off x="4169890" y="1391200"/>
              <a:ext cx="103233" cy="108907"/>
            </a:xfrm>
            <a:custGeom>
              <a:avLst/>
              <a:gdLst/>
              <a:ahLst/>
              <a:cxnLst/>
              <a:rect l="l" t="t" r="r" b="b"/>
              <a:pathLst>
                <a:path w="2165" h="2284" extrusionOk="0">
                  <a:moveTo>
                    <a:pt x="820" y="1493"/>
                  </a:moveTo>
                  <a:cubicBezTo>
                    <a:pt x="931" y="1493"/>
                    <a:pt x="1027" y="1590"/>
                    <a:pt x="1027" y="1701"/>
                  </a:cubicBezTo>
                  <a:cubicBezTo>
                    <a:pt x="1027" y="1812"/>
                    <a:pt x="931" y="1909"/>
                    <a:pt x="820" y="1909"/>
                  </a:cubicBezTo>
                  <a:lnTo>
                    <a:pt x="598" y="1909"/>
                  </a:lnTo>
                  <a:cubicBezTo>
                    <a:pt x="487" y="1909"/>
                    <a:pt x="389" y="1812"/>
                    <a:pt x="389" y="1701"/>
                  </a:cubicBezTo>
                  <a:cubicBezTo>
                    <a:pt x="389" y="1590"/>
                    <a:pt x="487" y="1493"/>
                    <a:pt x="598" y="1493"/>
                  </a:cubicBezTo>
                  <a:close/>
                  <a:moveTo>
                    <a:pt x="1219" y="1"/>
                  </a:moveTo>
                  <a:cubicBezTo>
                    <a:pt x="1202" y="1"/>
                    <a:pt x="1184" y="3"/>
                    <a:pt x="1166" y="9"/>
                  </a:cubicBezTo>
                  <a:cubicBezTo>
                    <a:pt x="1083" y="23"/>
                    <a:pt x="1027" y="106"/>
                    <a:pt x="1027" y="189"/>
                  </a:cubicBezTo>
                  <a:lnTo>
                    <a:pt x="1027" y="1160"/>
                  </a:lnTo>
                  <a:cubicBezTo>
                    <a:pt x="958" y="1132"/>
                    <a:pt x="888" y="1119"/>
                    <a:pt x="820" y="1119"/>
                  </a:cubicBezTo>
                  <a:lnTo>
                    <a:pt x="598" y="1119"/>
                  </a:lnTo>
                  <a:cubicBezTo>
                    <a:pt x="265" y="1119"/>
                    <a:pt x="1" y="1396"/>
                    <a:pt x="15" y="1715"/>
                  </a:cubicBezTo>
                  <a:cubicBezTo>
                    <a:pt x="29" y="2034"/>
                    <a:pt x="293" y="2284"/>
                    <a:pt x="611" y="2284"/>
                  </a:cubicBezTo>
                  <a:lnTo>
                    <a:pt x="820" y="2284"/>
                  </a:lnTo>
                  <a:cubicBezTo>
                    <a:pt x="1138" y="2284"/>
                    <a:pt x="1402" y="2020"/>
                    <a:pt x="1402" y="1701"/>
                  </a:cubicBezTo>
                  <a:lnTo>
                    <a:pt x="1402" y="577"/>
                  </a:lnTo>
                  <a:cubicBezTo>
                    <a:pt x="1443" y="605"/>
                    <a:pt x="1499" y="620"/>
                    <a:pt x="1554" y="647"/>
                  </a:cubicBezTo>
                  <a:cubicBezTo>
                    <a:pt x="1735" y="703"/>
                    <a:pt x="1776" y="814"/>
                    <a:pt x="1776" y="827"/>
                  </a:cubicBezTo>
                  <a:lnTo>
                    <a:pt x="1776" y="841"/>
                  </a:lnTo>
                  <a:cubicBezTo>
                    <a:pt x="1799" y="921"/>
                    <a:pt x="1869" y="973"/>
                    <a:pt x="1948" y="973"/>
                  </a:cubicBezTo>
                  <a:cubicBezTo>
                    <a:pt x="1964" y="973"/>
                    <a:pt x="1981" y="971"/>
                    <a:pt x="1998" y="966"/>
                  </a:cubicBezTo>
                  <a:cubicBezTo>
                    <a:pt x="2096" y="938"/>
                    <a:pt x="2164" y="841"/>
                    <a:pt x="2137" y="744"/>
                  </a:cubicBezTo>
                  <a:lnTo>
                    <a:pt x="2137" y="716"/>
                  </a:lnTo>
                  <a:cubicBezTo>
                    <a:pt x="2096" y="605"/>
                    <a:pt x="1957" y="383"/>
                    <a:pt x="1665" y="287"/>
                  </a:cubicBezTo>
                  <a:cubicBezTo>
                    <a:pt x="1471" y="231"/>
                    <a:pt x="1374" y="106"/>
                    <a:pt x="1374" y="93"/>
                  </a:cubicBezTo>
                  <a:cubicBezTo>
                    <a:pt x="1341" y="38"/>
                    <a:pt x="1283" y="1"/>
                    <a:pt x="12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2273;p52">
              <a:extLst>
                <a:ext uri="{FF2B5EF4-FFF2-40B4-BE49-F238E27FC236}">
                  <a16:creationId xmlns:a16="http://schemas.microsoft.com/office/drawing/2014/main" id="{BB97A11B-4B43-5DDA-6D0F-59A53745D721}"/>
                </a:ext>
              </a:extLst>
            </p:cNvPr>
            <p:cNvSpPr/>
            <p:nvPr/>
          </p:nvSpPr>
          <p:spPr>
            <a:xfrm>
              <a:off x="4056879" y="1578120"/>
              <a:ext cx="308792" cy="52928"/>
            </a:xfrm>
            <a:custGeom>
              <a:avLst/>
              <a:gdLst/>
              <a:ahLst/>
              <a:cxnLst/>
              <a:rect l="l" t="t" r="r" b="b"/>
              <a:pathLst>
                <a:path w="6476" h="1110" extrusionOk="0">
                  <a:moveTo>
                    <a:pt x="1137" y="0"/>
                  </a:moveTo>
                  <a:cubicBezTo>
                    <a:pt x="1040" y="0"/>
                    <a:pt x="956" y="83"/>
                    <a:pt x="956" y="180"/>
                  </a:cubicBezTo>
                  <a:lnTo>
                    <a:pt x="956" y="374"/>
                  </a:lnTo>
                  <a:lnTo>
                    <a:pt x="194" y="374"/>
                  </a:lnTo>
                  <a:cubicBezTo>
                    <a:pt x="83" y="374"/>
                    <a:pt x="0" y="457"/>
                    <a:pt x="0" y="568"/>
                  </a:cubicBezTo>
                  <a:cubicBezTo>
                    <a:pt x="0" y="666"/>
                    <a:pt x="83" y="749"/>
                    <a:pt x="194" y="749"/>
                  </a:cubicBezTo>
                  <a:lnTo>
                    <a:pt x="956" y="749"/>
                  </a:lnTo>
                  <a:lnTo>
                    <a:pt x="956" y="929"/>
                  </a:lnTo>
                  <a:cubicBezTo>
                    <a:pt x="956" y="1026"/>
                    <a:pt x="1040" y="1110"/>
                    <a:pt x="1137" y="1110"/>
                  </a:cubicBezTo>
                  <a:cubicBezTo>
                    <a:pt x="1248" y="1110"/>
                    <a:pt x="1331" y="1026"/>
                    <a:pt x="1331" y="929"/>
                  </a:cubicBezTo>
                  <a:lnTo>
                    <a:pt x="1331" y="749"/>
                  </a:lnTo>
                  <a:lnTo>
                    <a:pt x="6296" y="749"/>
                  </a:lnTo>
                  <a:cubicBezTo>
                    <a:pt x="6393" y="749"/>
                    <a:pt x="6476" y="666"/>
                    <a:pt x="6476" y="568"/>
                  </a:cubicBezTo>
                  <a:cubicBezTo>
                    <a:pt x="6476" y="457"/>
                    <a:pt x="6393" y="374"/>
                    <a:pt x="6296" y="374"/>
                  </a:cubicBezTo>
                  <a:lnTo>
                    <a:pt x="1331" y="374"/>
                  </a:lnTo>
                  <a:lnTo>
                    <a:pt x="1331" y="180"/>
                  </a:lnTo>
                  <a:cubicBezTo>
                    <a:pt x="1331" y="83"/>
                    <a:pt x="1248" y="0"/>
                    <a:pt x="11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2274;p52">
              <a:extLst>
                <a:ext uri="{FF2B5EF4-FFF2-40B4-BE49-F238E27FC236}">
                  <a16:creationId xmlns:a16="http://schemas.microsoft.com/office/drawing/2014/main" id="{A1E31757-2D0A-D767-2774-2D6991842A9C}"/>
                </a:ext>
              </a:extLst>
            </p:cNvPr>
            <p:cNvSpPr/>
            <p:nvPr/>
          </p:nvSpPr>
          <p:spPr>
            <a:xfrm>
              <a:off x="4397912" y="1457242"/>
              <a:ext cx="20027" cy="17547"/>
            </a:xfrm>
            <a:custGeom>
              <a:avLst/>
              <a:gdLst/>
              <a:ahLst/>
              <a:cxnLst/>
              <a:rect l="l" t="t" r="r" b="b"/>
              <a:pathLst>
                <a:path w="420" h="368" extrusionOk="0">
                  <a:moveTo>
                    <a:pt x="221" y="0"/>
                  </a:moveTo>
                  <a:cubicBezTo>
                    <a:pt x="148" y="0"/>
                    <a:pt x="74" y="42"/>
                    <a:pt x="45" y="122"/>
                  </a:cubicBezTo>
                  <a:cubicBezTo>
                    <a:pt x="0" y="244"/>
                    <a:pt x="99" y="367"/>
                    <a:pt x="220" y="367"/>
                  </a:cubicBezTo>
                  <a:cubicBezTo>
                    <a:pt x="249" y="367"/>
                    <a:pt x="279" y="360"/>
                    <a:pt x="309" y="344"/>
                  </a:cubicBezTo>
                  <a:cubicBezTo>
                    <a:pt x="392" y="302"/>
                    <a:pt x="420" y="191"/>
                    <a:pt x="378" y="108"/>
                  </a:cubicBezTo>
                  <a:cubicBezTo>
                    <a:pt x="351" y="35"/>
                    <a:pt x="287" y="0"/>
                    <a:pt x="2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52" name="Google Shape;280;p29">
            <a:extLst>
              <a:ext uri="{FF2B5EF4-FFF2-40B4-BE49-F238E27FC236}">
                <a16:creationId xmlns:a16="http://schemas.microsoft.com/office/drawing/2014/main" id="{BF9C751B-8901-A46B-DC8A-6C1D6BD15A67}"/>
              </a:ext>
            </a:extLst>
          </p:cNvPr>
          <p:cNvCxnSpPr/>
          <p:nvPr/>
        </p:nvCxnSpPr>
        <p:spPr>
          <a:xfrm>
            <a:off x="745098" y="3232798"/>
            <a:ext cx="255600" cy="0"/>
          </a:xfrm>
          <a:prstGeom prst="straightConnector1">
            <a:avLst/>
          </a:prstGeom>
          <a:noFill/>
          <a:ln w="9525" cap="flat" cmpd="sng">
            <a:solidFill>
              <a:schemeClr val="dk1"/>
            </a:solidFill>
            <a:prstDash val="solid"/>
            <a:round/>
            <a:headEnd type="none" w="med" len="med"/>
            <a:tailEnd type="none" w="med" len="med"/>
          </a:ln>
        </p:spPr>
      </p:cxnSp>
      <p:sp>
        <p:nvSpPr>
          <p:cNvPr id="53" name="Google Shape;402;p32">
            <a:extLst>
              <a:ext uri="{FF2B5EF4-FFF2-40B4-BE49-F238E27FC236}">
                <a16:creationId xmlns:a16="http://schemas.microsoft.com/office/drawing/2014/main" id="{77CE639C-A3C5-1C83-100A-A674DC4CC03F}"/>
              </a:ext>
            </a:extLst>
          </p:cNvPr>
          <p:cNvSpPr txBox="1">
            <a:spLocks/>
          </p:cNvSpPr>
          <p:nvPr/>
        </p:nvSpPr>
        <p:spPr>
          <a:xfrm>
            <a:off x="1379968" y="1479850"/>
            <a:ext cx="7044032" cy="703032"/>
          </a:xfrm>
          <a:prstGeom prst="rect">
            <a:avLst/>
          </a:prstGeom>
        </p:spPr>
        <p:txBody>
          <a:bodyPr spcFirstLastPara="1" wrap="square" lIns="91425" tIns="0" rIns="91425"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2000" dirty="0" err="1">
                <a:solidFill>
                  <a:schemeClr val="accent6"/>
                </a:solidFill>
                <a:latin typeface="Metrophobic" panose="020B0604020202020204" charset="0"/>
              </a:rPr>
              <a:t>Họ</a:t>
            </a:r>
            <a:r>
              <a:rPr lang="en-US" sz="2000" dirty="0">
                <a:solidFill>
                  <a:schemeClr val="accent6"/>
                </a:solidFill>
                <a:latin typeface="Metrophobic" panose="020B0604020202020204" charset="0"/>
              </a:rPr>
              <a:t> </a:t>
            </a:r>
            <a:r>
              <a:rPr lang="en-US" sz="2000" dirty="0" err="1">
                <a:solidFill>
                  <a:schemeClr val="accent6"/>
                </a:solidFill>
                <a:latin typeface="Metrophobic" panose="020B0604020202020204" charset="0"/>
              </a:rPr>
              <a:t>và</a:t>
            </a:r>
            <a:r>
              <a:rPr lang="en-US" sz="2000" dirty="0">
                <a:solidFill>
                  <a:schemeClr val="accent6"/>
                </a:solidFill>
                <a:latin typeface="Metrophobic" panose="020B0604020202020204" charset="0"/>
              </a:rPr>
              <a:t> </a:t>
            </a:r>
            <a:r>
              <a:rPr lang="en-US" sz="2000" dirty="0" err="1">
                <a:solidFill>
                  <a:schemeClr val="accent6"/>
                </a:solidFill>
                <a:latin typeface="Metrophobic" panose="020B0604020202020204" charset="0"/>
              </a:rPr>
              <a:t>tên</a:t>
            </a:r>
            <a:r>
              <a:rPr lang="en-US" sz="2000" dirty="0">
                <a:solidFill>
                  <a:schemeClr val="accent6"/>
                </a:solidFill>
                <a:latin typeface="Metrophobic" panose="020B0604020202020204" charset="0"/>
              </a:rPr>
              <a:t>: </a:t>
            </a:r>
            <a:r>
              <a:rPr lang="en-US" sz="2000" dirty="0" err="1">
                <a:solidFill>
                  <a:schemeClr val="accent6"/>
                </a:solidFill>
                <a:latin typeface="Metrophobic" panose="020B0604020202020204" charset="0"/>
              </a:rPr>
              <a:t>Nguyễn</a:t>
            </a:r>
            <a:r>
              <a:rPr lang="en-US" sz="2000" dirty="0">
                <a:solidFill>
                  <a:schemeClr val="accent6"/>
                </a:solidFill>
                <a:latin typeface="Metrophobic" panose="020B0604020202020204" charset="0"/>
              </a:rPr>
              <a:t> </a:t>
            </a:r>
            <a:r>
              <a:rPr lang="en-US" sz="2000" dirty="0" err="1">
                <a:solidFill>
                  <a:schemeClr val="accent6"/>
                </a:solidFill>
                <a:latin typeface="Metrophobic" panose="020B0604020202020204" charset="0"/>
              </a:rPr>
              <a:t>Phương</a:t>
            </a:r>
            <a:r>
              <a:rPr lang="en-US" sz="2000" dirty="0">
                <a:solidFill>
                  <a:schemeClr val="accent6"/>
                </a:solidFill>
                <a:latin typeface="Metrophobic" panose="020B0604020202020204" charset="0"/>
              </a:rPr>
              <a:t> Nam</a:t>
            </a:r>
          </a:p>
          <a:p>
            <a:pPr algn="ctr"/>
            <a:r>
              <a:rPr lang="en-US" sz="2000" dirty="0">
                <a:solidFill>
                  <a:schemeClr val="accent6"/>
                </a:solidFill>
                <a:latin typeface="Metrophobic" panose="020B0604020202020204" charset="0"/>
              </a:rPr>
              <a:t>MSSV: 19110402</a:t>
            </a:r>
          </a:p>
        </p:txBody>
      </p:sp>
      <p:grpSp>
        <p:nvGrpSpPr>
          <p:cNvPr id="54" name="Google Shape;2327;p53">
            <a:extLst>
              <a:ext uri="{FF2B5EF4-FFF2-40B4-BE49-F238E27FC236}">
                <a16:creationId xmlns:a16="http://schemas.microsoft.com/office/drawing/2014/main" id="{5FB3BB56-1556-CAF0-441B-04018B674976}"/>
              </a:ext>
            </a:extLst>
          </p:cNvPr>
          <p:cNvGrpSpPr/>
          <p:nvPr/>
        </p:nvGrpSpPr>
        <p:grpSpPr>
          <a:xfrm>
            <a:off x="2626201" y="3026283"/>
            <a:ext cx="4551565" cy="1035942"/>
            <a:chOff x="2848700" y="2650450"/>
            <a:chExt cx="5026475" cy="932275"/>
          </a:xfrm>
        </p:grpSpPr>
        <p:sp>
          <p:nvSpPr>
            <p:cNvPr id="55" name="Google Shape;2328;p53">
              <a:extLst>
                <a:ext uri="{FF2B5EF4-FFF2-40B4-BE49-F238E27FC236}">
                  <a16:creationId xmlns:a16="http://schemas.microsoft.com/office/drawing/2014/main" id="{96B74B36-0B92-D267-C9C0-0D51116484F1}"/>
                </a:ext>
              </a:extLst>
            </p:cNvPr>
            <p:cNvSpPr/>
            <p:nvPr/>
          </p:nvSpPr>
          <p:spPr>
            <a:xfrm>
              <a:off x="3133625" y="3463525"/>
              <a:ext cx="116550" cy="60950"/>
            </a:xfrm>
            <a:custGeom>
              <a:avLst/>
              <a:gdLst/>
              <a:ahLst/>
              <a:cxnLst/>
              <a:rect l="l" t="t" r="r" b="b"/>
              <a:pathLst>
                <a:path w="4662" h="2438" extrusionOk="0">
                  <a:moveTo>
                    <a:pt x="1" y="0"/>
                  </a:moveTo>
                  <a:lnTo>
                    <a:pt x="1" y="2438"/>
                  </a:lnTo>
                  <a:lnTo>
                    <a:pt x="4662" y="2438"/>
                  </a:lnTo>
                  <a:lnTo>
                    <a:pt x="466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2329;p53">
              <a:extLst>
                <a:ext uri="{FF2B5EF4-FFF2-40B4-BE49-F238E27FC236}">
                  <a16:creationId xmlns:a16="http://schemas.microsoft.com/office/drawing/2014/main" id="{2C5C65D9-D5A6-7A98-58BE-9E62EB007ECC}"/>
                </a:ext>
              </a:extLst>
            </p:cNvPr>
            <p:cNvSpPr/>
            <p:nvPr/>
          </p:nvSpPr>
          <p:spPr>
            <a:xfrm>
              <a:off x="3289150" y="3463525"/>
              <a:ext cx="116050" cy="60950"/>
            </a:xfrm>
            <a:custGeom>
              <a:avLst/>
              <a:gdLst/>
              <a:ahLst/>
              <a:cxnLst/>
              <a:rect l="l" t="t" r="r" b="b"/>
              <a:pathLst>
                <a:path w="4642" h="2438" extrusionOk="0">
                  <a:moveTo>
                    <a:pt x="1" y="0"/>
                  </a:moveTo>
                  <a:lnTo>
                    <a:pt x="1" y="2438"/>
                  </a:lnTo>
                  <a:lnTo>
                    <a:pt x="4642" y="2438"/>
                  </a:lnTo>
                  <a:lnTo>
                    <a:pt x="464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2330;p53">
              <a:extLst>
                <a:ext uri="{FF2B5EF4-FFF2-40B4-BE49-F238E27FC236}">
                  <a16:creationId xmlns:a16="http://schemas.microsoft.com/office/drawing/2014/main" id="{DAF573DB-C7EE-B3CA-7C33-9C29309342B2}"/>
                </a:ext>
              </a:extLst>
            </p:cNvPr>
            <p:cNvSpPr/>
            <p:nvPr/>
          </p:nvSpPr>
          <p:spPr>
            <a:xfrm>
              <a:off x="3289150" y="3347500"/>
              <a:ext cx="116050" cy="60450"/>
            </a:xfrm>
            <a:custGeom>
              <a:avLst/>
              <a:gdLst/>
              <a:ahLst/>
              <a:cxnLst/>
              <a:rect l="l" t="t" r="r" b="b"/>
              <a:pathLst>
                <a:path w="4642" h="2418" extrusionOk="0">
                  <a:moveTo>
                    <a:pt x="1" y="1"/>
                  </a:moveTo>
                  <a:lnTo>
                    <a:pt x="1" y="2418"/>
                  </a:lnTo>
                  <a:lnTo>
                    <a:pt x="4642" y="2418"/>
                  </a:lnTo>
                  <a:lnTo>
                    <a:pt x="464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2331;p53">
              <a:extLst>
                <a:ext uri="{FF2B5EF4-FFF2-40B4-BE49-F238E27FC236}">
                  <a16:creationId xmlns:a16="http://schemas.microsoft.com/office/drawing/2014/main" id="{08CE3EE1-DC30-D284-002C-B705E6D23B9B}"/>
                </a:ext>
              </a:extLst>
            </p:cNvPr>
            <p:cNvSpPr/>
            <p:nvPr/>
          </p:nvSpPr>
          <p:spPr>
            <a:xfrm>
              <a:off x="3444175" y="3463525"/>
              <a:ext cx="116575" cy="60950"/>
            </a:xfrm>
            <a:custGeom>
              <a:avLst/>
              <a:gdLst/>
              <a:ahLst/>
              <a:cxnLst/>
              <a:rect l="l" t="t" r="r" b="b"/>
              <a:pathLst>
                <a:path w="4663" h="2438" extrusionOk="0">
                  <a:moveTo>
                    <a:pt x="1" y="0"/>
                  </a:moveTo>
                  <a:lnTo>
                    <a:pt x="1" y="2438"/>
                  </a:lnTo>
                  <a:lnTo>
                    <a:pt x="4662" y="2438"/>
                  </a:lnTo>
                  <a:lnTo>
                    <a:pt x="466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2332;p53">
              <a:extLst>
                <a:ext uri="{FF2B5EF4-FFF2-40B4-BE49-F238E27FC236}">
                  <a16:creationId xmlns:a16="http://schemas.microsoft.com/office/drawing/2014/main" id="{58B9287A-763D-3E21-11E6-9D11BF887985}"/>
                </a:ext>
              </a:extLst>
            </p:cNvPr>
            <p:cNvSpPr/>
            <p:nvPr/>
          </p:nvSpPr>
          <p:spPr>
            <a:xfrm>
              <a:off x="3444175" y="3347500"/>
              <a:ext cx="116575" cy="60450"/>
            </a:xfrm>
            <a:custGeom>
              <a:avLst/>
              <a:gdLst/>
              <a:ahLst/>
              <a:cxnLst/>
              <a:rect l="l" t="t" r="r" b="b"/>
              <a:pathLst>
                <a:path w="4663" h="2418" extrusionOk="0">
                  <a:moveTo>
                    <a:pt x="1" y="1"/>
                  </a:moveTo>
                  <a:lnTo>
                    <a:pt x="1" y="2418"/>
                  </a:lnTo>
                  <a:lnTo>
                    <a:pt x="4662" y="2418"/>
                  </a:lnTo>
                  <a:lnTo>
                    <a:pt x="466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2333;p53">
              <a:extLst>
                <a:ext uri="{FF2B5EF4-FFF2-40B4-BE49-F238E27FC236}">
                  <a16:creationId xmlns:a16="http://schemas.microsoft.com/office/drawing/2014/main" id="{B273B78D-C63B-BB76-FB42-A38E5CDB81D0}"/>
                </a:ext>
              </a:extLst>
            </p:cNvPr>
            <p:cNvSpPr/>
            <p:nvPr/>
          </p:nvSpPr>
          <p:spPr>
            <a:xfrm>
              <a:off x="3444175" y="3231525"/>
              <a:ext cx="116575" cy="60400"/>
            </a:xfrm>
            <a:custGeom>
              <a:avLst/>
              <a:gdLst/>
              <a:ahLst/>
              <a:cxnLst/>
              <a:rect l="l" t="t" r="r" b="b"/>
              <a:pathLst>
                <a:path w="4663" h="2416" extrusionOk="0">
                  <a:moveTo>
                    <a:pt x="1" y="0"/>
                  </a:moveTo>
                  <a:lnTo>
                    <a:pt x="1" y="2416"/>
                  </a:lnTo>
                  <a:lnTo>
                    <a:pt x="4662" y="2416"/>
                  </a:lnTo>
                  <a:lnTo>
                    <a:pt x="466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2334;p53">
              <a:extLst>
                <a:ext uri="{FF2B5EF4-FFF2-40B4-BE49-F238E27FC236}">
                  <a16:creationId xmlns:a16="http://schemas.microsoft.com/office/drawing/2014/main" id="{0548FE03-599B-BEFD-B60C-F28A9D4F679B}"/>
                </a:ext>
              </a:extLst>
            </p:cNvPr>
            <p:cNvSpPr/>
            <p:nvPr/>
          </p:nvSpPr>
          <p:spPr>
            <a:xfrm>
              <a:off x="2970575" y="3463525"/>
              <a:ext cx="116550" cy="60950"/>
            </a:xfrm>
            <a:custGeom>
              <a:avLst/>
              <a:gdLst/>
              <a:ahLst/>
              <a:cxnLst/>
              <a:rect l="l" t="t" r="r" b="b"/>
              <a:pathLst>
                <a:path w="4662" h="2438" extrusionOk="0">
                  <a:moveTo>
                    <a:pt x="0" y="0"/>
                  </a:moveTo>
                  <a:lnTo>
                    <a:pt x="0" y="2438"/>
                  </a:lnTo>
                  <a:lnTo>
                    <a:pt x="4661" y="2438"/>
                  </a:lnTo>
                  <a:lnTo>
                    <a:pt x="466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2335;p53">
              <a:extLst>
                <a:ext uri="{FF2B5EF4-FFF2-40B4-BE49-F238E27FC236}">
                  <a16:creationId xmlns:a16="http://schemas.microsoft.com/office/drawing/2014/main" id="{F46AAEF0-9CE9-376F-5FE8-2E488B61A6F5}"/>
                </a:ext>
              </a:extLst>
            </p:cNvPr>
            <p:cNvSpPr/>
            <p:nvPr/>
          </p:nvSpPr>
          <p:spPr>
            <a:xfrm>
              <a:off x="2970575" y="3347500"/>
              <a:ext cx="116550" cy="60450"/>
            </a:xfrm>
            <a:custGeom>
              <a:avLst/>
              <a:gdLst/>
              <a:ahLst/>
              <a:cxnLst/>
              <a:rect l="l" t="t" r="r" b="b"/>
              <a:pathLst>
                <a:path w="4662" h="2418" extrusionOk="0">
                  <a:moveTo>
                    <a:pt x="0" y="1"/>
                  </a:moveTo>
                  <a:lnTo>
                    <a:pt x="0" y="2418"/>
                  </a:lnTo>
                  <a:lnTo>
                    <a:pt x="4661" y="2418"/>
                  </a:lnTo>
                  <a:lnTo>
                    <a:pt x="466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2336;p53">
              <a:extLst>
                <a:ext uri="{FF2B5EF4-FFF2-40B4-BE49-F238E27FC236}">
                  <a16:creationId xmlns:a16="http://schemas.microsoft.com/office/drawing/2014/main" id="{98908810-F21A-0366-A164-599AD7BE480A}"/>
                </a:ext>
              </a:extLst>
            </p:cNvPr>
            <p:cNvSpPr/>
            <p:nvPr/>
          </p:nvSpPr>
          <p:spPr>
            <a:xfrm>
              <a:off x="2970575" y="3231525"/>
              <a:ext cx="116550" cy="60400"/>
            </a:xfrm>
            <a:custGeom>
              <a:avLst/>
              <a:gdLst/>
              <a:ahLst/>
              <a:cxnLst/>
              <a:rect l="l" t="t" r="r" b="b"/>
              <a:pathLst>
                <a:path w="4662" h="2416" extrusionOk="0">
                  <a:moveTo>
                    <a:pt x="0" y="0"/>
                  </a:moveTo>
                  <a:lnTo>
                    <a:pt x="0" y="2416"/>
                  </a:lnTo>
                  <a:lnTo>
                    <a:pt x="4661" y="2416"/>
                  </a:lnTo>
                  <a:lnTo>
                    <a:pt x="466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2337;p53">
              <a:extLst>
                <a:ext uri="{FF2B5EF4-FFF2-40B4-BE49-F238E27FC236}">
                  <a16:creationId xmlns:a16="http://schemas.microsoft.com/office/drawing/2014/main" id="{F1953DF6-743F-1C3E-6E88-BF22FE951D19}"/>
                </a:ext>
              </a:extLst>
            </p:cNvPr>
            <p:cNvSpPr/>
            <p:nvPr/>
          </p:nvSpPr>
          <p:spPr>
            <a:xfrm>
              <a:off x="3599750" y="3463525"/>
              <a:ext cx="116025" cy="60950"/>
            </a:xfrm>
            <a:custGeom>
              <a:avLst/>
              <a:gdLst/>
              <a:ahLst/>
              <a:cxnLst/>
              <a:rect l="l" t="t" r="r" b="b"/>
              <a:pathLst>
                <a:path w="4641" h="2438" extrusionOk="0">
                  <a:moveTo>
                    <a:pt x="1" y="0"/>
                  </a:moveTo>
                  <a:lnTo>
                    <a:pt x="1" y="2438"/>
                  </a:lnTo>
                  <a:lnTo>
                    <a:pt x="4640" y="2438"/>
                  </a:lnTo>
                  <a:lnTo>
                    <a:pt x="464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2338;p53">
              <a:extLst>
                <a:ext uri="{FF2B5EF4-FFF2-40B4-BE49-F238E27FC236}">
                  <a16:creationId xmlns:a16="http://schemas.microsoft.com/office/drawing/2014/main" id="{5AF9FD41-7C0B-52A6-E09F-3CA3B03CB12A}"/>
                </a:ext>
              </a:extLst>
            </p:cNvPr>
            <p:cNvSpPr/>
            <p:nvPr/>
          </p:nvSpPr>
          <p:spPr>
            <a:xfrm>
              <a:off x="3599750" y="3347500"/>
              <a:ext cx="116025" cy="60450"/>
            </a:xfrm>
            <a:custGeom>
              <a:avLst/>
              <a:gdLst/>
              <a:ahLst/>
              <a:cxnLst/>
              <a:rect l="l" t="t" r="r" b="b"/>
              <a:pathLst>
                <a:path w="4641" h="2418" extrusionOk="0">
                  <a:moveTo>
                    <a:pt x="1" y="1"/>
                  </a:moveTo>
                  <a:lnTo>
                    <a:pt x="1" y="2418"/>
                  </a:lnTo>
                  <a:lnTo>
                    <a:pt x="4640" y="2418"/>
                  </a:lnTo>
                  <a:lnTo>
                    <a:pt x="464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2339;p53">
              <a:extLst>
                <a:ext uri="{FF2B5EF4-FFF2-40B4-BE49-F238E27FC236}">
                  <a16:creationId xmlns:a16="http://schemas.microsoft.com/office/drawing/2014/main" id="{B0D27D12-E72D-2C74-8CBD-08CDFAD2DB78}"/>
                </a:ext>
              </a:extLst>
            </p:cNvPr>
            <p:cNvSpPr/>
            <p:nvPr/>
          </p:nvSpPr>
          <p:spPr>
            <a:xfrm>
              <a:off x="3599750" y="3231525"/>
              <a:ext cx="116025" cy="60400"/>
            </a:xfrm>
            <a:custGeom>
              <a:avLst/>
              <a:gdLst/>
              <a:ahLst/>
              <a:cxnLst/>
              <a:rect l="l" t="t" r="r" b="b"/>
              <a:pathLst>
                <a:path w="4641" h="2416" extrusionOk="0">
                  <a:moveTo>
                    <a:pt x="1" y="0"/>
                  </a:moveTo>
                  <a:lnTo>
                    <a:pt x="1" y="2416"/>
                  </a:lnTo>
                  <a:lnTo>
                    <a:pt x="4640" y="2416"/>
                  </a:lnTo>
                  <a:lnTo>
                    <a:pt x="464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2340;p53">
              <a:extLst>
                <a:ext uri="{FF2B5EF4-FFF2-40B4-BE49-F238E27FC236}">
                  <a16:creationId xmlns:a16="http://schemas.microsoft.com/office/drawing/2014/main" id="{1C060996-E4E0-1590-66DB-3813D101C49A}"/>
                </a:ext>
              </a:extLst>
            </p:cNvPr>
            <p:cNvSpPr/>
            <p:nvPr/>
          </p:nvSpPr>
          <p:spPr>
            <a:xfrm>
              <a:off x="3599750" y="3115000"/>
              <a:ext cx="116025" cy="60950"/>
            </a:xfrm>
            <a:custGeom>
              <a:avLst/>
              <a:gdLst/>
              <a:ahLst/>
              <a:cxnLst/>
              <a:rect l="l" t="t" r="r" b="b"/>
              <a:pathLst>
                <a:path w="4641" h="2438" extrusionOk="0">
                  <a:moveTo>
                    <a:pt x="1" y="0"/>
                  </a:moveTo>
                  <a:lnTo>
                    <a:pt x="1" y="2438"/>
                  </a:lnTo>
                  <a:lnTo>
                    <a:pt x="4640" y="2438"/>
                  </a:lnTo>
                  <a:lnTo>
                    <a:pt x="464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2341;p53">
              <a:extLst>
                <a:ext uri="{FF2B5EF4-FFF2-40B4-BE49-F238E27FC236}">
                  <a16:creationId xmlns:a16="http://schemas.microsoft.com/office/drawing/2014/main" id="{31031FCE-CA0E-DC7D-0A9F-D3D64E855A3B}"/>
                </a:ext>
              </a:extLst>
            </p:cNvPr>
            <p:cNvSpPr/>
            <p:nvPr/>
          </p:nvSpPr>
          <p:spPr>
            <a:xfrm>
              <a:off x="3133625" y="3347500"/>
              <a:ext cx="116550" cy="60450"/>
            </a:xfrm>
            <a:custGeom>
              <a:avLst/>
              <a:gdLst/>
              <a:ahLst/>
              <a:cxnLst/>
              <a:rect l="l" t="t" r="r" b="b"/>
              <a:pathLst>
                <a:path w="4662" h="2418" extrusionOk="0">
                  <a:moveTo>
                    <a:pt x="1" y="1"/>
                  </a:moveTo>
                  <a:lnTo>
                    <a:pt x="1" y="2418"/>
                  </a:lnTo>
                  <a:lnTo>
                    <a:pt x="4662" y="2418"/>
                  </a:lnTo>
                  <a:lnTo>
                    <a:pt x="466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2342;p53">
              <a:extLst>
                <a:ext uri="{FF2B5EF4-FFF2-40B4-BE49-F238E27FC236}">
                  <a16:creationId xmlns:a16="http://schemas.microsoft.com/office/drawing/2014/main" id="{E1778117-E923-C086-A5AD-E28798E0FC62}"/>
                </a:ext>
              </a:extLst>
            </p:cNvPr>
            <p:cNvSpPr/>
            <p:nvPr/>
          </p:nvSpPr>
          <p:spPr>
            <a:xfrm>
              <a:off x="3133625" y="3231525"/>
              <a:ext cx="116550" cy="60400"/>
            </a:xfrm>
            <a:custGeom>
              <a:avLst/>
              <a:gdLst/>
              <a:ahLst/>
              <a:cxnLst/>
              <a:rect l="l" t="t" r="r" b="b"/>
              <a:pathLst>
                <a:path w="4662" h="2416" extrusionOk="0">
                  <a:moveTo>
                    <a:pt x="1" y="0"/>
                  </a:moveTo>
                  <a:lnTo>
                    <a:pt x="1" y="2416"/>
                  </a:lnTo>
                  <a:lnTo>
                    <a:pt x="4662" y="2416"/>
                  </a:lnTo>
                  <a:lnTo>
                    <a:pt x="466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2343;p53">
              <a:extLst>
                <a:ext uri="{FF2B5EF4-FFF2-40B4-BE49-F238E27FC236}">
                  <a16:creationId xmlns:a16="http://schemas.microsoft.com/office/drawing/2014/main" id="{03331F88-B763-85A6-3E55-B0C49EFC8E2A}"/>
                </a:ext>
              </a:extLst>
            </p:cNvPr>
            <p:cNvSpPr/>
            <p:nvPr/>
          </p:nvSpPr>
          <p:spPr>
            <a:xfrm>
              <a:off x="3133625" y="3115000"/>
              <a:ext cx="116550" cy="60950"/>
            </a:xfrm>
            <a:custGeom>
              <a:avLst/>
              <a:gdLst/>
              <a:ahLst/>
              <a:cxnLst/>
              <a:rect l="l" t="t" r="r" b="b"/>
              <a:pathLst>
                <a:path w="4662" h="2438" extrusionOk="0">
                  <a:moveTo>
                    <a:pt x="1" y="0"/>
                  </a:moveTo>
                  <a:lnTo>
                    <a:pt x="1" y="2438"/>
                  </a:lnTo>
                  <a:lnTo>
                    <a:pt x="4662" y="2438"/>
                  </a:lnTo>
                  <a:lnTo>
                    <a:pt x="466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2344;p53">
              <a:extLst>
                <a:ext uri="{FF2B5EF4-FFF2-40B4-BE49-F238E27FC236}">
                  <a16:creationId xmlns:a16="http://schemas.microsoft.com/office/drawing/2014/main" id="{ADC37C9E-4639-D53F-329C-D6997BFC8433}"/>
                </a:ext>
              </a:extLst>
            </p:cNvPr>
            <p:cNvSpPr/>
            <p:nvPr/>
          </p:nvSpPr>
          <p:spPr>
            <a:xfrm>
              <a:off x="3754775" y="3463525"/>
              <a:ext cx="116575" cy="60950"/>
            </a:xfrm>
            <a:custGeom>
              <a:avLst/>
              <a:gdLst/>
              <a:ahLst/>
              <a:cxnLst/>
              <a:rect l="l" t="t" r="r" b="b"/>
              <a:pathLst>
                <a:path w="4663" h="2438" extrusionOk="0">
                  <a:moveTo>
                    <a:pt x="1" y="0"/>
                  </a:moveTo>
                  <a:lnTo>
                    <a:pt x="1" y="2438"/>
                  </a:lnTo>
                  <a:lnTo>
                    <a:pt x="4662" y="2438"/>
                  </a:lnTo>
                  <a:lnTo>
                    <a:pt x="466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345;p53">
              <a:extLst>
                <a:ext uri="{FF2B5EF4-FFF2-40B4-BE49-F238E27FC236}">
                  <a16:creationId xmlns:a16="http://schemas.microsoft.com/office/drawing/2014/main" id="{59C2A2FB-04E6-94ED-59F2-A75EE2B81983}"/>
                </a:ext>
              </a:extLst>
            </p:cNvPr>
            <p:cNvSpPr/>
            <p:nvPr/>
          </p:nvSpPr>
          <p:spPr>
            <a:xfrm>
              <a:off x="3754775" y="3347500"/>
              <a:ext cx="116575" cy="60450"/>
            </a:xfrm>
            <a:custGeom>
              <a:avLst/>
              <a:gdLst/>
              <a:ahLst/>
              <a:cxnLst/>
              <a:rect l="l" t="t" r="r" b="b"/>
              <a:pathLst>
                <a:path w="4663" h="2418" extrusionOk="0">
                  <a:moveTo>
                    <a:pt x="1" y="1"/>
                  </a:moveTo>
                  <a:lnTo>
                    <a:pt x="1" y="2418"/>
                  </a:lnTo>
                  <a:lnTo>
                    <a:pt x="4662" y="2418"/>
                  </a:lnTo>
                  <a:lnTo>
                    <a:pt x="466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346;p53">
              <a:extLst>
                <a:ext uri="{FF2B5EF4-FFF2-40B4-BE49-F238E27FC236}">
                  <a16:creationId xmlns:a16="http://schemas.microsoft.com/office/drawing/2014/main" id="{9040879E-2D3E-BEA3-E375-26A6D51B8DD8}"/>
                </a:ext>
              </a:extLst>
            </p:cNvPr>
            <p:cNvSpPr/>
            <p:nvPr/>
          </p:nvSpPr>
          <p:spPr>
            <a:xfrm>
              <a:off x="3754775" y="3231525"/>
              <a:ext cx="116575" cy="60400"/>
            </a:xfrm>
            <a:custGeom>
              <a:avLst/>
              <a:gdLst/>
              <a:ahLst/>
              <a:cxnLst/>
              <a:rect l="l" t="t" r="r" b="b"/>
              <a:pathLst>
                <a:path w="4663" h="2416" extrusionOk="0">
                  <a:moveTo>
                    <a:pt x="1" y="0"/>
                  </a:moveTo>
                  <a:lnTo>
                    <a:pt x="1" y="2416"/>
                  </a:lnTo>
                  <a:lnTo>
                    <a:pt x="4662" y="2416"/>
                  </a:lnTo>
                  <a:lnTo>
                    <a:pt x="466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347;p53">
              <a:extLst>
                <a:ext uri="{FF2B5EF4-FFF2-40B4-BE49-F238E27FC236}">
                  <a16:creationId xmlns:a16="http://schemas.microsoft.com/office/drawing/2014/main" id="{F3A3FE0A-F99C-7367-F139-EC7B4C28011A}"/>
                </a:ext>
              </a:extLst>
            </p:cNvPr>
            <p:cNvSpPr/>
            <p:nvPr/>
          </p:nvSpPr>
          <p:spPr>
            <a:xfrm>
              <a:off x="3754775" y="3115000"/>
              <a:ext cx="116575" cy="60950"/>
            </a:xfrm>
            <a:custGeom>
              <a:avLst/>
              <a:gdLst/>
              <a:ahLst/>
              <a:cxnLst/>
              <a:rect l="l" t="t" r="r" b="b"/>
              <a:pathLst>
                <a:path w="4663" h="2438" extrusionOk="0">
                  <a:moveTo>
                    <a:pt x="1" y="0"/>
                  </a:moveTo>
                  <a:lnTo>
                    <a:pt x="1" y="2438"/>
                  </a:lnTo>
                  <a:lnTo>
                    <a:pt x="4662" y="2438"/>
                  </a:lnTo>
                  <a:lnTo>
                    <a:pt x="466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348;p53">
              <a:extLst>
                <a:ext uri="{FF2B5EF4-FFF2-40B4-BE49-F238E27FC236}">
                  <a16:creationId xmlns:a16="http://schemas.microsoft.com/office/drawing/2014/main" id="{C3A54076-8C43-DC86-92FD-FB699E79988F}"/>
                </a:ext>
              </a:extLst>
            </p:cNvPr>
            <p:cNvSpPr/>
            <p:nvPr/>
          </p:nvSpPr>
          <p:spPr>
            <a:xfrm>
              <a:off x="3754775" y="2998975"/>
              <a:ext cx="116575" cy="60450"/>
            </a:xfrm>
            <a:custGeom>
              <a:avLst/>
              <a:gdLst/>
              <a:ahLst/>
              <a:cxnLst/>
              <a:rect l="l" t="t" r="r" b="b"/>
              <a:pathLst>
                <a:path w="4663" h="2418" extrusionOk="0">
                  <a:moveTo>
                    <a:pt x="1" y="0"/>
                  </a:moveTo>
                  <a:lnTo>
                    <a:pt x="1" y="2417"/>
                  </a:lnTo>
                  <a:lnTo>
                    <a:pt x="4662" y="2417"/>
                  </a:lnTo>
                  <a:lnTo>
                    <a:pt x="466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349;p53">
              <a:extLst>
                <a:ext uri="{FF2B5EF4-FFF2-40B4-BE49-F238E27FC236}">
                  <a16:creationId xmlns:a16="http://schemas.microsoft.com/office/drawing/2014/main" id="{716DE704-7872-6DAC-A48D-71C366DF8F1E}"/>
                </a:ext>
              </a:extLst>
            </p:cNvPr>
            <p:cNvSpPr/>
            <p:nvPr/>
          </p:nvSpPr>
          <p:spPr>
            <a:xfrm>
              <a:off x="3910325" y="3463525"/>
              <a:ext cx="116025" cy="60950"/>
            </a:xfrm>
            <a:custGeom>
              <a:avLst/>
              <a:gdLst/>
              <a:ahLst/>
              <a:cxnLst/>
              <a:rect l="l" t="t" r="r" b="b"/>
              <a:pathLst>
                <a:path w="4641" h="2438" extrusionOk="0">
                  <a:moveTo>
                    <a:pt x="0" y="0"/>
                  </a:moveTo>
                  <a:lnTo>
                    <a:pt x="0" y="2438"/>
                  </a:lnTo>
                  <a:lnTo>
                    <a:pt x="4641" y="2438"/>
                  </a:lnTo>
                  <a:lnTo>
                    <a:pt x="464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350;p53">
              <a:extLst>
                <a:ext uri="{FF2B5EF4-FFF2-40B4-BE49-F238E27FC236}">
                  <a16:creationId xmlns:a16="http://schemas.microsoft.com/office/drawing/2014/main" id="{F984139F-D394-7C00-188E-BD397ED680E4}"/>
                </a:ext>
              </a:extLst>
            </p:cNvPr>
            <p:cNvSpPr/>
            <p:nvPr/>
          </p:nvSpPr>
          <p:spPr>
            <a:xfrm>
              <a:off x="3910325" y="3347500"/>
              <a:ext cx="116025" cy="60450"/>
            </a:xfrm>
            <a:custGeom>
              <a:avLst/>
              <a:gdLst/>
              <a:ahLst/>
              <a:cxnLst/>
              <a:rect l="l" t="t" r="r" b="b"/>
              <a:pathLst>
                <a:path w="4641" h="2418" extrusionOk="0">
                  <a:moveTo>
                    <a:pt x="0" y="1"/>
                  </a:moveTo>
                  <a:lnTo>
                    <a:pt x="0" y="2418"/>
                  </a:lnTo>
                  <a:lnTo>
                    <a:pt x="4641" y="2418"/>
                  </a:lnTo>
                  <a:lnTo>
                    <a:pt x="464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351;p53">
              <a:extLst>
                <a:ext uri="{FF2B5EF4-FFF2-40B4-BE49-F238E27FC236}">
                  <a16:creationId xmlns:a16="http://schemas.microsoft.com/office/drawing/2014/main" id="{13A25DCD-854B-28BE-3737-F470DCCDE2BC}"/>
                </a:ext>
              </a:extLst>
            </p:cNvPr>
            <p:cNvSpPr/>
            <p:nvPr/>
          </p:nvSpPr>
          <p:spPr>
            <a:xfrm>
              <a:off x="3910325" y="3231525"/>
              <a:ext cx="116025" cy="60400"/>
            </a:xfrm>
            <a:custGeom>
              <a:avLst/>
              <a:gdLst/>
              <a:ahLst/>
              <a:cxnLst/>
              <a:rect l="l" t="t" r="r" b="b"/>
              <a:pathLst>
                <a:path w="4641" h="2416" extrusionOk="0">
                  <a:moveTo>
                    <a:pt x="0" y="0"/>
                  </a:moveTo>
                  <a:lnTo>
                    <a:pt x="0" y="2416"/>
                  </a:lnTo>
                  <a:lnTo>
                    <a:pt x="4641" y="2416"/>
                  </a:lnTo>
                  <a:lnTo>
                    <a:pt x="464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352;p53">
              <a:extLst>
                <a:ext uri="{FF2B5EF4-FFF2-40B4-BE49-F238E27FC236}">
                  <a16:creationId xmlns:a16="http://schemas.microsoft.com/office/drawing/2014/main" id="{674E68F9-E11A-F1CF-67DD-2C9B5C8DA4E0}"/>
                </a:ext>
              </a:extLst>
            </p:cNvPr>
            <p:cNvSpPr/>
            <p:nvPr/>
          </p:nvSpPr>
          <p:spPr>
            <a:xfrm>
              <a:off x="3910325" y="3115000"/>
              <a:ext cx="116025" cy="60950"/>
            </a:xfrm>
            <a:custGeom>
              <a:avLst/>
              <a:gdLst/>
              <a:ahLst/>
              <a:cxnLst/>
              <a:rect l="l" t="t" r="r" b="b"/>
              <a:pathLst>
                <a:path w="4641" h="2438" extrusionOk="0">
                  <a:moveTo>
                    <a:pt x="0" y="0"/>
                  </a:moveTo>
                  <a:lnTo>
                    <a:pt x="0" y="2438"/>
                  </a:lnTo>
                  <a:lnTo>
                    <a:pt x="4641" y="2438"/>
                  </a:lnTo>
                  <a:lnTo>
                    <a:pt x="464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353;p53">
              <a:extLst>
                <a:ext uri="{FF2B5EF4-FFF2-40B4-BE49-F238E27FC236}">
                  <a16:creationId xmlns:a16="http://schemas.microsoft.com/office/drawing/2014/main" id="{B234D211-D577-8139-2BF8-746B04D71C41}"/>
                </a:ext>
              </a:extLst>
            </p:cNvPr>
            <p:cNvSpPr/>
            <p:nvPr/>
          </p:nvSpPr>
          <p:spPr>
            <a:xfrm>
              <a:off x="3910325" y="2998975"/>
              <a:ext cx="116025" cy="60450"/>
            </a:xfrm>
            <a:custGeom>
              <a:avLst/>
              <a:gdLst/>
              <a:ahLst/>
              <a:cxnLst/>
              <a:rect l="l" t="t" r="r" b="b"/>
              <a:pathLst>
                <a:path w="4641" h="2418" extrusionOk="0">
                  <a:moveTo>
                    <a:pt x="0" y="0"/>
                  </a:moveTo>
                  <a:lnTo>
                    <a:pt x="0" y="2417"/>
                  </a:lnTo>
                  <a:lnTo>
                    <a:pt x="4641" y="2417"/>
                  </a:lnTo>
                  <a:lnTo>
                    <a:pt x="464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354;p53">
              <a:extLst>
                <a:ext uri="{FF2B5EF4-FFF2-40B4-BE49-F238E27FC236}">
                  <a16:creationId xmlns:a16="http://schemas.microsoft.com/office/drawing/2014/main" id="{FB2DFB5E-245D-3E84-05BC-067C94E0595D}"/>
                </a:ext>
              </a:extLst>
            </p:cNvPr>
            <p:cNvSpPr/>
            <p:nvPr/>
          </p:nvSpPr>
          <p:spPr>
            <a:xfrm>
              <a:off x="3910325" y="2882425"/>
              <a:ext cx="116025" cy="60975"/>
            </a:xfrm>
            <a:custGeom>
              <a:avLst/>
              <a:gdLst/>
              <a:ahLst/>
              <a:cxnLst/>
              <a:rect l="l" t="t" r="r" b="b"/>
              <a:pathLst>
                <a:path w="4641" h="2439" extrusionOk="0">
                  <a:moveTo>
                    <a:pt x="0" y="1"/>
                  </a:moveTo>
                  <a:lnTo>
                    <a:pt x="0" y="2439"/>
                  </a:lnTo>
                  <a:lnTo>
                    <a:pt x="4641" y="2439"/>
                  </a:lnTo>
                  <a:lnTo>
                    <a:pt x="464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355;p53">
              <a:extLst>
                <a:ext uri="{FF2B5EF4-FFF2-40B4-BE49-F238E27FC236}">
                  <a16:creationId xmlns:a16="http://schemas.microsoft.com/office/drawing/2014/main" id="{422E5E9B-66FB-B1D4-217F-E34CFD314BD9}"/>
                </a:ext>
              </a:extLst>
            </p:cNvPr>
            <p:cNvSpPr/>
            <p:nvPr/>
          </p:nvSpPr>
          <p:spPr>
            <a:xfrm>
              <a:off x="4065350" y="3463525"/>
              <a:ext cx="116550" cy="60950"/>
            </a:xfrm>
            <a:custGeom>
              <a:avLst/>
              <a:gdLst/>
              <a:ahLst/>
              <a:cxnLst/>
              <a:rect l="l" t="t" r="r" b="b"/>
              <a:pathLst>
                <a:path w="4662" h="2438" extrusionOk="0">
                  <a:moveTo>
                    <a:pt x="0" y="0"/>
                  </a:moveTo>
                  <a:lnTo>
                    <a:pt x="0" y="2438"/>
                  </a:lnTo>
                  <a:lnTo>
                    <a:pt x="4661" y="2438"/>
                  </a:lnTo>
                  <a:lnTo>
                    <a:pt x="466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356;p53">
              <a:extLst>
                <a:ext uri="{FF2B5EF4-FFF2-40B4-BE49-F238E27FC236}">
                  <a16:creationId xmlns:a16="http://schemas.microsoft.com/office/drawing/2014/main" id="{F5F0FB0B-7066-2634-7391-F047AB0474D3}"/>
                </a:ext>
              </a:extLst>
            </p:cNvPr>
            <p:cNvSpPr/>
            <p:nvPr/>
          </p:nvSpPr>
          <p:spPr>
            <a:xfrm>
              <a:off x="4065350" y="3347500"/>
              <a:ext cx="116550" cy="60450"/>
            </a:xfrm>
            <a:custGeom>
              <a:avLst/>
              <a:gdLst/>
              <a:ahLst/>
              <a:cxnLst/>
              <a:rect l="l" t="t" r="r" b="b"/>
              <a:pathLst>
                <a:path w="4662" h="2418" extrusionOk="0">
                  <a:moveTo>
                    <a:pt x="0" y="1"/>
                  </a:moveTo>
                  <a:lnTo>
                    <a:pt x="0" y="2418"/>
                  </a:lnTo>
                  <a:lnTo>
                    <a:pt x="4661" y="2418"/>
                  </a:lnTo>
                  <a:lnTo>
                    <a:pt x="466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357;p53">
              <a:extLst>
                <a:ext uri="{FF2B5EF4-FFF2-40B4-BE49-F238E27FC236}">
                  <a16:creationId xmlns:a16="http://schemas.microsoft.com/office/drawing/2014/main" id="{CB7DF8A0-04E6-677B-F35D-408626DDEEF2}"/>
                </a:ext>
              </a:extLst>
            </p:cNvPr>
            <p:cNvSpPr/>
            <p:nvPr/>
          </p:nvSpPr>
          <p:spPr>
            <a:xfrm>
              <a:off x="4065350" y="3231525"/>
              <a:ext cx="116550" cy="60400"/>
            </a:xfrm>
            <a:custGeom>
              <a:avLst/>
              <a:gdLst/>
              <a:ahLst/>
              <a:cxnLst/>
              <a:rect l="l" t="t" r="r" b="b"/>
              <a:pathLst>
                <a:path w="4662" h="2416" extrusionOk="0">
                  <a:moveTo>
                    <a:pt x="0" y="0"/>
                  </a:moveTo>
                  <a:lnTo>
                    <a:pt x="0" y="2416"/>
                  </a:lnTo>
                  <a:lnTo>
                    <a:pt x="4661" y="2416"/>
                  </a:lnTo>
                  <a:lnTo>
                    <a:pt x="466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358;p53">
              <a:extLst>
                <a:ext uri="{FF2B5EF4-FFF2-40B4-BE49-F238E27FC236}">
                  <a16:creationId xmlns:a16="http://schemas.microsoft.com/office/drawing/2014/main" id="{88CE789D-DB83-EC64-A4AC-D37196AF0361}"/>
                </a:ext>
              </a:extLst>
            </p:cNvPr>
            <p:cNvSpPr/>
            <p:nvPr/>
          </p:nvSpPr>
          <p:spPr>
            <a:xfrm>
              <a:off x="4065350" y="3115000"/>
              <a:ext cx="116550" cy="60950"/>
            </a:xfrm>
            <a:custGeom>
              <a:avLst/>
              <a:gdLst/>
              <a:ahLst/>
              <a:cxnLst/>
              <a:rect l="l" t="t" r="r" b="b"/>
              <a:pathLst>
                <a:path w="4662" h="2438" extrusionOk="0">
                  <a:moveTo>
                    <a:pt x="0" y="0"/>
                  </a:moveTo>
                  <a:lnTo>
                    <a:pt x="0" y="2438"/>
                  </a:lnTo>
                  <a:lnTo>
                    <a:pt x="4661" y="2438"/>
                  </a:lnTo>
                  <a:lnTo>
                    <a:pt x="466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359;p53">
              <a:extLst>
                <a:ext uri="{FF2B5EF4-FFF2-40B4-BE49-F238E27FC236}">
                  <a16:creationId xmlns:a16="http://schemas.microsoft.com/office/drawing/2014/main" id="{F65943A9-FE4D-4510-1D73-985BE8380090}"/>
                </a:ext>
              </a:extLst>
            </p:cNvPr>
            <p:cNvSpPr/>
            <p:nvPr/>
          </p:nvSpPr>
          <p:spPr>
            <a:xfrm>
              <a:off x="4065350" y="2998975"/>
              <a:ext cx="116550" cy="60450"/>
            </a:xfrm>
            <a:custGeom>
              <a:avLst/>
              <a:gdLst/>
              <a:ahLst/>
              <a:cxnLst/>
              <a:rect l="l" t="t" r="r" b="b"/>
              <a:pathLst>
                <a:path w="4662" h="2418" extrusionOk="0">
                  <a:moveTo>
                    <a:pt x="0" y="0"/>
                  </a:moveTo>
                  <a:lnTo>
                    <a:pt x="0" y="2417"/>
                  </a:lnTo>
                  <a:lnTo>
                    <a:pt x="4661" y="2417"/>
                  </a:lnTo>
                  <a:lnTo>
                    <a:pt x="466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360;p53">
              <a:extLst>
                <a:ext uri="{FF2B5EF4-FFF2-40B4-BE49-F238E27FC236}">
                  <a16:creationId xmlns:a16="http://schemas.microsoft.com/office/drawing/2014/main" id="{29549D6F-10F0-6234-EE33-4AE72FB32A4A}"/>
                </a:ext>
              </a:extLst>
            </p:cNvPr>
            <p:cNvSpPr/>
            <p:nvPr/>
          </p:nvSpPr>
          <p:spPr>
            <a:xfrm>
              <a:off x="4065350" y="2882425"/>
              <a:ext cx="116550" cy="60975"/>
            </a:xfrm>
            <a:custGeom>
              <a:avLst/>
              <a:gdLst/>
              <a:ahLst/>
              <a:cxnLst/>
              <a:rect l="l" t="t" r="r" b="b"/>
              <a:pathLst>
                <a:path w="4662" h="2439" extrusionOk="0">
                  <a:moveTo>
                    <a:pt x="0" y="1"/>
                  </a:moveTo>
                  <a:lnTo>
                    <a:pt x="0" y="2439"/>
                  </a:lnTo>
                  <a:lnTo>
                    <a:pt x="4661" y="2439"/>
                  </a:lnTo>
                  <a:lnTo>
                    <a:pt x="466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361;p53">
              <a:extLst>
                <a:ext uri="{FF2B5EF4-FFF2-40B4-BE49-F238E27FC236}">
                  <a16:creationId xmlns:a16="http://schemas.microsoft.com/office/drawing/2014/main" id="{880DD26F-5D75-4D14-5C16-BB13A675A6FB}"/>
                </a:ext>
              </a:extLst>
            </p:cNvPr>
            <p:cNvSpPr/>
            <p:nvPr/>
          </p:nvSpPr>
          <p:spPr>
            <a:xfrm>
              <a:off x="4065350" y="2766450"/>
              <a:ext cx="116550" cy="60425"/>
            </a:xfrm>
            <a:custGeom>
              <a:avLst/>
              <a:gdLst/>
              <a:ahLst/>
              <a:cxnLst/>
              <a:rect l="l" t="t" r="r" b="b"/>
              <a:pathLst>
                <a:path w="4662" h="2417" extrusionOk="0">
                  <a:moveTo>
                    <a:pt x="0" y="1"/>
                  </a:moveTo>
                  <a:lnTo>
                    <a:pt x="0" y="2416"/>
                  </a:lnTo>
                  <a:lnTo>
                    <a:pt x="4661" y="2416"/>
                  </a:lnTo>
                  <a:lnTo>
                    <a:pt x="466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362;p53">
              <a:extLst>
                <a:ext uri="{FF2B5EF4-FFF2-40B4-BE49-F238E27FC236}">
                  <a16:creationId xmlns:a16="http://schemas.microsoft.com/office/drawing/2014/main" id="{40ACF718-C007-73C2-6BA1-4DDA3ECD5136}"/>
                </a:ext>
              </a:extLst>
            </p:cNvPr>
            <p:cNvSpPr/>
            <p:nvPr/>
          </p:nvSpPr>
          <p:spPr>
            <a:xfrm>
              <a:off x="4220925" y="3463525"/>
              <a:ext cx="116000" cy="60950"/>
            </a:xfrm>
            <a:custGeom>
              <a:avLst/>
              <a:gdLst/>
              <a:ahLst/>
              <a:cxnLst/>
              <a:rect l="l" t="t" r="r" b="b"/>
              <a:pathLst>
                <a:path w="4640" h="2438" extrusionOk="0">
                  <a:moveTo>
                    <a:pt x="0" y="0"/>
                  </a:moveTo>
                  <a:lnTo>
                    <a:pt x="0" y="2438"/>
                  </a:lnTo>
                  <a:lnTo>
                    <a:pt x="4639" y="2438"/>
                  </a:lnTo>
                  <a:lnTo>
                    <a:pt x="463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363;p53">
              <a:extLst>
                <a:ext uri="{FF2B5EF4-FFF2-40B4-BE49-F238E27FC236}">
                  <a16:creationId xmlns:a16="http://schemas.microsoft.com/office/drawing/2014/main" id="{D10F9DE3-010E-F364-E910-5E54F26D2158}"/>
                </a:ext>
              </a:extLst>
            </p:cNvPr>
            <p:cNvSpPr/>
            <p:nvPr/>
          </p:nvSpPr>
          <p:spPr>
            <a:xfrm>
              <a:off x="4220925" y="3347500"/>
              <a:ext cx="116000" cy="60450"/>
            </a:xfrm>
            <a:custGeom>
              <a:avLst/>
              <a:gdLst/>
              <a:ahLst/>
              <a:cxnLst/>
              <a:rect l="l" t="t" r="r" b="b"/>
              <a:pathLst>
                <a:path w="4640" h="2418" extrusionOk="0">
                  <a:moveTo>
                    <a:pt x="0" y="1"/>
                  </a:moveTo>
                  <a:lnTo>
                    <a:pt x="0" y="2418"/>
                  </a:lnTo>
                  <a:lnTo>
                    <a:pt x="4639" y="2418"/>
                  </a:lnTo>
                  <a:lnTo>
                    <a:pt x="463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364;p53">
              <a:extLst>
                <a:ext uri="{FF2B5EF4-FFF2-40B4-BE49-F238E27FC236}">
                  <a16:creationId xmlns:a16="http://schemas.microsoft.com/office/drawing/2014/main" id="{97ED78FA-2433-97BB-E4DC-F14FDFC4746E}"/>
                </a:ext>
              </a:extLst>
            </p:cNvPr>
            <p:cNvSpPr/>
            <p:nvPr/>
          </p:nvSpPr>
          <p:spPr>
            <a:xfrm>
              <a:off x="4220925" y="3231525"/>
              <a:ext cx="116000" cy="60400"/>
            </a:xfrm>
            <a:custGeom>
              <a:avLst/>
              <a:gdLst/>
              <a:ahLst/>
              <a:cxnLst/>
              <a:rect l="l" t="t" r="r" b="b"/>
              <a:pathLst>
                <a:path w="4640" h="2416" extrusionOk="0">
                  <a:moveTo>
                    <a:pt x="0" y="0"/>
                  </a:moveTo>
                  <a:lnTo>
                    <a:pt x="0" y="2416"/>
                  </a:lnTo>
                  <a:lnTo>
                    <a:pt x="4639" y="2416"/>
                  </a:lnTo>
                  <a:lnTo>
                    <a:pt x="463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365;p53">
              <a:extLst>
                <a:ext uri="{FF2B5EF4-FFF2-40B4-BE49-F238E27FC236}">
                  <a16:creationId xmlns:a16="http://schemas.microsoft.com/office/drawing/2014/main" id="{DBEF7051-7237-898B-D4C9-529E5CC8E685}"/>
                </a:ext>
              </a:extLst>
            </p:cNvPr>
            <p:cNvSpPr/>
            <p:nvPr/>
          </p:nvSpPr>
          <p:spPr>
            <a:xfrm>
              <a:off x="4220925" y="3115000"/>
              <a:ext cx="116000" cy="60950"/>
            </a:xfrm>
            <a:custGeom>
              <a:avLst/>
              <a:gdLst/>
              <a:ahLst/>
              <a:cxnLst/>
              <a:rect l="l" t="t" r="r" b="b"/>
              <a:pathLst>
                <a:path w="4640" h="2438" extrusionOk="0">
                  <a:moveTo>
                    <a:pt x="0" y="0"/>
                  </a:moveTo>
                  <a:lnTo>
                    <a:pt x="0" y="2438"/>
                  </a:lnTo>
                  <a:lnTo>
                    <a:pt x="4639" y="2438"/>
                  </a:lnTo>
                  <a:lnTo>
                    <a:pt x="463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366;p53">
              <a:extLst>
                <a:ext uri="{FF2B5EF4-FFF2-40B4-BE49-F238E27FC236}">
                  <a16:creationId xmlns:a16="http://schemas.microsoft.com/office/drawing/2014/main" id="{9BC0090D-96BC-2E55-2A95-77ACE0C080BA}"/>
                </a:ext>
              </a:extLst>
            </p:cNvPr>
            <p:cNvSpPr/>
            <p:nvPr/>
          </p:nvSpPr>
          <p:spPr>
            <a:xfrm>
              <a:off x="4220925" y="2998975"/>
              <a:ext cx="116000" cy="60450"/>
            </a:xfrm>
            <a:custGeom>
              <a:avLst/>
              <a:gdLst/>
              <a:ahLst/>
              <a:cxnLst/>
              <a:rect l="l" t="t" r="r" b="b"/>
              <a:pathLst>
                <a:path w="4640" h="2418" extrusionOk="0">
                  <a:moveTo>
                    <a:pt x="0" y="0"/>
                  </a:moveTo>
                  <a:lnTo>
                    <a:pt x="0" y="2417"/>
                  </a:lnTo>
                  <a:lnTo>
                    <a:pt x="4639" y="2417"/>
                  </a:lnTo>
                  <a:lnTo>
                    <a:pt x="463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367;p53">
              <a:extLst>
                <a:ext uri="{FF2B5EF4-FFF2-40B4-BE49-F238E27FC236}">
                  <a16:creationId xmlns:a16="http://schemas.microsoft.com/office/drawing/2014/main" id="{2D9AC3F3-A6C6-1223-3865-24603E966F61}"/>
                </a:ext>
              </a:extLst>
            </p:cNvPr>
            <p:cNvSpPr/>
            <p:nvPr/>
          </p:nvSpPr>
          <p:spPr>
            <a:xfrm>
              <a:off x="4220925" y="2882425"/>
              <a:ext cx="116000" cy="60975"/>
            </a:xfrm>
            <a:custGeom>
              <a:avLst/>
              <a:gdLst/>
              <a:ahLst/>
              <a:cxnLst/>
              <a:rect l="l" t="t" r="r" b="b"/>
              <a:pathLst>
                <a:path w="4640" h="2439" extrusionOk="0">
                  <a:moveTo>
                    <a:pt x="0" y="1"/>
                  </a:moveTo>
                  <a:lnTo>
                    <a:pt x="0" y="2439"/>
                  </a:lnTo>
                  <a:lnTo>
                    <a:pt x="4639" y="2439"/>
                  </a:lnTo>
                  <a:lnTo>
                    <a:pt x="463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368;p53">
              <a:extLst>
                <a:ext uri="{FF2B5EF4-FFF2-40B4-BE49-F238E27FC236}">
                  <a16:creationId xmlns:a16="http://schemas.microsoft.com/office/drawing/2014/main" id="{894CEC0B-16AB-1257-8EF0-7D056D3FEB54}"/>
                </a:ext>
              </a:extLst>
            </p:cNvPr>
            <p:cNvSpPr/>
            <p:nvPr/>
          </p:nvSpPr>
          <p:spPr>
            <a:xfrm>
              <a:off x="4220925" y="2766450"/>
              <a:ext cx="116000" cy="60425"/>
            </a:xfrm>
            <a:custGeom>
              <a:avLst/>
              <a:gdLst/>
              <a:ahLst/>
              <a:cxnLst/>
              <a:rect l="l" t="t" r="r" b="b"/>
              <a:pathLst>
                <a:path w="4640" h="2417" extrusionOk="0">
                  <a:moveTo>
                    <a:pt x="0" y="1"/>
                  </a:moveTo>
                  <a:lnTo>
                    <a:pt x="0" y="2416"/>
                  </a:lnTo>
                  <a:lnTo>
                    <a:pt x="4639" y="2416"/>
                  </a:lnTo>
                  <a:lnTo>
                    <a:pt x="463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369;p53">
              <a:extLst>
                <a:ext uri="{FF2B5EF4-FFF2-40B4-BE49-F238E27FC236}">
                  <a16:creationId xmlns:a16="http://schemas.microsoft.com/office/drawing/2014/main" id="{33388281-0DFB-721B-9506-C6F3EE4CA593}"/>
                </a:ext>
              </a:extLst>
            </p:cNvPr>
            <p:cNvSpPr/>
            <p:nvPr/>
          </p:nvSpPr>
          <p:spPr>
            <a:xfrm>
              <a:off x="4220925" y="2650450"/>
              <a:ext cx="116000" cy="60450"/>
            </a:xfrm>
            <a:custGeom>
              <a:avLst/>
              <a:gdLst/>
              <a:ahLst/>
              <a:cxnLst/>
              <a:rect l="l" t="t" r="r" b="b"/>
              <a:pathLst>
                <a:path w="4640" h="2418" extrusionOk="0">
                  <a:moveTo>
                    <a:pt x="0" y="0"/>
                  </a:moveTo>
                  <a:lnTo>
                    <a:pt x="0" y="2417"/>
                  </a:lnTo>
                  <a:lnTo>
                    <a:pt x="4639" y="2417"/>
                  </a:lnTo>
                  <a:lnTo>
                    <a:pt x="463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370;p53">
              <a:extLst>
                <a:ext uri="{FF2B5EF4-FFF2-40B4-BE49-F238E27FC236}">
                  <a16:creationId xmlns:a16="http://schemas.microsoft.com/office/drawing/2014/main" id="{6640CC99-0807-2F70-CD52-C0639D0DA489}"/>
                </a:ext>
              </a:extLst>
            </p:cNvPr>
            <p:cNvSpPr/>
            <p:nvPr/>
          </p:nvSpPr>
          <p:spPr>
            <a:xfrm>
              <a:off x="4375925" y="3463525"/>
              <a:ext cx="116575" cy="60950"/>
            </a:xfrm>
            <a:custGeom>
              <a:avLst/>
              <a:gdLst/>
              <a:ahLst/>
              <a:cxnLst/>
              <a:rect l="l" t="t" r="r" b="b"/>
              <a:pathLst>
                <a:path w="4663" h="2438" extrusionOk="0">
                  <a:moveTo>
                    <a:pt x="1" y="0"/>
                  </a:moveTo>
                  <a:lnTo>
                    <a:pt x="1" y="2438"/>
                  </a:lnTo>
                  <a:lnTo>
                    <a:pt x="4662" y="2438"/>
                  </a:lnTo>
                  <a:lnTo>
                    <a:pt x="466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371;p53">
              <a:extLst>
                <a:ext uri="{FF2B5EF4-FFF2-40B4-BE49-F238E27FC236}">
                  <a16:creationId xmlns:a16="http://schemas.microsoft.com/office/drawing/2014/main" id="{1E8318CA-54A7-A3DA-D038-58606653FC17}"/>
                </a:ext>
              </a:extLst>
            </p:cNvPr>
            <p:cNvSpPr/>
            <p:nvPr/>
          </p:nvSpPr>
          <p:spPr>
            <a:xfrm>
              <a:off x="4375925" y="3347500"/>
              <a:ext cx="116575" cy="60450"/>
            </a:xfrm>
            <a:custGeom>
              <a:avLst/>
              <a:gdLst/>
              <a:ahLst/>
              <a:cxnLst/>
              <a:rect l="l" t="t" r="r" b="b"/>
              <a:pathLst>
                <a:path w="4663" h="2418" extrusionOk="0">
                  <a:moveTo>
                    <a:pt x="1" y="1"/>
                  </a:moveTo>
                  <a:lnTo>
                    <a:pt x="1" y="2418"/>
                  </a:lnTo>
                  <a:lnTo>
                    <a:pt x="4662" y="2418"/>
                  </a:lnTo>
                  <a:lnTo>
                    <a:pt x="466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372;p53">
              <a:extLst>
                <a:ext uri="{FF2B5EF4-FFF2-40B4-BE49-F238E27FC236}">
                  <a16:creationId xmlns:a16="http://schemas.microsoft.com/office/drawing/2014/main" id="{B891E7C4-55D5-E0FA-A01E-7AEBB47D0A16}"/>
                </a:ext>
              </a:extLst>
            </p:cNvPr>
            <p:cNvSpPr/>
            <p:nvPr/>
          </p:nvSpPr>
          <p:spPr>
            <a:xfrm>
              <a:off x="4375925" y="3231525"/>
              <a:ext cx="116575" cy="60400"/>
            </a:xfrm>
            <a:custGeom>
              <a:avLst/>
              <a:gdLst/>
              <a:ahLst/>
              <a:cxnLst/>
              <a:rect l="l" t="t" r="r" b="b"/>
              <a:pathLst>
                <a:path w="4663" h="2416" extrusionOk="0">
                  <a:moveTo>
                    <a:pt x="1" y="0"/>
                  </a:moveTo>
                  <a:lnTo>
                    <a:pt x="1" y="2416"/>
                  </a:lnTo>
                  <a:lnTo>
                    <a:pt x="4662" y="2416"/>
                  </a:lnTo>
                  <a:lnTo>
                    <a:pt x="466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373;p53">
              <a:extLst>
                <a:ext uri="{FF2B5EF4-FFF2-40B4-BE49-F238E27FC236}">
                  <a16:creationId xmlns:a16="http://schemas.microsoft.com/office/drawing/2014/main" id="{39291DB7-D831-9879-1E38-8802831D51A6}"/>
                </a:ext>
              </a:extLst>
            </p:cNvPr>
            <p:cNvSpPr/>
            <p:nvPr/>
          </p:nvSpPr>
          <p:spPr>
            <a:xfrm>
              <a:off x="4375925" y="3115000"/>
              <a:ext cx="116575" cy="60950"/>
            </a:xfrm>
            <a:custGeom>
              <a:avLst/>
              <a:gdLst/>
              <a:ahLst/>
              <a:cxnLst/>
              <a:rect l="l" t="t" r="r" b="b"/>
              <a:pathLst>
                <a:path w="4663" h="2438" extrusionOk="0">
                  <a:moveTo>
                    <a:pt x="1" y="0"/>
                  </a:moveTo>
                  <a:lnTo>
                    <a:pt x="1" y="2438"/>
                  </a:lnTo>
                  <a:lnTo>
                    <a:pt x="4662" y="2438"/>
                  </a:lnTo>
                  <a:lnTo>
                    <a:pt x="466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374;p53">
              <a:extLst>
                <a:ext uri="{FF2B5EF4-FFF2-40B4-BE49-F238E27FC236}">
                  <a16:creationId xmlns:a16="http://schemas.microsoft.com/office/drawing/2014/main" id="{6F6E25AF-FB25-8F2D-5706-8BCA40123B75}"/>
                </a:ext>
              </a:extLst>
            </p:cNvPr>
            <p:cNvSpPr/>
            <p:nvPr/>
          </p:nvSpPr>
          <p:spPr>
            <a:xfrm>
              <a:off x="4375925" y="2998975"/>
              <a:ext cx="116575" cy="60450"/>
            </a:xfrm>
            <a:custGeom>
              <a:avLst/>
              <a:gdLst/>
              <a:ahLst/>
              <a:cxnLst/>
              <a:rect l="l" t="t" r="r" b="b"/>
              <a:pathLst>
                <a:path w="4663" h="2418" extrusionOk="0">
                  <a:moveTo>
                    <a:pt x="1" y="0"/>
                  </a:moveTo>
                  <a:lnTo>
                    <a:pt x="1" y="2417"/>
                  </a:lnTo>
                  <a:lnTo>
                    <a:pt x="4662" y="2417"/>
                  </a:lnTo>
                  <a:lnTo>
                    <a:pt x="466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75;p53">
              <a:extLst>
                <a:ext uri="{FF2B5EF4-FFF2-40B4-BE49-F238E27FC236}">
                  <a16:creationId xmlns:a16="http://schemas.microsoft.com/office/drawing/2014/main" id="{C0153E78-FE85-BEA9-0932-28FBB8C03261}"/>
                </a:ext>
              </a:extLst>
            </p:cNvPr>
            <p:cNvSpPr/>
            <p:nvPr/>
          </p:nvSpPr>
          <p:spPr>
            <a:xfrm>
              <a:off x="4375925" y="2882425"/>
              <a:ext cx="116575" cy="60975"/>
            </a:xfrm>
            <a:custGeom>
              <a:avLst/>
              <a:gdLst/>
              <a:ahLst/>
              <a:cxnLst/>
              <a:rect l="l" t="t" r="r" b="b"/>
              <a:pathLst>
                <a:path w="4663" h="2439" extrusionOk="0">
                  <a:moveTo>
                    <a:pt x="1" y="1"/>
                  </a:moveTo>
                  <a:lnTo>
                    <a:pt x="1" y="2439"/>
                  </a:lnTo>
                  <a:lnTo>
                    <a:pt x="4662" y="2439"/>
                  </a:lnTo>
                  <a:lnTo>
                    <a:pt x="466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76;p53">
              <a:extLst>
                <a:ext uri="{FF2B5EF4-FFF2-40B4-BE49-F238E27FC236}">
                  <a16:creationId xmlns:a16="http://schemas.microsoft.com/office/drawing/2014/main" id="{7D92B1E9-14EF-DB6A-D6BE-814AA2E96221}"/>
                </a:ext>
              </a:extLst>
            </p:cNvPr>
            <p:cNvSpPr/>
            <p:nvPr/>
          </p:nvSpPr>
          <p:spPr>
            <a:xfrm>
              <a:off x="4375925" y="2766450"/>
              <a:ext cx="116575" cy="60425"/>
            </a:xfrm>
            <a:custGeom>
              <a:avLst/>
              <a:gdLst/>
              <a:ahLst/>
              <a:cxnLst/>
              <a:rect l="l" t="t" r="r" b="b"/>
              <a:pathLst>
                <a:path w="4663" h="2417" extrusionOk="0">
                  <a:moveTo>
                    <a:pt x="1" y="1"/>
                  </a:moveTo>
                  <a:lnTo>
                    <a:pt x="1" y="2416"/>
                  </a:lnTo>
                  <a:lnTo>
                    <a:pt x="4662" y="2416"/>
                  </a:lnTo>
                  <a:lnTo>
                    <a:pt x="466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77;p53">
              <a:extLst>
                <a:ext uri="{FF2B5EF4-FFF2-40B4-BE49-F238E27FC236}">
                  <a16:creationId xmlns:a16="http://schemas.microsoft.com/office/drawing/2014/main" id="{E5D31FA8-2BD3-F8E4-0602-6A42242E01F7}"/>
                </a:ext>
              </a:extLst>
            </p:cNvPr>
            <p:cNvSpPr/>
            <p:nvPr/>
          </p:nvSpPr>
          <p:spPr>
            <a:xfrm>
              <a:off x="4531475" y="3463525"/>
              <a:ext cx="116050" cy="60950"/>
            </a:xfrm>
            <a:custGeom>
              <a:avLst/>
              <a:gdLst/>
              <a:ahLst/>
              <a:cxnLst/>
              <a:rect l="l" t="t" r="r" b="b"/>
              <a:pathLst>
                <a:path w="4642" h="2438" extrusionOk="0">
                  <a:moveTo>
                    <a:pt x="0" y="0"/>
                  </a:moveTo>
                  <a:lnTo>
                    <a:pt x="0" y="2438"/>
                  </a:lnTo>
                  <a:lnTo>
                    <a:pt x="4641" y="2438"/>
                  </a:lnTo>
                  <a:lnTo>
                    <a:pt x="464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78;p53">
              <a:extLst>
                <a:ext uri="{FF2B5EF4-FFF2-40B4-BE49-F238E27FC236}">
                  <a16:creationId xmlns:a16="http://schemas.microsoft.com/office/drawing/2014/main" id="{7096B79F-1DD2-2F1B-FEAC-34D125ABCA3C}"/>
                </a:ext>
              </a:extLst>
            </p:cNvPr>
            <p:cNvSpPr/>
            <p:nvPr/>
          </p:nvSpPr>
          <p:spPr>
            <a:xfrm>
              <a:off x="4531475" y="3347500"/>
              <a:ext cx="116050" cy="60450"/>
            </a:xfrm>
            <a:custGeom>
              <a:avLst/>
              <a:gdLst/>
              <a:ahLst/>
              <a:cxnLst/>
              <a:rect l="l" t="t" r="r" b="b"/>
              <a:pathLst>
                <a:path w="4642" h="2418" extrusionOk="0">
                  <a:moveTo>
                    <a:pt x="0" y="1"/>
                  </a:moveTo>
                  <a:lnTo>
                    <a:pt x="0" y="2418"/>
                  </a:lnTo>
                  <a:lnTo>
                    <a:pt x="4641" y="2418"/>
                  </a:lnTo>
                  <a:lnTo>
                    <a:pt x="464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79;p53">
              <a:extLst>
                <a:ext uri="{FF2B5EF4-FFF2-40B4-BE49-F238E27FC236}">
                  <a16:creationId xmlns:a16="http://schemas.microsoft.com/office/drawing/2014/main" id="{1D722534-2FC4-A2F1-BFBF-F76BE0D88F20}"/>
                </a:ext>
              </a:extLst>
            </p:cNvPr>
            <p:cNvSpPr/>
            <p:nvPr/>
          </p:nvSpPr>
          <p:spPr>
            <a:xfrm>
              <a:off x="4531475" y="3231525"/>
              <a:ext cx="116050" cy="60400"/>
            </a:xfrm>
            <a:custGeom>
              <a:avLst/>
              <a:gdLst/>
              <a:ahLst/>
              <a:cxnLst/>
              <a:rect l="l" t="t" r="r" b="b"/>
              <a:pathLst>
                <a:path w="4642" h="2416" extrusionOk="0">
                  <a:moveTo>
                    <a:pt x="0" y="0"/>
                  </a:moveTo>
                  <a:lnTo>
                    <a:pt x="0" y="2416"/>
                  </a:lnTo>
                  <a:lnTo>
                    <a:pt x="4641" y="2416"/>
                  </a:lnTo>
                  <a:lnTo>
                    <a:pt x="464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80;p53">
              <a:extLst>
                <a:ext uri="{FF2B5EF4-FFF2-40B4-BE49-F238E27FC236}">
                  <a16:creationId xmlns:a16="http://schemas.microsoft.com/office/drawing/2014/main" id="{C8A943FF-6380-13C0-3B89-AF4B3F6CD48E}"/>
                </a:ext>
              </a:extLst>
            </p:cNvPr>
            <p:cNvSpPr/>
            <p:nvPr/>
          </p:nvSpPr>
          <p:spPr>
            <a:xfrm>
              <a:off x="4531475" y="3115000"/>
              <a:ext cx="116050" cy="60950"/>
            </a:xfrm>
            <a:custGeom>
              <a:avLst/>
              <a:gdLst/>
              <a:ahLst/>
              <a:cxnLst/>
              <a:rect l="l" t="t" r="r" b="b"/>
              <a:pathLst>
                <a:path w="4642" h="2438" extrusionOk="0">
                  <a:moveTo>
                    <a:pt x="0" y="0"/>
                  </a:moveTo>
                  <a:lnTo>
                    <a:pt x="0" y="2438"/>
                  </a:lnTo>
                  <a:lnTo>
                    <a:pt x="4641" y="2438"/>
                  </a:lnTo>
                  <a:lnTo>
                    <a:pt x="464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81;p53">
              <a:extLst>
                <a:ext uri="{FF2B5EF4-FFF2-40B4-BE49-F238E27FC236}">
                  <a16:creationId xmlns:a16="http://schemas.microsoft.com/office/drawing/2014/main" id="{81A824A5-914C-41AC-99B4-01AD2AF8D365}"/>
                </a:ext>
              </a:extLst>
            </p:cNvPr>
            <p:cNvSpPr/>
            <p:nvPr/>
          </p:nvSpPr>
          <p:spPr>
            <a:xfrm>
              <a:off x="4531475" y="2998975"/>
              <a:ext cx="116050" cy="60450"/>
            </a:xfrm>
            <a:custGeom>
              <a:avLst/>
              <a:gdLst/>
              <a:ahLst/>
              <a:cxnLst/>
              <a:rect l="l" t="t" r="r" b="b"/>
              <a:pathLst>
                <a:path w="4642" h="2418" extrusionOk="0">
                  <a:moveTo>
                    <a:pt x="0" y="0"/>
                  </a:moveTo>
                  <a:lnTo>
                    <a:pt x="0" y="2417"/>
                  </a:lnTo>
                  <a:lnTo>
                    <a:pt x="4641" y="2417"/>
                  </a:lnTo>
                  <a:lnTo>
                    <a:pt x="464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82;p53">
              <a:extLst>
                <a:ext uri="{FF2B5EF4-FFF2-40B4-BE49-F238E27FC236}">
                  <a16:creationId xmlns:a16="http://schemas.microsoft.com/office/drawing/2014/main" id="{FEB19147-66BF-7F91-A6F2-8CBC7E22DA2C}"/>
                </a:ext>
              </a:extLst>
            </p:cNvPr>
            <p:cNvSpPr/>
            <p:nvPr/>
          </p:nvSpPr>
          <p:spPr>
            <a:xfrm>
              <a:off x="4531475" y="2882425"/>
              <a:ext cx="116050" cy="60975"/>
            </a:xfrm>
            <a:custGeom>
              <a:avLst/>
              <a:gdLst/>
              <a:ahLst/>
              <a:cxnLst/>
              <a:rect l="l" t="t" r="r" b="b"/>
              <a:pathLst>
                <a:path w="4642" h="2439" extrusionOk="0">
                  <a:moveTo>
                    <a:pt x="0" y="1"/>
                  </a:moveTo>
                  <a:lnTo>
                    <a:pt x="0" y="2439"/>
                  </a:lnTo>
                  <a:lnTo>
                    <a:pt x="4641" y="2439"/>
                  </a:lnTo>
                  <a:lnTo>
                    <a:pt x="464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3;p53">
              <a:extLst>
                <a:ext uri="{FF2B5EF4-FFF2-40B4-BE49-F238E27FC236}">
                  <a16:creationId xmlns:a16="http://schemas.microsoft.com/office/drawing/2014/main" id="{75B986D4-60FD-1008-EF47-A3D3F27691ED}"/>
                </a:ext>
              </a:extLst>
            </p:cNvPr>
            <p:cNvSpPr/>
            <p:nvPr/>
          </p:nvSpPr>
          <p:spPr>
            <a:xfrm>
              <a:off x="4686500" y="3463525"/>
              <a:ext cx="116550" cy="60950"/>
            </a:xfrm>
            <a:custGeom>
              <a:avLst/>
              <a:gdLst/>
              <a:ahLst/>
              <a:cxnLst/>
              <a:rect l="l" t="t" r="r" b="b"/>
              <a:pathLst>
                <a:path w="4662" h="2438" extrusionOk="0">
                  <a:moveTo>
                    <a:pt x="0" y="0"/>
                  </a:moveTo>
                  <a:lnTo>
                    <a:pt x="0" y="2438"/>
                  </a:lnTo>
                  <a:lnTo>
                    <a:pt x="4662" y="2438"/>
                  </a:lnTo>
                  <a:lnTo>
                    <a:pt x="466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84;p53">
              <a:extLst>
                <a:ext uri="{FF2B5EF4-FFF2-40B4-BE49-F238E27FC236}">
                  <a16:creationId xmlns:a16="http://schemas.microsoft.com/office/drawing/2014/main" id="{F505BAE3-F0D9-B5AD-B436-655FA9A525C8}"/>
                </a:ext>
              </a:extLst>
            </p:cNvPr>
            <p:cNvSpPr/>
            <p:nvPr/>
          </p:nvSpPr>
          <p:spPr>
            <a:xfrm>
              <a:off x="4686500" y="3347500"/>
              <a:ext cx="116550" cy="60450"/>
            </a:xfrm>
            <a:custGeom>
              <a:avLst/>
              <a:gdLst/>
              <a:ahLst/>
              <a:cxnLst/>
              <a:rect l="l" t="t" r="r" b="b"/>
              <a:pathLst>
                <a:path w="4662" h="2418" extrusionOk="0">
                  <a:moveTo>
                    <a:pt x="0" y="1"/>
                  </a:moveTo>
                  <a:lnTo>
                    <a:pt x="0" y="2418"/>
                  </a:lnTo>
                  <a:lnTo>
                    <a:pt x="4662" y="2418"/>
                  </a:lnTo>
                  <a:lnTo>
                    <a:pt x="466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385;p53">
              <a:extLst>
                <a:ext uri="{FF2B5EF4-FFF2-40B4-BE49-F238E27FC236}">
                  <a16:creationId xmlns:a16="http://schemas.microsoft.com/office/drawing/2014/main" id="{0DCE96C6-CD4D-D205-1CCC-78901536BD2A}"/>
                </a:ext>
              </a:extLst>
            </p:cNvPr>
            <p:cNvSpPr/>
            <p:nvPr/>
          </p:nvSpPr>
          <p:spPr>
            <a:xfrm>
              <a:off x="4686500" y="3231525"/>
              <a:ext cx="116550" cy="60400"/>
            </a:xfrm>
            <a:custGeom>
              <a:avLst/>
              <a:gdLst/>
              <a:ahLst/>
              <a:cxnLst/>
              <a:rect l="l" t="t" r="r" b="b"/>
              <a:pathLst>
                <a:path w="4662" h="2416" extrusionOk="0">
                  <a:moveTo>
                    <a:pt x="0" y="0"/>
                  </a:moveTo>
                  <a:lnTo>
                    <a:pt x="0" y="2416"/>
                  </a:lnTo>
                  <a:lnTo>
                    <a:pt x="4662" y="2416"/>
                  </a:lnTo>
                  <a:lnTo>
                    <a:pt x="466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386;p53">
              <a:extLst>
                <a:ext uri="{FF2B5EF4-FFF2-40B4-BE49-F238E27FC236}">
                  <a16:creationId xmlns:a16="http://schemas.microsoft.com/office/drawing/2014/main" id="{76B527B1-86A5-8A93-9719-22CBC75174CB}"/>
                </a:ext>
              </a:extLst>
            </p:cNvPr>
            <p:cNvSpPr/>
            <p:nvPr/>
          </p:nvSpPr>
          <p:spPr>
            <a:xfrm>
              <a:off x="4686500" y="3115000"/>
              <a:ext cx="116550" cy="60950"/>
            </a:xfrm>
            <a:custGeom>
              <a:avLst/>
              <a:gdLst/>
              <a:ahLst/>
              <a:cxnLst/>
              <a:rect l="l" t="t" r="r" b="b"/>
              <a:pathLst>
                <a:path w="4662" h="2438" extrusionOk="0">
                  <a:moveTo>
                    <a:pt x="0" y="0"/>
                  </a:moveTo>
                  <a:lnTo>
                    <a:pt x="0" y="2438"/>
                  </a:lnTo>
                  <a:lnTo>
                    <a:pt x="4662" y="2438"/>
                  </a:lnTo>
                  <a:lnTo>
                    <a:pt x="466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387;p53">
              <a:extLst>
                <a:ext uri="{FF2B5EF4-FFF2-40B4-BE49-F238E27FC236}">
                  <a16:creationId xmlns:a16="http://schemas.microsoft.com/office/drawing/2014/main" id="{F0947BD2-4D8E-7968-5698-82E582CD898E}"/>
                </a:ext>
              </a:extLst>
            </p:cNvPr>
            <p:cNvSpPr/>
            <p:nvPr/>
          </p:nvSpPr>
          <p:spPr>
            <a:xfrm>
              <a:off x="4686500" y="2998975"/>
              <a:ext cx="116550" cy="60450"/>
            </a:xfrm>
            <a:custGeom>
              <a:avLst/>
              <a:gdLst/>
              <a:ahLst/>
              <a:cxnLst/>
              <a:rect l="l" t="t" r="r" b="b"/>
              <a:pathLst>
                <a:path w="4662" h="2418" extrusionOk="0">
                  <a:moveTo>
                    <a:pt x="0" y="0"/>
                  </a:moveTo>
                  <a:lnTo>
                    <a:pt x="0" y="2417"/>
                  </a:lnTo>
                  <a:lnTo>
                    <a:pt x="4662" y="2417"/>
                  </a:lnTo>
                  <a:lnTo>
                    <a:pt x="466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388;p53">
              <a:extLst>
                <a:ext uri="{FF2B5EF4-FFF2-40B4-BE49-F238E27FC236}">
                  <a16:creationId xmlns:a16="http://schemas.microsoft.com/office/drawing/2014/main" id="{BCADB8F0-1ED9-4B1A-7A68-8DBA29228E93}"/>
                </a:ext>
              </a:extLst>
            </p:cNvPr>
            <p:cNvSpPr/>
            <p:nvPr/>
          </p:nvSpPr>
          <p:spPr>
            <a:xfrm>
              <a:off x="4842075" y="3463525"/>
              <a:ext cx="116000" cy="60950"/>
            </a:xfrm>
            <a:custGeom>
              <a:avLst/>
              <a:gdLst/>
              <a:ahLst/>
              <a:cxnLst/>
              <a:rect l="l" t="t" r="r" b="b"/>
              <a:pathLst>
                <a:path w="4640" h="2438" extrusionOk="0">
                  <a:moveTo>
                    <a:pt x="0" y="0"/>
                  </a:moveTo>
                  <a:lnTo>
                    <a:pt x="0" y="2438"/>
                  </a:lnTo>
                  <a:lnTo>
                    <a:pt x="4639" y="2438"/>
                  </a:lnTo>
                  <a:lnTo>
                    <a:pt x="463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389;p53">
              <a:extLst>
                <a:ext uri="{FF2B5EF4-FFF2-40B4-BE49-F238E27FC236}">
                  <a16:creationId xmlns:a16="http://schemas.microsoft.com/office/drawing/2014/main" id="{8B272C42-48E2-B1F3-6E4B-A861B76A0466}"/>
                </a:ext>
              </a:extLst>
            </p:cNvPr>
            <p:cNvSpPr/>
            <p:nvPr/>
          </p:nvSpPr>
          <p:spPr>
            <a:xfrm>
              <a:off x="4842075" y="3347500"/>
              <a:ext cx="116000" cy="60450"/>
            </a:xfrm>
            <a:custGeom>
              <a:avLst/>
              <a:gdLst/>
              <a:ahLst/>
              <a:cxnLst/>
              <a:rect l="l" t="t" r="r" b="b"/>
              <a:pathLst>
                <a:path w="4640" h="2418" extrusionOk="0">
                  <a:moveTo>
                    <a:pt x="0" y="1"/>
                  </a:moveTo>
                  <a:lnTo>
                    <a:pt x="0" y="2418"/>
                  </a:lnTo>
                  <a:lnTo>
                    <a:pt x="4639" y="2418"/>
                  </a:lnTo>
                  <a:lnTo>
                    <a:pt x="463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390;p53">
              <a:extLst>
                <a:ext uri="{FF2B5EF4-FFF2-40B4-BE49-F238E27FC236}">
                  <a16:creationId xmlns:a16="http://schemas.microsoft.com/office/drawing/2014/main" id="{7AEA4328-E0CE-44DB-8215-FABFD283A048}"/>
                </a:ext>
              </a:extLst>
            </p:cNvPr>
            <p:cNvSpPr/>
            <p:nvPr/>
          </p:nvSpPr>
          <p:spPr>
            <a:xfrm>
              <a:off x="4842075" y="3231525"/>
              <a:ext cx="116000" cy="60400"/>
            </a:xfrm>
            <a:custGeom>
              <a:avLst/>
              <a:gdLst/>
              <a:ahLst/>
              <a:cxnLst/>
              <a:rect l="l" t="t" r="r" b="b"/>
              <a:pathLst>
                <a:path w="4640" h="2416" extrusionOk="0">
                  <a:moveTo>
                    <a:pt x="0" y="0"/>
                  </a:moveTo>
                  <a:lnTo>
                    <a:pt x="0" y="2416"/>
                  </a:lnTo>
                  <a:lnTo>
                    <a:pt x="4639" y="2416"/>
                  </a:lnTo>
                  <a:lnTo>
                    <a:pt x="463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391;p53">
              <a:extLst>
                <a:ext uri="{FF2B5EF4-FFF2-40B4-BE49-F238E27FC236}">
                  <a16:creationId xmlns:a16="http://schemas.microsoft.com/office/drawing/2014/main" id="{E6DF7C7B-CA40-CB33-2EC7-96A728A47E2E}"/>
                </a:ext>
              </a:extLst>
            </p:cNvPr>
            <p:cNvSpPr/>
            <p:nvPr/>
          </p:nvSpPr>
          <p:spPr>
            <a:xfrm>
              <a:off x="4842075" y="3115000"/>
              <a:ext cx="116000" cy="60950"/>
            </a:xfrm>
            <a:custGeom>
              <a:avLst/>
              <a:gdLst/>
              <a:ahLst/>
              <a:cxnLst/>
              <a:rect l="l" t="t" r="r" b="b"/>
              <a:pathLst>
                <a:path w="4640" h="2438" extrusionOk="0">
                  <a:moveTo>
                    <a:pt x="0" y="0"/>
                  </a:moveTo>
                  <a:lnTo>
                    <a:pt x="0" y="2438"/>
                  </a:lnTo>
                  <a:lnTo>
                    <a:pt x="4639" y="2438"/>
                  </a:lnTo>
                  <a:lnTo>
                    <a:pt x="463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392;p53">
              <a:extLst>
                <a:ext uri="{FF2B5EF4-FFF2-40B4-BE49-F238E27FC236}">
                  <a16:creationId xmlns:a16="http://schemas.microsoft.com/office/drawing/2014/main" id="{46A9AD19-7C9E-9536-2564-62C84F46E118}"/>
                </a:ext>
              </a:extLst>
            </p:cNvPr>
            <p:cNvSpPr/>
            <p:nvPr/>
          </p:nvSpPr>
          <p:spPr>
            <a:xfrm>
              <a:off x="4842075" y="2998975"/>
              <a:ext cx="116000" cy="60450"/>
            </a:xfrm>
            <a:custGeom>
              <a:avLst/>
              <a:gdLst/>
              <a:ahLst/>
              <a:cxnLst/>
              <a:rect l="l" t="t" r="r" b="b"/>
              <a:pathLst>
                <a:path w="4640" h="2418" extrusionOk="0">
                  <a:moveTo>
                    <a:pt x="0" y="0"/>
                  </a:moveTo>
                  <a:lnTo>
                    <a:pt x="0" y="2417"/>
                  </a:lnTo>
                  <a:lnTo>
                    <a:pt x="4639" y="2417"/>
                  </a:lnTo>
                  <a:lnTo>
                    <a:pt x="463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393;p53">
              <a:extLst>
                <a:ext uri="{FF2B5EF4-FFF2-40B4-BE49-F238E27FC236}">
                  <a16:creationId xmlns:a16="http://schemas.microsoft.com/office/drawing/2014/main" id="{54ECB0EA-D010-01D1-F511-F7CC086F35EC}"/>
                </a:ext>
              </a:extLst>
            </p:cNvPr>
            <p:cNvSpPr/>
            <p:nvPr/>
          </p:nvSpPr>
          <p:spPr>
            <a:xfrm>
              <a:off x="4842075" y="2882425"/>
              <a:ext cx="116000" cy="60975"/>
            </a:xfrm>
            <a:custGeom>
              <a:avLst/>
              <a:gdLst/>
              <a:ahLst/>
              <a:cxnLst/>
              <a:rect l="l" t="t" r="r" b="b"/>
              <a:pathLst>
                <a:path w="4640" h="2439" extrusionOk="0">
                  <a:moveTo>
                    <a:pt x="0" y="1"/>
                  </a:moveTo>
                  <a:lnTo>
                    <a:pt x="0" y="2439"/>
                  </a:lnTo>
                  <a:lnTo>
                    <a:pt x="4639" y="2439"/>
                  </a:lnTo>
                  <a:lnTo>
                    <a:pt x="463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394;p53">
              <a:extLst>
                <a:ext uri="{FF2B5EF4-FFF2-40B4-BE49-F238E27FC236}">
                  <a16:creationId xmlns:a16="http://schemas.microsoft.com/office/drawing/2014/main" id="{25A46542-6FF6-DD55-B98B-C544D8FA5FE3}"/>
                </a:ext>
              </a:extLst>
            </p:cNvPr>
            <p:cNvSpPr/>
            <p:nvPr/>
          </p:nvSpPr>
          <p:spPr>
            <a:xfrm>
              <a:off x="4997100" y="3463525"/>
              <a:ext cx="116550" cy="60950"/>
            </a:xfrm>
            <a:custGeom>
              <a:avLst/>
              <a:gdLst/>
              <a:ahLst/>
              <a:cxnLst/>
              <a:rect l="l" t="t" r="r" b="b"/>
              <a:pathLst>
                <a:path w="4662" h="2438" extrusionOk="0">
                  <a:moveTo>
                    <a:pt x="0" y="0"/>
                  </a:moveTo>
                  <a:lnTo>
                    <a:pt x="0" y="2438"/>
                  </a:lnTo>
                  <a:lnTo>
                    <a:pt x="4662" y="2438"/>
                  </a:lnTo>
                  <a:lnTo>
                    <a:pt x="466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395;p53">
              <a:extLst>
                <a:ext uri="{FF2B5EF4-FFF2-40B4-BE49-F238E27FC236}">
                  <a16:creationId xmlns:a16="http://schemas.microsoft.com/office/drawing/2014/main" id="{6745DB45-E423-779D-547A-97A1D4C9D3A1}"/>
                </a:ext>
              </a:extLst>
            </p:cNvPr>
            <p:cNvSpPr/>
            <p:nvPr/>
          </p:nvSpPr>
          <p:spPr>
            <a:xfrm>
              <a:off x="4997100" y="3347500"/>
              <a:ext cx="116550" cy="60450"/>
            </a:xfrm>
            <a:custGeom>
              <a:avLst/>
              <a:gdLst/>
              <a:ahLst/>
              <a:cxnLst/>
              <a:rect l="l" t="t" r="r" b="b"/>
              <a:pathLst>
                <a:path w="4662" h="2418" extrusionOk="0">
                  <a:moveTo>
                    <a:pt x="0" y="1"/>
                  </a:moveTo>
                  <a:lnTo>
                    <a:pt x="0" y="2418"/>
                  </a:lnTo>
                  <a:lnTo>
                    <a:pt x="4662" y="2418"/>
                  </a:lnTo>
                  <a:lnTo>
                    <a:pt x="466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396;p53">
              <a:extLst>
                <a:ext uri="{FF2B5EF4-FFF2-40B4-BE49-F238E27FC236}">
                  <a16:creationId xmlns:a16="http://schemas.microsoft.com/office/drawing/2014/main" id="{68285CA9-4ABE-D300-23C1-4E84552A672F}"/>
                </a:ext>
              </a:extLst>
            </p:cNvPr>
            <p:cNvSpPr/>
            <p:nvPr/>
          </p:nvSpPr>
          <p:spPr>
            <a:xfrm>
              <a:off x="4997100" y="3231525"/>
              <a:ext cx="116550" cy="60400"/>
            </a:xfrm>
            <a:custGeom>
              <a:avLst/>
              <a:gdLst/>
              <a:ahLst/>
              <a:cxnLst/>
              <a:rect l="l" t="t" r="r" b="b"/>
              <a:pathLst>
                <a:path w="4662" h="2416" extrusionOk="0">
                  <a:moveTo>
                    <a:pt x="0" y="0"/>
                  </a:moveTo>
                  <a:lnTo>
                    <a:pt x="0" y="2416"/>
                  </a:lnTo>
                  <a:lnTo>
                    <a:pt x="4662" y="2416"/>
                  </a:lnTo>
                  <a:lnTo>
                    <a:pt x="466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397;p53">
              <a:extLst>
                <a:ext uri="{FF2B5EF4-FFF2-40B4-BE49-F238E27FC236}">
                  <a16:creationId xmlns:a16="http://schemas.microsoft.com/office/drawing/2014/main" id="{529204B2-8AD3-CA98-8AD6-676775BB8F5D}"/>
                </a:ext>
              </a:extLst>
            </p:cNvPr>
            <p:cNvSpPr/>
            <p:nvPr/>
          </p:nvSpPr>
          <p:spPr>
            <a:xfrm>
              <a:off x="4997100" y="3115000"/>
              <a:ext cx="116550" cy="60950"/>
            </a:xfrm>
            <a:custGeom>
              <a:avLst/>
              <a:gdLst/>
              <a:ahLst/>
              <a:cxnLst/>
              <a:rect l="l" t="t" r="r" b="b"/>
              <a:pathLst>
                <a:path w="4662" h="2438" extrusionOk="0">
                  <a:moveTo>
                    <a:pt x="0" y="0"/>
                  </a:moveTo>
                  <a:lnTo>
                    <a:pt x="0" y="2438"/>
                  </a:lnTo>
                  <a:lnTo>
                    <a:pt x="4662" y="2438"/>
                  </a:lnTo>
                  <a:lnTo>
                    <a:pt x="466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398;p53">
              <a:extLst>
                <a:ext uri="{FF2B5EF4-FFF2-40B4-BE49-F238E27FC236}">
                  <a16:creationId xmlns:a16="http://schemas.microsoft.com/office/drawing/2014/main" id="{50345F79-BDA4-F28E-863D-82030B86606E}"/>
                </a:ext>
              </a:extLst>
            </p:cNvPr>
            <p:cNvSpPr/>
            <p:nvPr/>
          </p:nvSpPr>
          <p:spPr>
            <a:xfrm>
              <a:off x="4997100" y="2998975"/>
              <a:ext cx="116550" cy="60450"/>
            </a:xfrm>
            <a:custGeom>
              <a:avLst/>
              <a:gdLst/>
              <a:ahLst/>
              <a:cxnLst/>
              <a:rect l="l" t="t" r="r" b="b"/>
              <a:pathLst>
                <a:path w="4662" h="2418" extrusionOk="0">
                  <a:moveTo>
                    <a:pt x="0" y="0"/>
                  </a:moveTo>
                  <a:lnTo>
                    <a:pt x="0" y="2417"/>
                  </a:lnTo>
                  <a:lnTo>
                    <a:pt x="4662" y="2417"/>
                  </a:lnTo>
                  <a:lnTo>
                    <a:pt x="466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399;p53">
              <a:extLst>
                <a:ext uri="{FF2B5EF4-FFF2-40B4-BE49-F238E27FC236}">
                  <a16:creationId xmlns:a16="http://schemas.microsoft.com/office/drawing/2014/main" id="{63DE6599-0606-3078-5963-08E54F0A14AE}"/>
                </a:ext>
              </a:extLst>
            </p:cNvPr>
            <p:cNvSpPr/>
            <p:nvPr/>
          </p:nvSpPr>
          <p:spPr>
            <a:xfrm>
              <a:off x="4997100" y="2882425"/>
              <a:ext cx="116550" cy="60975"/>
            </a:xfrm>
            <a:custGeom>
              <a:avLst/>
              <a:gdLst/>
              <a:ahLst/>
              <a:cxnLst/>
              <a:rect l="l" t="t" r="r" b="b"/>
              <a:pathLst>
                <a:path w="4662" h="2439" extrusionOk="0">
                  <a:moveTo>
                    <a:pt x="0" y="1"/>
                  </a:moveTo>
                  <a:lnTo>
                    <a:pt x="0" y="2439"/>
                  </a:lnTo>
                  <a:lnTo>
                    <a:pt x="4662" y="2439"/>
                  </a:lnTo>
                  <a:lnTo>
                    <a:pt x="466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400;p53">
              <a:extLst>
                <a:ext uri="{FF2B5EF4-FFF2-40B4-BE49-F238E27FC236}">
                  <a16:creationId xmlns:a16="http://schemas.microsoft.com/office/drawing/2014/main" id="{28661F8F-CCD0-3FAA-7E41-7718204706EE}"/>
                </a:ext>
              </a:extLst>
            </p:cNvPr>
            <p:cNvSpPr/>
            <p:nvPr/>
          </p:nvSpPr>
          <p:spPr>
            <a:xfrm>
              <a:off x="5152625" y="3463525"/>
              <a:ext cx="116050" cy="60950"/>
            </a:xfrm>
            <a:custGeom>
              <a:avLst/>
              <a:gdLst/>
              <a:ahLst/>
              <a:cxnLst/>
              <a:rect l="l" t="t" r="r" b="b"/>
              <a:pathLst>
                <a:path w="4642" h="2438" extrusionOk="0">
                  <a:moveTo>
                    <a:pt x="1" y="0"/>
                  </a:moveTo>
                  <a:lnTo>
                    <a:pt x="1" y="2438"/>
                  </a:lnTo>
                  <a:lnTo>
                    <a:pt x="4641" y="2438"/>
                  </a:lnTo>
                  <a:lnTo>
                    <a:pt x="464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401;p53">
              <a:extLst>
                <a:ext uri="{FF2B5EF4-FFF2-40B4-BE49-F238E27FC236}">
                  <a16:creationId xmlns:a16="http://schemas.microsoft.com/office/drawing/2014/main" id="{6C8C4689-ABD1-5880-98A9-6A2EBE87C32B}"/>
                </a:ext>
              </a:extLst>
            </p:cNvPr>
            <p:cNvSpPr/>
            <p:nvPr/>
          </p:nvSpPr>
          <p:spPr>
            <a:xfrm>
              <a:off x="5152625" y="3347500"/>
              <a:ext cx="116050" cy="60450"/>
            </a:xfrm>
            <a:custGeom>
              <a:avLst/>
              <a:gdLst/>
              <a:ahLst/>
              <a:cxnLst/>
              <a:rect l="l" t="t" r="r" b="b"/>
              <a:pathLst>
                <a:path w="4642" h="2418" extrusionOk="0">
                  <a:moveTo>
                    <a:pt x="1" y="1"/>
                  </a:moveTo>
                  <a:lnTo>
                    <a:pt x="1" y="2418"/>
                  </a:lnTo>
                  <a:lnTo>
                    <a:pt x="4641" y="2418"/>
                  </a:lnTo>
                  <a:lnTo>
                    <a:pt x="464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402;p53">
              <a:extLst>
                <a:ext uri="{FF2B5EF4-FFF2-40B4-BE49-F238E27FC236}">
                  <a16:creationId xmlns:a16="http://schemas.microsoft.com/office/drawing/2014/main" id="{EDE380A6-192C-BEF4-79BF-51127129E789}"/>
                </a:ext>
              </a:extLst>
            </p:cNvPr>
            <p:cNvSpPr/>
            <p:nvPr/>
          </p:nvSpPr>
          <p:spPr>
            <a:xfrm>
              <a:off x="5152625" y="3231525"/>
              <a:ext cx="116050" cy="60400"/>
            </a:xfrm>
            <a:custGeom>
              <a:avLst/>
              <a:gdLst/>
              <a:ahLst/>
              <a:cxnLst/>
              <a:rect l="l" t="t" r="r" b="b"/>
              <a:pathLst>
                <a:path w="4642" h="2416" extrusionOk="0">
                  <a:moveTo>
                    <a:pt x="1" y="0"/>
                  </a:moveTo>
                  <a:lnTo>
                    <a:pt x="1" y="2416"/>
                  </a:lnTo>
                  <a:lnTo>
                    <a:pt x="4641" y="2416"/>
                  </a:lnTo>
                  <a:lnTo>
                    <a:pt x="464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403;p53">
              <a:extLst>
                <a:ext uri="{FF2B5EF4-FFF2-40B4-BE49-F238E27FC236}">
                  <a16:creationId xmlns:a16="http://schemas.microsoft.com/office/drawing/2014/main" id="{3ED1B892-852D-6FBA-BAE7-9C109D332FD5}"/>
                </a:ext>
              </a:extLst>
            </p:cNvPr>
            <p:cNvSpPr/>
            <p:nvPr/>
          </p:nvSpPr>
          <p:spPr>
            <a:xfrm>
              <a:off x="5152625" y="3115000"/>
              <a:ext cx="116050" cy="60950"/>
            </a:xfrm>
            <a:custGeom>
              <a:avLst/>
              <a:gdLst/>
              <a:ahLst/>
              <a:cxnLst/>
              <a:rect l="l" t="t" r="r" b="b"/>
              <a:pathLst>
                <a:path w="4642" h="2438" extrusionOk="0">
                  <a:moveTo>
                    <a:pt x="1" y="0"/>
                  </a:moveTo>
                  <a:lnTo>
                    <a:pt x="1" y="2438"/>
                  </a:lnTo>
                  <a:lnTo>
                    <a:pt x="4641" y="2438"/>
                  </a:lnTo>
                  <a:lnTo>
                    <a:pt x="464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404;p53">
              <a:extLst>
                <a:ext uri="{FF2B5EF4-FFF2-40B4-BE49-F238E27FC236}">
                  <a16:creationId xmlns:a16="http://schemas.microsoft.com/office/drawing/2014/main" id="{A2A01D03-A06F-279D-3833-55251597CDA3}"/>
                </a:ext>
              </a:extLst>
            </p:cNvPr>
            <p:cNvSpPr/>
            <p:nvPr/>
          </p:nvSpPr>
          <p:spPr>
            <a:xfrm>
              <a:off x="5152625" y="2998975"/>
              <a:ext cx="116050" cy="60450"/>
            </a:xfrm>
            <a:custGeom>
              <a:avLst/>
              <a:gdLst/>
              <a:ahLst/>
              <a:cxnLst/>
              <a:rect l="l" t="t" r="r" b="b"/>
              <a:pathLst>
                <a:path w="4642" h="2418" extrusionOk="0">
                  <a:moveTo>
                    <a:pt x="1" y="0"/>
                  </a:moveTo>
                  <a:lnTo>
                    <a:pt x="1" y="2417"/>
                  </a:lnTo>
                  <a:lnTo>
                    <a:pt x="4641" y="2417"/>
                  </a:lnTo>
                  <a:lnTo>
                    <a:pt x="464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405;p53">
              <a:extLst>
                <a:ext uri="{FF2B5EF4-FFF2-40B4-BE49-F238E27FC236}">
                  <a16:creationId xmlns:a16="http://schemas.microsoft.com/office/drawing/2014/main" id="{F1E5FA04-07F1-E502-8076-2528F880D4C4}"/>
                </a:ext>
              </a:extLst>
            </p:cNvPr>
            <p:cNvSpPr/>
            <p:nvPr/>
          </p:nvSpPr>
          <p:spPr>
            <a:xfrm>
              <a:off x="5152625" y="2882425"/>
              <a:ext cx="116050" cy="60975"/>
            </a:xfrm>
            <a:custGeom>
              <a:avLst/>
              <a:gdLst/>
              <a:ahLst/>
              <a:cxnLst/>
              <a:rect l="l" t="t" r="r" b="b"/>
              <a:pathLst>
                <a:path w="4642" h="2439" extrusionOk="0">
                  <a:moveTo>
                    <a:pt x="1" y="1"/>
                  </a:moveTo>
                  <a:lnTo>
                    <a:pt x="1" y="2439"/>
                  </a:lnTo>
                  <a:lnTo>
                    <a:pt x="4641" y="2439"/>
                  </a:lnTo>
                  <a:lnTo>
                    <a:pt x="464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406;p53">
              <a:extLst>
                <a:ext uri="{FF2B5EF4-FFF2-40B4-BE49-F238E27FC236}">
                  <a16:creationId xmlns:a16="http://schemas.microsoft.com/office/drawing/2014/main" id="{09C01371-80CA-2372-4C8C-E3BEE103B4FE}"/>
                </a:ext>
              </a:extLst>
            </p:cNvPr>
            <p:cNvSpPr/>
            <p:nvPr/>
          </p:nvSpPr>
          <p:spPr>
            <a:xfrm>
              <a:off x="5152625" y="2766450"/>
              <a:ext cx="116050" cy="60425"/>
            </a:xfrm>
            <a:custGeom>
              <a:avLst/>
              <a:gdLst/>
              <a:ahLst/>
              <a:cxnLst/>
              <a:rect l="l" t="t" r="r" b="b"/>
              <a:pathLst>
                <a:path w="4642" h="2417" extrusionOk="0">
                  <a:moveTo>
                    <a:pt x="1" y="1"/>
                  </a:moveTo>
                  <a:lnTo>
                    <a:pt x="1" y="2416"/>
                  </a:lnTo>
                  <a:lnTo>
                    <a:pt x="4641" y="2416"/>
                  </a:lnTo>
                  <a:lnTo>
                    <a:pt x="464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407;p53">
              <a:extLst>
                <a:ext uri="{FF2B5EF4-FFF2-40B4-BE49-F238E27FC236}">
                  <a16:creationId xmlns:a16="http://schemas.microsoft.com/office/drawing/2014/main" id="{2DE1531D-210F-D315-2C40-ED10C8974D0A}"/>
                </a:ext>
              </a:extLst>
            </p:cNvPr>
            <p:cNvSpPr/>
            <p:nvPr/>
          </p:nvSpPr>
          <p:spPr>
            <a:xfrm>
              <a:off x="5307650" y="3463525"/>
              <a:ext cx="116550" cy="60950"/>
            </a:xfrm>
            <a:custGeom>
              <a:avLst/>
              <a:gdLst/>
              <a:ahLst/>
              <a:cxnLst/>
              <a:rect l="l" t="t" r="r" b="b"/>
              <a:pathLst>
                <a:path w="4662" h="2438" extrusionOk="0">
                  <a:moveTo>
                    <a:pt x="0" y="0"/>
                  </a:moveTo>
                  <a:lnTo>
                    <a:pt x="0" y="2438"/>
                  </a:lnTo>
                  <a:lnTo>
                    <a:pt x="4662" y="2438"/>
                  </a:lnTo>
                  <a:lnTo>
                    <a:pt x="466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408;p53">
              <a:extLst>
                <a:ext uri="{FF2B5EF4-FFF2-40B4-BE49-F238E27FC236}">
                  <a16:creationId xmlns:a16="http://schemas.microsoft.com/office/drawing/2014/main" id="{B4C0C5E4-1484-ED7B-1703-4F3979C141C6}"/>
                </a:ext>
              </a:extLst>
            </p:cNvPr>
            <p:cNvSpPr/>
            <p:nvPr/>
          </p:nvSpPr>
          <p:spPr>
            <a:xfrm>
              <a:off x="5307650" y="3347500"/>
              <a:ext cx="116550" cy="60450"/>
            </a:xfrm>
            <a:custGeom>
              <a:avLst/>
              <a:gdLst/>
              <a:ahLst/>
              <a:cxnLst/>
              <a:rect l="l" t="t" r="r" b="b"/>
              <a:pathLst>
                <a:path w="4662" h="2418" extrusionOk="0">
                  <a:moveTo>
                    <a:pt x="0" y="1"/>
                  </a:moveTo>
                  <a:lnTo>
                    <a:pt x="0" y="2418"/>
                  </a:lnTo>
                  <a:lnTo>
                    <a:pt x="4662" y="2418"/>
                  </a:lnTo>
                  <a:lnTo>
                    <a:pt x="466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409;p53">
              <a:extLst>
                <a:ext uri="{FF2B5EF4-FFF2-40B4-BE49-F238E27FC236}">
                  <a16:creationId xmlns:a16="http://schemas.microsoft.com/office/drawing/2014/main" id="{0FEB0B8B-1742-8805-8E9F-6D9B242415C4}"/>
                </a:ext>
              </a:extLst>
            </p:cNvPr>
            <p:cNvSpPr/>
            <p:nvPr/>
          </p:nvSpPr>
          <p:spPr>
            <a:xfrm>
              <a:off x="5307650" y="3231525"/>
              <a:ext cx="116550" cy="60400"/>
            </a:xfrm>
            <a:custGeom>
              <a:avLst/>
              <a:gdLst/>
              <a:ahLst/>
              <a:cxnLst/>
              <a:rect l="l" t="t" r="r" b="b"/>
              <a:pathLst>
                <a:path w="4662" h="2416" extrusionOk="0">
                  <a:moveTo>
                    <a:pt x="0" y="0"/>
                  </a:moveTo>
                  <a:lnTo>
                    <a:pt x="0" y="2416"/>
                  </a:lnTo>
                  <a:lnTo>
                    <a:pt x="4662" y="2416"/>
                  </a:lnTo>
                  <a:lnTo>
                    <a:pt x="466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410;p53">
              <a:extLst>
                <a:ext uri="{FF2B5EF4-FFF2-40B4-BE49-F238E27FC236}">
                  <a16:creationId xmlns:a16="http://schemas.microsoft.com/office/drawing/2014/main" id="{CE634F93-BA86-41C0-3AF1-C2E3DDC60319}"/>
                </a:ext>
              </a:extLst>
            </p:cNvPr>
            <p:cNvSpPr/>
            <p:nvPr/>
          </p:nvSpPr>
          <p:spPr>
            <a:xfrm>
              <a:off x="5307650" y="3115000"/>
              <a:ext cx="116550" cy="60950"/>
            </a:xfrm>
            <a:custGeom>
              <a:avLst/>
              <a:gdLst/>
              <a:ahLst/>
              <a:cxnLst/>
              <a:rect l="l" t="t" r="r" b="b"/>
              <a:pathLst>
                <a:path w="4662" h="2438" extrusionOk="0">
                  <a:moveTo>
                    <a:pt x="0" y="0"/>
                  </a:moveTo>
                  <a:lnTo>
                    <a:pt x="0" y="2438"/>
                  </a:lnTo>
                  <a:lnTo>
                    <a:pt x="4662" y="2438"/>
                  </a:lnTo>
                  <a:lnTo>
                    <a:pt x="466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411;p53">
              <a:extLst>
                <a:ext uri="{FF2B5EF4-FFF2-40B4-BE49-F238E27FC236}">
                  <a16:creationId xmlns:a16="http://schemas.microsoft.com/office/drawing/2014/main" id="{CF517A49-F09F-D53E-561D-3D29CC2C0D59}"/>
                </a:ext>
              </a:extLst>
            </p:cNvPr>
            <p:cNvSpPr/>
            <p:nvPr/>
          </p:nvSpPr>
          <p:spPr>
            <a:xfrm>
              <a:off x="5307650" y="2998975"/>
              <a:ext cx="116550" cy="60450"/>
            </a:xfrm>
            <a:custGeom>
              <a:avLst/>
              <a:gdLst/>
              <a:ahLst/>
              <a:cxnLst/>
              <a:rect l="l" t="t" r="r" b="b"/>
              <a:pathLst>
                <a:path w="4662" h="2418" extrusionOk="0">
                  <a:moveTo>
                    <a:pt x="0" y="0"/>
                  </a:moveTo>
                  <a:lnTo>
                    <a:pt x="0" y="2417"/>
                  </a:lnTo>
                  <a:lnTo>
                    <a:pt x="4662" y="2417"/>
                  </a:lnTo>
                  <a:lnTo>
                    <a:pt x="466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412;p53">
              <a:extLst>
                <a:ext uri="{FF2B5EF4-FFF2-40B4-BE49-F238E27FC236}">
                  <a16:creationId xmlns:a16="http://schemas.microsoft.com/office/drawing/2014/main" id="{17DA14A8-592F-FC7A-5E70-779EC6BE2173}"/>
                </a:ext>
              </a:extLst>
            </p:cNvPr>
            <p:cNvSpPr/>
            <p:nvPr/>
          </p:nvSpPr>
          <p:spPr>
            <a:xfrm>
              <a:off x="5307650" y="2882425"/>
              <a:ext cx="116550" cy="60975"/>
            </a:xfrm>
            <a:custGeom>
              <a:avLst/>
              <a:gdLst/>
              <a:ahLst/>
              <a:cxnLst/>
              <a:rect l="l" t="t" r="r" b="b"/>
              <a:pathLst>
                <a:path w="4662" h="2439" extrusionOk="0">
                  <a:moveTo>
                    <a:pt x="0" y="1"/>
                  </a:moveTo>
                  <a:lnTo>
                    <a:pt x="0" y="2439"/>
                  </a:lnTo>
                  <a:lnTo>
                    <a:pt x="4662" y="2439"/>
                  </a:lnTo>
                  <a:lnTo>
                    <a:pt x="466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413;p53">
              <a:extLst>
                <a:ext uri="{FF2B5EF4-FFF2-40B4-BE49-F238E27FC236}">
                  <a16:creationId xmlns:a16="http://schemas.microsoft.com/office/drawing/2014/main" id="{80F1631A-F152-8272-1CEF-EFB3B9AB880C}"/>
                </a:ext>
              </a:extLst>
            </p:cNvPr>
            <p:cNvSpPr/>
            <p:nvPr/>
          </p:nvSpPr>
          <p:spPr>
            <a:xfrm>
              <a:off x="5463225" y="3463525"/>
              <a:ext cx="116000" cy="60950"/>
            </a:xfrm>
            <a:custGeom>
              <a:avLst/>
              <a:gdLst/>
              <a:ahLst/>
              <a:cxnLst/>
              <a:rect l="l" t="t" r="r" b="b"/>
              <a:pathLst>
                <a:path w="4640" h="2438" extrusionOk="0">
                  <a:moveTo>
                    <a:pt x="1" y="0"/>
                  </a:moveTo>
                  <a:lnTo>
                    <a:pt x="1" y="2438"/>
                  </a:lnTo>
                  <a:lnTo>
                    <a:pt x="4640" y="2438"/>
                  </a:lnTo>
                  <a:lnTo>
                    <a:pt x="464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2414;p53">
              <a:extLst>
                <a:ext uri="{FF2B5EF4-FFF2-40B4-BE49-F238E27FC236}">
                  <a16:creationId xmlns:a16="http://schemas.microsoft.com/office/drawing/2014/main" id="{A45E5C02-AE95-48D1-987C-BD48DB951A0D}"/>
                </a:ext>
              </a:extLst>
            </p:cNvPr>
            <p:cNvSpPr/>
            <p:nvPr/>
          </p:nvSpPr>
          <p:spPr>
            <a:xfrm>
              <a:off x="5463225" y="3347500"/>
              <a:ext cx="116000" cy="60450"/>
            </a:xfrm>
            <a:custGeom>
              <a:avLst/>
              <a:gdLst/>
              <a:ahLst/>
              <a:cxnLst/>
              <a:rect l="l" t="t" r="r" b="b"/>
              <a:pathLst>
                <a:path w="4640" h="2418" extrusionOk="0">
                  <a:moveTo>
                    <a:pt x="1" y="1"/>
                  </a:moveTo>
                  <a:lnTo>
                    <a:pt x="1" y="2418"/>
                  </a:lnTo>
                  <a:lnTo>
                    <a:pt x="4640" y="2418"/>
                  </a:lnTo>
                  <a:lnTo>
                    <a:pt x="464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2415;p53">
              <a:extLst>
                <a:ext uri="{FF2B5EF4-FFF2-40B4-BE49-F238E27FC236}">
                  <a16:creationId xmlns:a16="http://schemas.microsoft.com/office/drawing/2014/main" id="{54EF6109-A1BB-C113-D495-D3EF4D8DCF21}"/>
                </a:ext>
              </a:extLst>
            </p:cNvPr>
            <p:cNvSpPr/>
            <p:nvPr/>
          </p:nvSpPr>
          <p:spPr>
            <a:xfrm>
              <a:off x="5463225" y="3231525"/>
              <a:ext cx="116000" cy="60400"/>
            </a:xfrm>
            <a:custGeom>
              <a:avLst/>
              <a:gdLst/>
              <a:ahLst/>
              <a:cxnLst/>
              <a:rect l="l" t="t" r="r" b="b"/>
              <a:pathLst>
                <a:path w="4640" h="2416" extrusionOk="0">
                  <a:moveTo>
                    <a:pt x="1" y="0"/>
                  </a:moveTo>
                  <a:lnTo>
                    <a:pt x="1" y="2416"/>
                  </a:lnTo>
                  <a:lnTo>
                    <a:pt x="4640" y="2416"/>
                  </a:lnTo>
                  <a:lnTo>
                    <a:pt x="464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2416;p53">
              <a:extLst>
                <a:ext uri="{FF2B5EF4-FFF2-40B4-BE49-F238E27FC236}">
                  <a16:creationId xmlns:a16="http://schemas.microsoft.com/office/drawing/2014/main" id="{479BD4CE-D229-14B9-6B5D-1A5BBD4E3D15}"/>
                </a:ext>
              </a:extLst>
            </p:cNvPr>
            <p:cNvSpPr/>
            <p:nvPr/>
          </p:nvSpPr>
          <p:spPr>
            <a:xfrm>
              <a:off x="5463225" y="3115000"/>
              <a:ext cx="116000" cy="60950"/>
            </a:xfrm>
            <a:custGeom>
              <a:avLst/>
              <a:gdLst/>
              <a:ahLst/>
              <a:cxnLst/>
              <a:rect l="l" t="t" r="r" b="b"/>
              <a:pathLst>
                <a:path w="4640" h="2438" extrusionOk="0">
                  <a:moveTo>
                    <a:pt x="1" y="0"/>
                  </a:moveTo>
                  <a:lnTo>
                    <a:pt x="1" y="2438"/>
                  </a:lnTo>
                  <a:lnTo>
                    <a:pt x="4640" y="2438"/>
                  </a:lnTo>
                  <a:lnTo>
                    <a:pt x="464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2417;p53">
              <a:extLst>
                <a:ext uri="{FF2B5EF4-FFF2-40B4-BE49-F238E27FC236}">
                  <a16:creationId xmlns:a16="http://schemas.microsoft.com/office/drawing/2014/main" id="{F3989E6D-D2AC-936B-E591-6FE655D7C3D1}"/>
                </a:ext>
              </a:extLst>
            </p:cNvPr>
            <p:cNvSpPr/>
            <p:nvPr/>
          </p:nvSpPr>
          <p:spPr>
            <a:xfrm>
              <a:off x="5463225" y="2998975"/>
              <a:ext cx="116000" cy="60450"/>
            </a:xfrm>
            <a:custGeom>
              <a:avLst/>
              <a:gdLst/>
              <a:ahLst/>
              <a:cxnLst/>
              <a:rect l="l" t="t" r="r" b="b"/>
              <a:pathLst>
                <a:path w="4640" h="2418" extrusionOk="0">
                  <a:moveTo>
                    <a:pt x="1" y="0"/>
                  </a:moveTo>
                  <a:lnTo>
                    <a:pt x="1" y="2417"/>
                  </a:lnTo>
                  <a:lnTo>
                    <a:pt x="4640" y="2417"/>
                  </a:lnTo>
                  <a:lnTo>
                    <a:pt x="464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2418;p53">
              <a:extLst>
                <a:ext uri="{FF2B5EF4-FFF2-40B4-BE49-F238E27FC236}">
                  <a16:creationId xmlns:a16="http://schemas.microsoft.com/office/drawing/2014/main" id="{31914988-07D3-D1F0-4BA1-FF5EAA681A50}"/>
                </a:ext>
              </a:extLst>
            </p:cNvPr>
            <p:cNvSpPr/>
            <p:nvPr/>
          </p:nvSpPr>
          <p:spPr>
            <a:xfrm>
              <a:off x="5618250" y="3463525"/>
              <a:ext cx="116550" cy="60950"/>
            </a:xfrm>
            <a:custGeom>
              <a:avLst/>
              <a:gdLst/>
              <a:ahLst/>
              <a:cxnLst/>
              <a:rect l="l" t="t" r="r" b="b"/>
              <a:pathLst>
                <a:path w="4662" h="2438" extrusionOk="0">
                  <a:moveTo>
                    <a:pt x="0" y="0"/>
                  </a:moveTo>
                  <a:lnTo>
                    <a:pt x="0" y="2438"/>
                  </a:lnTo>
                  <a:lnTo>
                    <a:pt x="4662" y="2438"/>
                  </a:lnTo>
                  <a:lnTo>
                    <a:pt x="466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2419;p53">
              <a:extLst>
                <a:ext uri="{FF2B5EF4-FFF2-40B4-BE49-F238E27FC236}">
                  <a16:creationId xmlns:a16="http://schemas.microsoft.com/office/drawing/2014/main" id="{B92886D9-6511-BE83-3BCC-ACFC689CC5EE}"/>
                </a:ext>
              </a:extLst>
            </p:cNvPr>
            <p:cNvSpPr/>
            <p:nvPr/>
          </p:nvSpPr>
          <p:spPr>
            <a:xfrm>
              <a:off x="5618250" y="3347500"/>
              <a:ext cx="116550" cy="60450"/>
            </a:xfrm>
            <a:custGeom>
              <a:avLst/>
              <a:gdLst/>
              <a:ahLst/>
              <a:cxnLst/>
              <a:rect l="l" t="t" r="r" b="b"/>
              <a:pathLst>
                <a:path w="4662" h="2418" extrusionOk="0">
                  <a:moveTo>
                    <a:pt x="0" y="1"/>
                  </a:moveTo>
                  <a:lnTo>
                    <a:pt x="0" y="2418"/>
                  </a:lnTo>
                  <a:lnTo>
                    <a:pt x="4662" y="2418"/>
                  </a:lnTo>
                  <a:lnTo>
                    <a:pt x="466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2420;p53">
              <a:extLst>
                <a:ext uri="{FF2B5EF4-FFF2-40B4-BE49-F238E27FC236}">
                  <a16:creationId xmlns:a16="http://schemas.microsoft.com/office/drawing/2014/main" id="{CCD5128B-F01C-6742-1D73-7265F64E1FFA}"/>
                </a:ext>
              </a:extLst>
            </p:cNvPr>
            <p:cNvSpPr/>
            <p:nvPr/>
          </p:nvSpPr>
          <p:spPr>
            <a:xfrm>
              <a:off x="5618250" y="3231525"/>
              <a:ext cx="116550" cy="60400"/>
            </a:xfrm>
            <a:custGeom>
              <a:avLst/>
              <a:gdLst/>
              <a:ahLst/>
              <a:cxnLst/>
              <a:rect l="l" t="t" r="r" b="b"/>
              <a:pathLst>
                <a:path w="4662" h="2416" extrusionOk="0">
                  <a:moveTo>
                    <a:pt x="0" y="0"/>
                  </a:moveTo>
                  <a:lnTo>
                    <a:pt x="0" y="2416"/>
                  </a:lnTo>
                  <a:lnTo>
                    <a:pt x="4662" y="2416"/>
                  </a:lnTo>
                  <a:lnTo>
                    <a:pt x="466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2421;p53">
              <a:extLst>
                <a:ext uri="{FF2B5EF4-FFF2-40B4-BE49-F238E27FC236}">
                  <a16:creationId xmlns:a16="http://schemas.microsoft.com/office/drawing/2014/main" id="{EE9B1EE2-7764-BE6E-8AB8-FA2CBEB70A76}"/>
                </a:ext>
              </a:extLst>
            </p:cNvPr>
            <p:cNvSpPr/>
            <p:nvPr/>
          </p:nvSpPr>
          <p:spPr>
            <a:xfrm>
              <a:off x="5618250" y="3115000"/>
              <a:ext cx="116550" cy="60950"/>
            </a:xfrm>
            <a:custGeom>
              <a:avLst/>
              <a:gdLst/>
              <a:ahLst/>
              <a:cxnLst/>
              <a:rect l="l" t="t" r="r" b="b"/>
              <a:pathLst>
                <a:path w="4662" h="2438" extrusionOk="0">
                  <a:moveTo>
                    <a:pt x="0" y="0"/>
                  </a:moveTo>
                  <a:lnTo>
                    <a:pt x="0" y="2438"/>
                  </a:lnTo>
                  <a:lnTo>
                    <a:pt x="4662" y="2438"/>
                  </a:lnTo>
                  <a:lnTo>
                    <a:pt x="466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2422;p53">
              <a:extLst>
                <a:ext uri="{FF2B5EF4-FFF2-40B4-BE49-F238E27FC236}">
                  <a16:creationId xmlns:a16="http://schemas.microsoft.com/office/drawing/2014/main" id="{94C4624F-9AC6-864B-1C24-DC8657EAEF86}"/>
                </a:ext>
              </a:extLst>
            </p:cNvPr>
            <p:cNvSpPr/>
            <p:nvPr/>
          </p:nvSpPr>
          <p:spPr>
            <a:xfrm>
              <a:off x="5618250" y="2998975"/>
              <a:ext cx="116550" cy="60450"/>
            </a:xfrm>
            <a:custGeom>
              <a:avLst/>
              <a:gdLst/>
              <a:ahLst/>
              <a:cxnLst/>
              <a:rect l="l" t="t" r="r" b="b"/>
              <a:pathLst>
                <a:path w="4662" h="2418" extrusionOk="0">
                  <a:moveTo>
                    <a:pt x="0" y="0"/>
                  </a:moveTo>
                  <a:lnTo>
                    <a:pt x="0" y="2417"/>
                  </a:lnTo>
                  <a:lnTo>
                    <a:pt x="4662" y="2417"/>
                  </a:lnTo>
                  <a:lnTo>
                    <a:pt x="466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2423;p53">
              <a:extLst>
                <a:ext uri="{FF2B5EF4-FFF2-40B4-BE49-F238E27FC236}">
                  <a16:creationId xmlns:a16="http://schemas.microsoft.com/office/drawing/2014/main" id="{3942CAB1-3FD4-3272-B0D4-998306437643}"/>
                </a:ext>
              </a:extLst>
            </p:cNvPr>
            <p:cNvSpPr/>
            <p:nvPr/>
          </p:nvSpPr>
          <p:spPr>
            <a:xfrm>
              <a:off x="5618250" y="2882425"/>
              <a:ext cx="116550" cy="60975"/>
            </a:xfrm>
            <a:custGeom>
              <a:avLst/>
              <a:gdLst/>
              <a:ahLst/>
              <a:cxnLst/>
              <a:rect l="l" t="t" r="r" b="b"/>
              <a:pathLst>
                <a:path w="4662" h="2439" extrusionOk="0">
                  <a:moveTo>
                    <a:pt x="0" y="1"/>
                  </a:moveTo>
                  <a:lnTo>
                    <a:pt x="0" y="2439"/>
                  </a:lnTo>
                  <a:lnTo>
                    <a:pt x="4662" y="2439"/>
                  </a:lnTo>
                  <a:lnTo>
                    <a:pt x="466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2424;p53">
              <a:extLst>
                <a:ext uri="{FF2B5EF4-FFF2-40B4-BE49-F238E27FC236}">
                  <a16:creationId xmlns:a16="http://schemas.microsoft.com/office/drawing/2014/main" id="{C5B4A351-8143-5EEC-0A70-E5EE0C3E9C43}"/>
                </a:ext>
              </a:extLst>
            </p:cNvPr>
            <p:cNvSpPr/>
            <p:nvPr/>
          </p:nvSpPr>
          <p:spPr>
            <a:xfrm>
              <a:off x="5773775" y="3463525"/>
              <a:ext cx="116050" cy="60950"/>
            </a:xfrm>
            <a:custGeom>
              <a:avLst/>
              <a:gdLst/>
              <a:ahLst/>
              <a:cxnLst/>
              <a:rect l="l" t="t" r="r" b="b"/>
              <a:pathLst>
                <a:path w="4642" h="2438" extrusionOk="0">
                  <a:moveTo>
                    <a:pt x="1" y="0"/>
                  </a:moveTo>
                  <a:lnTo>
                    <a:pt x="1" y="2438"/>
                  </a:lnTo>
                  <a:lnTo>
                    <a:pt x="4642" y="2438"/>
                  </a:lnTo>
                  <a:lnTo>
                    <a:pt x="464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2425;p53">
              <a:extLst>
                <a:ext uri="{FF2B5EF4-FFF2-40B4-BE49-F238E27FC236}">
                  <a16:creationId xmlns:a16="http://schemas.microsoft.com/office/drawing/2014/main" id="{9F6C8431-4B1C-9F8C-1D4F-D23F0BB79B06}"/>
                </a:ext>
              </a:extLst>
            </p:cNvPr>
            <p:cNvSpPr/>
            <p:nvPr/>
          </p:nvSpPr>
          <p:spPr>
            <a:xfrm>
              <a:off x="5773775" y="3347500"/>
              <a:ext cx="116050" cy="60450"/>
            </a:xfrm>
            <a:custGeom>
              <a:avLst/>
              <a:gdLst/>
              <a:ahLst/>
              <a:cxnLst/>
              <a:rect l="l" t="t" r="r" b="b"/>
              <a:pathLst>
                <a:path w="4642" h="2418" extrusionOk="0">
                  <a:moveTo>
                    <a:pt x="1" y="1"/>
                  </a:moveTo>
                  <a:lnTo>
                    <a:pt x="1" y="2418"/>
                  </a:lnTo>
                  <a:lnTo>
                    <a:pt x="4642" y="2418"/>
                  </a:lnTo>
                  <a:lnTo>
                    <a:pt x="464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2426;p53">
              <a:extLst>
                <a:ext uri="{FF2B5EF4-FFF2-40B4-BE49-F238E27FC236}">
                  <a16:creationId xmlns:a16="http://schemas.microsoft.com/office/drawing/2014/main" id="{8D18923F-E4C8-FC1C-BB37-23DF45D79F30}"/>
                </a:ext>
              </a:extLst>
            </p:cNvPr>
            <p:cNvSpPr/>
            <p:nvPr/>
          </p:nvSpPr>
          <p:spPr>
            <a:xfrm>
              <a:off x="5773775" y="3231525"/>
              <a:ext cx="116050" cy="60400"/>
            </a:xfrm>
            <a:custGeom>
              <a:avLst/>
              <a:gdLst/>
              <a:ahLst/>
              <a:cxnLst/>
              <a:rect l="l" t="t" r="r" b="b"/>
              <a:pathLst>
                <a:path w="4642" h="2416" extrusionOk="0">
                  <a:moveTo>
                    <a:pt x="1" y="0"/>
                  </a:moveTo>
                  <a:lnTo>
                    <a:pt x="1" y="2416"/>
                  </a:lnTo>
                  <a:lnTo>
                    <a:pt x="4642" y="2416"/>
                  </a:lnTo>
                  <a:lnTo>
                    <a:pt x="464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2427;p53">
              <a:extLst>
                <a:ext uri="{FF2B5EF4-FFF2-40B4-BE49-F238E27FC236}">
                  <a16:creationId xmlns:a16="http://schemas.microsoft.com/office/drawing/2014/main" id="{2813A673-CBCD-8C1F-52B6-14CB8E32D473}"/>
                </a:ext>
              </a:extLst>
            </p:cNvPr>
            <p:cNvSpPr/>
            <p:nvPr/>
          </p:nvSpPr>
          <p:spPr>
            <a:xfrm>
              <a:off x="5773775" y="3115000"/>
              <a:ext cx="116050" cy="60950"/>
            </a:xfrm>
            <a:custGeom>
              <a:avLst/>
              <a:gdLst/>
              <a:ahLst/>
              <a:cxnLst/>
              <a:rect l="l" t="t" r="r" b="b"/>
              <a:pathLst>
                <a:path w="4642" h="2438" extrusionOk="0">
                  <a:moveTo>
                    <a:pt x="1" y="0"/>
                  </a:moveTo>
                  <a:lnTo>
                    <a:pt x="1" y="2438"/>
                  </a:lnTo>
                  <a:lnTo>
                    <a:pt x="4642" y="2438"/>
                  </a:lnTo>
                  <a:lnTo>
                    <a:pt x="464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2428;p53">
              <a:extLst>
                <a:ext uri="{FF2B5EF4-FFF2-40B4-BE49-F238E27FC236}">
                  <a16:creationId xmlns:a16="http://schemas.microsoft.com/office/drawing/2014/main" id="{2CA3F92E-94CE-FF48-7AC0-148AE06A27A3}"/>
                </a:ext>
              </a:extLst>
            </p:cNvPr>
            <p:cNvSpPr/>
            <p:nvPr/>
          </p:nvSpPr>
          <p:spPr>
            <a:xfrm>
              <a:off x="5773775" y="2998975"/>
              <a:ext cx="116050" cy="60450"/>
            </a:xfrm>
            <a:custGeom>
              <a:avLst/>
              <a:gdLst/>
              <a:ahLst/>
              <a:cxnLst/>
              <a:rect l="l" t="t" r="r" b="b"/>
              <a:pathLst>
                <a:path w="4642" h="2418" extrusionOk="0">
                  <a:moveTo>
                    <a:pt x="1" y="0"/>
                  </a:moveTo>
                  <a:lnTo>
                    <a:pt x="1" y="2417"/>
                  </a:lnTo>
                  <a:lnTo>
                    <a:pt x="4642" y="2417"/>
                  </a:lnTo>
                  <a:lnTo>
                    <a:pt x="464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2429;p53">
              <a:extLst>
                <a:ext uri="{FF2B5EF4-FFF2-40B4-BE49-F238E27FC236}">
                  <a16:creationId xmlns:a16="http://schemas.microsoft.com/office/drawing/2014/main" id="{E6155308-ADBE-13E0-170D-3C887BA6FEAB}"/>
                </a:ext>
              </a:extLst>
            </p:cNvPr>
            <p:cNvSpPr/>
            <p:nvPr/>
          </p:nvSpPr>
          <p:spPr>
            <a:xfrm>
              <a:off x="5773775" y="2882425"/>
              <a:ext cx="116050" cy="60975"/>
            </a:xfrm>
            <a:custGeom>
              <a:avLst/>
              <a:gdLst/>
              <a:ahLst/>
              <a:cxnLst/>
              <a:rect l="l" t="t" r="r" b="b"/>
              <a:pathLst>
                <a:path w="4642" h="2439" extrusionOk="0">
                  <a:moveTo>
                    <a:pt x="1" y="1"/>
                  </a:moveTo>
                  <a:lnTo>
                    <a:pt x="1" y="2439"/>
                  </a:lnTo>
                  <a:lnTo>
                    <a:pt x="4642" y="2439"/>
                  </a:lnTo>
                  <a:lnTo>
                    <a:pt x="464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2430;p53">
              <a:extLst>
                <a:ext uri="{FF2B5EF4-FFF2-40B4-BE49-F238E27FC236}">
                  <a16:creationId xmlns:a16="http://schemas.microsoft.com/office/drawing/2014/main" id="{BE501D98-28C5-7275-F83B-363C6896D4B6}"/>
                </a:ext>
              </a:extLst>
            </p:cNvPr>
            <p:cNvSpPr/>
            <p:nvPr/>
          </p:nvSpPr>
          <p:spPr>
            <a:xfrm>
              <a:off x="5773775" y="2766450"/>
              <a:ext cx="116050" cy="60425"/>
            </a:xfrm>
            <a:custGeom>
              <a:avLst/>
              <a:gdLst/>
              <a:ahLst/>
              <a:cxnLst/>
              <a:rect l="l" t="t" r="r" b="b"/>
              <a:pathLst>
                <a:path w="4642" h="2417" extrusionOk="0">
                  <a:moveTo>
                    <a:pt x="1" y="1"/>
                  </a:moveTo>
                  <a:lnTo>
                    <a:pt x="1" y="2416"/>
                  </a:lnTo>
                  <a:lnTo>
                    <a:pt x="4642" y="2416"/>
                  </a:lnTo>
                  <a:lnTo>
                    <a:pt x="464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2431;p53">
              <a:extLst>
                <a:ext uri="{FF2B5EF4-FFF2-40B4-BE49-F238E27FC236}">
                  <a16:creationId xmlns:a16="http://schemas.microsoft.com/office/drawing/2014/main" id="{F6B0EB8E-53F1-F8C5-B921-7B1DA992CCBA}"/>
                </a:ext>
              </a:extLst>
            </p:cNvPr>
            <p:cNvSpPr/>
            <p:nvPr/>
          </p:nvSpPr>
          <p:spPr>
            <a:xfrm>
              <a:off x="5928800" y="3463525"/>
              <a:ext cx="116550" cy="60950"/>
            </a:xfrm>
            <a:custGeom>
              <a:avLst/>
              <a:gdLst/>
              <a:ahLst/>
              <a:cxnLst/>
              <a:rect l="l" t="t" r="r" b="b"/>
              <a:pathLst>
                <a:path w="4662" h="2438" extrusionOk="0">
                  <a:moveTo>
                    <a:pt x="1" y="0"/>
                  </a:moveTo>
                  <a:lnTo>
                    <a:pt x="1" y="2438"/>
                  </a:lnTo>
                  <a:lnTo>
                    <a:pt x="4662" y="2438"/>
                  </a:lnTo>
                  <a:lnTo>
                    <a:pt x="466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2432;p53">
              <a:extLst>
                <a:ext uri="{FF2B5EF4-FFF2-40B4-BE49-F238E27FC236}">
                  <a16:creationId xmlns:a16="http://schemas.microsoft.com/office/drawing/2014/main" id="{96BA3588-632D-0B88-C583-F0EC28F4B4EE}"/>
                </a:ext>
              </a:extLst>
            </p:cNvPr>
            <p:cNvSpPr/>
            <p:nvPr/>
          </p:nvSpPr>
          <p:spPr>
            <a:xfrm>
              <a:off x="5928800" y="3347500"/>
              <a:ext cx="116550" cy="60450"/>
            </a:xfrm>
            <a:custGeom>
              <a:avLst/>
              <a:gdLst/>
              <a:ahLst/>
              <a:cxnLst/>
              <a:rect l="l" t="t" r="r" b="b"/>
              <a:pathLst>
                <a:path w="4662" h="2418" extrusionOk="0">
                  <a:moveTo>
                    <a:pt x="1" y="1"/>
                  </a:moveTo>
                  <a:lnTo>
                    <a:pt x="1" y="2418"/>
                  </a:lnTo>
                  <a:lnTo>
                    <a:pt x="4662" y="2418"/>
                  </a:lnTo>
                  <a:lnTo>
                    <a:pt x="466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2433;p53">
              <a:extLst>
                <a:ext uri="{FF2B5EF4-FFF2-40B4-BE49-F238E27FC236}">
                  <a16:creationId xmlns:a16="http://schemas.microsoft.com/office/drawing/2014/main" id="{643A96BA-FF67-ED8E-7C93-C87617BB1FE7}"/>
                </a:ext>
              </a:extLst>
            </p:cNvPr>
            <p:cNvSpPr/>
            <p:nvPr/>
          </p:nvSpPr>
          <p:spPr>
            <a:xfrm>
              <a:off x="5928800" y="3231525"/>
              <a:ext cx="116550" cy="60400"/>
            </a:xfrm>
            <a:custGeom>
              <a:avLst/>
              <a:gdLst/>
              <a:ahLst/>
              <a:cxnLst/>
              <a:rect l="l" t="t" r="r" b="b"/>
              <a:pathLst>
                <a:path w="4662" h="2416" extrusionOk="0">
                  <a:moveTo>
                    <a:pt x="1" y="0"/>
                  </a:moveTo>
                  <a:lnTo>
                    <a:pt x="1" y="2416"/>
                  </a:lnTo>
                  <a:lnTo>
                    <a:pt x="4662" y="2416"/>
                  </a:lnTo>
                  <a:lnTo>
                    <a:pt x="466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2434;p53">
              <a:extLst>
                <a:ext uri="{FF2B5EF4-FFF2-40B4-BE49-F238E27FC236}">
                  <a16:creationId xmlns:a16="http://schemas.microsoft.com/office/drawing/2014/main" id="{6F0BB649-CE4D-42D9-FAD3-6021F9F8611B}"/>
                </a:ext>
              </a:extLst>
            </p:cNvPr>
            <p:cNvSpPr/>
            <p:nvPr/>
          </p:nvSpPr>
          <p:spPr>
            <a:xfrm>
              <a:off x="5928800" y="3115000"/>
              <a:ext cx="116550" cy="60950"/>
            </a:xfrm>
            <a:custGeom>
              <a:avLst/>
              <a:gdLst/>
              <a:ahLst/>
              <a:cxnLst/>
              <a:rect l="l" t="t" r="r" b="b"/>
              <a:pathLst>
                <a:path w="4662" h="2438" extrusionOk="0">
                  <a:moveTo>
                    <a:pt x="1" y="0"/>
                  </a:moveTo>
                  <a:lnTo>
                    <a:pt x="1" y="2438"/>
                  </a:lnTo>
                  <a:lnTo>
                    <a:pt x="4662" y="2438"/>
                  </a:lnTo>
                  <a:lnTo>
                    <a:pt x="466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2435;p53">
              <a:extLst>
                <a:ext uri="{FF2B5EF4-FFF2-40B4-BE49-F238E27FC236}">
                  <a16:creationId xmlns:a16="http://schemas.microsoft.com/office/drawing/2014/main" id="{2FA150F6-44B5-4757-2AA7-546749DDEA95}"/>
                </a:ext>
              </a:extLst>
            </p:cNvPr>
            <p:cNvSpPr/>
            <p:nvPr/>
          </p:nvSpPr>
          <p:spPr>
            <a:xfrm>
              <a:off x="5928800" y="2998975"/>
              <a:ext cx="116550" cy="60450"/>
            </a:xfrm>
            <a:custGeom>
              <a:avLst/>
              <a:gdLst/>
              <a:ahLst/>
              <a:cxnLst/>
              <a:rect l="l" t="t" r="r" b="b"/>
              <a:pathLst>
                <a:path w="4662" h="2418" extrusionOk="0">
                  <a:moveTo>
                    <a:pt x="1" y="0"/>
                  </a:moveTo>
                  <a:lnTo>
                    <a:pt x="1" y="2417"/>
                  </a:lnTo>
                  <a:lnTo>
                    <a:pt x="4662" y="2417"/>
                  </a:lnTo>
                  <a:lnTo>
                    <a:pt x="466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2436;p53">
              <a:extLst>
                <a:ext uri="{FF2B5EF4-FFF2-40B4-BE49-F238E27FC236}">
                  <a16:creationId xmlns:a16="http://schemas.microsoft.com/office/drawing/2014/main" id="{ED6A6AE2-45AD-3AF4-261A-BAC0753AB43D}"/>
                </a:ext>
              </a:extLst>
            </p:cNvPr>
            <p:cNvSpPr/>
            <p:nvPr/>
          </p:nvSpPr>
          <p:spPr>
            <a:xfrm>
              <a:off x="5928800" y="2882425"/>
              <a:ext cx="116550" cy="60975"/>
            </a:xfrm>
            <a:custGeom>
              <a:avLst/>
              <a:gdLst/>
              <a:ahLst/>
              <a:cxnLst/>
              <a:rect l="l" t="t" r="r" b="b"/>
              <a:pathLst>
                <a:path w="4662" h="2439" extrusionOk="0">
                  <a:moveTo>
                    <a:pt x="1" y="1"/>
                  </a:moveTo>
                  <a:lnTo>
                    <a:pt x="1" y="2439"/>
                  </a:lnTo>
                  <a:lnTo>
                    <a:pt x="4662" y="2439"/>
                  </a:lnTo>
                  <a:lnTo>
                    <a:pt x="466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2437;p53">
              <a:extLst>
                <a:ext uri="{FF2B5EF4-FFF2-40B4-BE49-F238E27FC236}">
                  <a16:creationId xmlns:a16="http://schemas.microsoft.com/office/drawing/2014/main" id="{9231AC09-229A-800B-F186-62E77523C758}"/>
                </a:ext>
              </a:extLst>
            </p:cNvPr>
            <p:cNvSpPr/>
            <p:nvPr/>
          </p:nvSpPr>
          <p:spPr>
            <a:xfrm>
              <a:off x="5928800" y="2766450"/>
              <a:ext cx="116550" cy="60425"/>
            </a:xfrm>
            <a:custGeom>
              <a:avLst/>
              <a:gdLst/>
              <a:ahLst/>
              <a:cxnLst/>
              <a:rect l="l" t="t" r="r" b="b"/>
              <a:pathLst>
                <a:path w="4662" h="2417" extrusionOk="0">
                  <a:moveTo>
                    <a:pt x="1" y="1"/>
                  </a:moveTo>
                  <a:lnTo>
                    <a:pt x="1" y="2416"/>
                  </a:lnTo>
                  <a:lnTo>
                    <a:pt x="4662" y="2416"/>
                  </a:lnTo>
                  <a:lnTo>
                    <a:pt x="466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2438;p53">
              <a:extLst>
                <a:ext uri="{FF2B5EF4-FFF2-40B4-BE49-F238E27FC236}">
                  <a16:creationId xmlns:a16="http://schemas.microsoft.com/office/drawing/2014/main" id="{6D094940-480E-D5CA-2BDD-8DAB34EE225A}"/>
                </a:ext>
              </a:extLst>
            </p:cNvPr>
            <p:cNvSpPr/>
            <p:nvPr/>
          </p:nvSpPr>
          <p:spPr>
            <a:xfrm>
              <a:off x="5928800" y="2650450"/>
              <a:ext cx="116550" cy="60450"/>
            </a:xfrm>
            <a:custGeom>
              <a:avLst/>
              <a:gdLst/>
              <a:ahLst/>
              <a:cxnLst/>
              <a:rect l="l" t="t" r="r" b="b"/>
              <a:pathLst>
                <a:path w="4662" h="2418" extrusionOk="0">
                  <a:moveTo>
                    <a:pt x="1" y="0"/>
                  </a:moveTo>
                  <a:lnTo>
                    <a:pt x="1" y="2417"/>
                  </a:lnTo>
                  <a:lnTo>
                    <a:pt x="4662" y="2417"/>
                  </a:lnTo>
                  <a:lnTo>
                    <a:pt x="466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2439;p53">
              <a:extLst>
                <a:ext uri="{FF2B5EF4-FFF2-40B4-BE49-F238E27FC236}">
                  <a16:creationId xmlns:a16="http://schemas.microsoft.com/office/drawing/2014/main" id="{FCDE8CEF-F2E5-9DDE-1544-612605AFAE4A}"/>
                </a:ext>
              </a:extLst>
            </p:cNvPr>
            <p:cNvSpPr/>
            <p:nvPr/>
          </p:nvSpPr>
          <p:spPr>
            <a:xfrm>
              <a:off x="6084375" y="3463525"/>
              <a:ext cx="116000" cy="60950"/>
            </a:xfrm>
            <a:custGeom>
              <a:avLst/>
              <a:gdLst/>
              <a:ahLst/>
              <a:cxnLst/>
              <a:rect l="l" t="t" r="r" b="b"/>
              <a:pathLst>
                <a:path w="4640" h="2438" extrusionOk="0">
                  <a:moveTo>
                    <a:pt x="1" y="0"/>
                  </a:moveTo>
                  <a:lnTo>
                    <a:pt x="1" y="2438"/>
                  </a:lnTo>
                  <a:lnTo>
                    <a:pt x="4640" y="2438"/>
                  </a:lnTo>
                  <a:lnTo>
                    <a:pt x="464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2440;p53">
              <a:extLst>
                <a:ext uri="{FF2B5EF4-FFF2-40B4-BE49-F238E27FC236}">
                  <a16:creationId xmlns:a16="http://schemas.microsoft.com/office/drawing/2014/main" id="{9BE2784F-0700-90EC-DA58-874A69004D7C}"/>
                </a:ext>
              </a:extLst>
            </p:cNvPr>
            <p:cNvSpPr/>
            <p:nvPr/>
          </p:nvSpPr>
          <p:spPr>
            <a:xfrm>
              <a:off x="6084375" y="3347500"/>
              <a:ext cx="116000" cy="60450"/>
            </a:xfrm>
            <a:custGeom>
              <a:avLst/>
              <a:gdLst/>
              <a:ahLst/>
              <a:cxnLst/>
              <a:rect l="l" t="t" r="r" b="b"/>
              <a:pathLst>
                <a:path w="4640" h="2418" extrusionOk="0">
                  <a:moveTo>
                    <a:pt x="1" y="1"/>
                  </a:moveTo>
                  <a:lnTo>
                    <a:pt x="1" y="2418"/>
                  </a:lnTo>
                  <a:lnTo>
                    <a:pt x="4640" y="2418"/>
                  </a:lnTo>
                  <a:lnTo>
                    <a:pt x="464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2441;p53">
              <a:extLst>
                <a:ext uri="{FF2B5EF4-FFF2-40B4-BE49-F238E27FC236}">
                  <a16:creationId xmlns:a16="http://schemas.microsoft.com/office/drawing/2014/main" id="{DC4BD1A4-2DB9-D3A1-05CE-00C2288CCD0A}"/>
                </a:ext>
              </a:extLst>
            </p:cNvPr>
            <p:cNvSpPr/>
            <p:nvPr/>
          </p:nvSpPr>
          <p:spPr>
            <a:xfrm>
              <a:off x="6084375" y="3231525"/>
              <a:ext cx="116000" cy="60400"/>
            </a:xfrm>
            <a:custGeom>
              <a:avLst/>
              <a:gdLst/>
              <a:ahLst/>
              <a:cxnLst/>
              <a:rect l="l" t="t" r="r" b="b"/>
              <a:pathLst>
                <a:path w="4640" h="2416" extrusionOk="0">
                  <a:moveTo>
                    <a:pt x="1" y="0"/>
                  </a:moveTo>
                  <a:lnTo>
                    <a:pt x="1" y="2416"/>
                  </a:lnTo>
                  <a:lnTo>
                    <a:pt x="4640" y="2416"/>
                  </a:lnTo>
                  <a:lnTo>
                    <a:pt x="464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2442;p53">
              <a:extLst>
                <a:ext uri="{FF2B5EF4-FFF2-40B4-BE49-F238E27FC236}">
                  <a16:creationId xmlns:a16="http://schemas.microsoft.com/office/drawing/2014/main" id="{107E7BF6-A51A-9FEF-C262-9BFDF6EDF849}"/>
                </a:ext>
              </a:extLst>
            </p:cNvPr>
            <p:cNvSpPr/>
            <p:nvPr/>
          </p:nvSpPr>
          <p:spPr>
            <a:xfrm>
              <a:off x="6084375" y="3115000"/>
              <a:ext cx="116000" cy="60950"/>
            </a:xfrm>
            <a:custGeom>
              <a:avLst/>
              <a:gdLst/>
              <a:ahLst/>
              <a:cxnLst/>
              <a:rect l="l" t="t" r="r" b="b"/>
              <a:pathLst>
                <a:path w="4640" h="2438" extrusionOk="0">
                  <a:moveTo>
                    <a:pt x="1" y="0"/>
                  </a:moveTo>
                  <a:lnTo>
                    <a:pt x="1" y="2438"/>
                  </a:lnTo>
                  <a:lnTo>
                    <a:pt x="4640" y="2438"/>
                  </a:lnTo>
                  <a:lnTo>
                    <a:pt x="464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2443;p53">
              <a:extLst>
                <a:ext uri="{FF2B5EF4-FFF2-40B4-BE49-F238E27FC236}">
                  <a16:creationId xmlns:a16="http://schemas.microsoft.com/office/drawing/2014/main" id="{01395815-48C7-2A2B-9344-DEAD4C107CE1}"/>
                </a:ext>
              </a:extLst>
            </p:cNvPr>
            <p:cNvSpPr/>
            <p:nvPr/>
          </p:nvSpPr>
          <p:spPr>
            <a:xfrm>
              <a:off x="6084375" y="2998975"/>
              <a:ext cx="116000" cy="60450"/>
            </a:xfrm>
            <a:custGeom>
              <a:avLst/>
              <a:gdLst/>
              <a:ahLst/>
              <a:cxnLst/>
              <a:rect l="l" t="t" r="r" b="b"/>
              <a:pathLst>
                <a:path w="4640" h="2418" extrusionOk="0">
                  <a:moveTo>
                    <a:pt x="1" y="0"/>
                  </a:moveTo>
                  <a:lnTo>
                    <a:pt x="1" y="2417"/>
                  </a:lnTo>
                  <a:lnTo>
                    <a:pt x="4640" y="2417"/>
                  </a:lnTo>
                  <a:lnTo>
                    <a:pt x="464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2444;p53">
              <a:extLst>
                <a:ext uri="{FF2B5EF4-FFF2-40B4-BE49-F238E27FC236}">
                  <a16:creationId xmlns:a16="http://schemas.microsoft.com/office/drawing/2014/main" id="{29E741CD-736A-EA85-2D8A-95CE80C02A34}"/>
                </a:ext>
              </a:extLst>
            </p:cNvPr>
            <p:cNvSpPr/>
            <p:nvPr/>
          </p:nvSpPr>
          <p:spPr>
            <a:xfrm>
              <a:off x="6239400" y="3463525"/>
              <a:ext cx="116550" cy="60950"/>
            </a:xfrm>
            <a:custGeom>
              <a:avLst/>
              <a:gdLst/>
              <a:ahLst/>
              <a:cxnLst/>
              <a:rect l="l" t="t" r="r" b="b"/>
              <a:pathLst>
                <a:path w="4662" h="2438" extrusionOk="0">
                  <a:moveTo>
                    <a:pt x="1" y="0"/>
                  </a:moveTo>
                  <a:lnTo>
                    <a:pt x="1" y="2438"/>
                  </a:lnTo>
                  <a:lnTo>
                    <a:pt x="4662" y="2438"/>
                  </a:lnTo>
                  <a:lnTo>
                    <a:pt x="466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2445;p53">
              <a:extLst>
                <a:ext uri="{FF2B5EF4-FFF2-40B4-BE49-F238E27FC236}">
                  <a16:creationId xmlns:a16="http://schemas.microsoft.com/office/drawing/2014/main" id="{18623048-A81E-DC25-E6C1-6591A5B2B93C}"/>
                </a:ext>
              </a:extLst>
            </p:cNvPr>
            <p:cNvSpPr/>
            <p:nvPr/>
          </p:nvSpPr>
          <p:spPr>
            <a:xfrm>
              <a:off x="6239400" y="3347500"/>
              <a:ext cx="116550" cy="60450"/>
            </a:xfrm>
            <a:custGeom>
              <a:avLst/>
              <a:gdLst/>
              <a:ahLst/>
              <a:cxnLst/>
              <a:rect l="l" t="t" r="r" b="b"/>
              <a:pathLst>
                <a:path w="4662" h="2418" extrusionOk="0">
                  <a:moveTo>
                    <a:pt x="1" y="1"/>
                  </a:moveTo>
                  <a:lnTo>
                    <a:pt x="1" y="2418"/>
                  </a:lnTo>
                  <a:lnTo>
                    <a:pt x="4662" y="2418"/>
                  </a:lnTo>
                  <a:lnTo>
                    <a:pt x="466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2446;p53">
              <a:extLst>
                <a:ext uri="{FF2B5EF4-FFF2-40B4-BE49-F238E27FC236}">
                  <a16:creationId xmlns:a16="http://schemas.microsoft.com/office/drawing/2014/main" id="{5E1CF20F-B69F-28AD-C501-C14CE33762FC}"/>
                </a:ext>
              </a:extLst>
            </p:cNvPr>
            <p:cNvSpPr/>
            <p:nvPr/>
          </p:nvSpPr>
          <p:spPr>
            <a:xfrm>
              <a:off x="6239400" y="3231525"/>
              <a:ext cx="116550" cy="60400"/>
            </a:xfrm>
            <a:custGeom>
              <a:avLst/>
              <a:gdLst/>
              <a:ahLst/>
              <a:cxnLst/>
              <a:rect l="l" t="t" r="r" b="b"/>
              <a:pathLst>
                <a:path w="4662" h="2416" extrusionOk="0">
                  <a:moveTo>
                    <a:pt x="1" y="0"/>
                  </a:moveTo>
                  <a:lnTo>
                    <a:pt x="1" y="2416"/>
                  </a:lnTo>
                  <a:lnTo>
                    <a:pt x="4662" y="2416"/>
                  </a:lnTo>
                  <a:lnTo>
                    <a:pt x="466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2447;p53">
              <a:extLst>
                <a:ext uri="{FF2B5EF4-FFF2-40B4-BE49-F238E27FC236}">
                  <a16:creationId xmlns:a16="http://schemas.microsoft.com/office/drawing/2014/main" id="{398D04F1-4DEC-001C-EA8D-8156BDFD890B}"/>
                </a:ext>
              </a:extLst>
            </p:cNvPr>
            <p:cNvSpPr/>
            <p:nvPr/>
          </p:nvSpPr>
          <p:spPr>
            <a:xfrm>
              <a:off x="6394925" y="3463525"/>
              <a:ext cx="116050" cy="60950"/>
            </a:xfrm>
            <a:custGeom>
              <a:avLst/>
              <a:gdLst/>
              <a:ahLst/>
              <a:cxnLst/>
              <a:rect l="l" t="t" r="r" b="b"/>
              <a:pathLst>
                <a:path w="4642" h="2438" extrusionOk="0">
                  <a:moveTo>
                    <a:pt x="1" y="0"/>
                  </a:moveTo>
                  <a:lnTo>
                    <a:pt x="1" y="2438"/>
                  </a:lnTo>
                  <a:lnTo>
                    <a:pt x="4642" y="2438"/>
                  </a:lnTo>
                  <a:lnTo>
                    <a:pt x="464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2448;p53">
              <a:extLst>
                <a:ext uri="{FF2B5EF4-FFF2-40B4-BE49-F238E27FC236}">
                  <a16:creationId xmlns:a16="http://schemas.microsoft.com/office/drawing/2014/main" id="{08138C07-0FF9-DF00-C975-3E5244ECFD33}"/>
                </a:ext>
              </a:extLst>
            </p:cNvPr>
            <p:cNvSpPr/>
            <p:nvPr/>
          </p:nvSpPr>
          <p:spPr>
            <a:xfrm>
              <a:off x="6394925" y="3347500"/>
              <a:ext cx="116050" cy="60450"/>
            </a:xfrm>
            <a:custGeom>
              <a:avLst/>
              <a:gdLst/>
              <a:ahLst/>
              <a:cxnLst/>
              <a:rect l="l" t="t" r="r" b="b"/>
              <a:pathLst>
                <a:path w="4642" h="2418" extrusionOk="0">
                  <a:moveTo>
                    <a:pt x="1" y="1"/>
                  </a:moveTo>
                  <a:lnTo>
                    <a:pt x="1" y="2418"/>
                  </a:lnTo>
                  <a:lnTo>
                    <a:pt x="4642" y="2418"/>
                  </a:lnTo>
                  <a:lnTo>
                    <a:pt x="464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2449;p53">
              <a:extLst>
                <a:ext uri="{FF2B5EF4-FFF2-40B4-BE49-F238E27FC236}">
                  <a16:creationId xmlns:a16="http://schemas.microsoft.com/office/drawing/2014/main" id="{0BE349CB-96EE-E71F-6368-D338D1349E57}"/>
                </a:ext>
              </a:extLst>
            </p:cNvPr>
            <p:cNvSpPr/>
            <p:nvPr/>
          </p:nvSpPr>
          <p:spPr>
            <a:xfrm>
              <a:off x="6394925" y="3231525"/>
              <a:ext cx="116050" cy="60400"/>
            </a:xfrm>
            <a:custGeom>
              <a:avLst/>
              <a:gdLst/>
              <a:ahLst/>
              <a:cxnLst/>
              <a:rect l="l" t="t" r="r" b="b"/>
              <a:pathLst>
                <a:path w="4642" h="2416" extrusionOk="0">
                  <a:moveTo>
                    <a:pt x="1" y="0"/>
                  </a:moveTo>
                  <a:lnTo>
                    <a:pt x="1" y="2416"/>
                  </a:lnTo>
                  <a:lnTo>
                    <a:pt x="4642" y="2416"/>
                  </a:lnTo>
                  <a:lnTo>
                    <a:pt x="464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2450;p53">
              <a:extLst>
                <a:ext uri="{FF2B5EF4-FFF2-40B4-BE49-F238E27FC236}">
                  <a16:creationId xmlns:a16="http://schemas.microsoft.com/office/drawing/2014/main" id="{32701D14-7A4A-D3CE-D33D-727EE2050D23}"/>
                </a:ext>
              </a:extLst>
            </p:cNvPr>
            <p:cNvSpPr/>
            <p:nvPr/>
          </p:nvSpPr>
          <p:spPr>
            <a:xfrm>
              <a:off x="6549950" y="3463525"/>
              <a:ext cx="116050" cy="60950"/>
            </a:xfrm>
            <a:custGeom>
              <a:avLst/>
              <a:gdLst/>
              <a:ahLst/>
              <a:cxnLst/>
              <a:rect l="l" t="t" r="r" b="b"/>
              <a:pathLst>
                <a:path w="4642" h="2438" extrusionOk="0">
                  <a:moveTo>
                    <a:pt x="1" y="0"/>
                  </a:moveTo>
                  <a:lnTo>
                    <a:pt x="1" y="2438"/>
                  </a:lnTo>
                  <a:lnTo>
                    <a:pt x="4642" y="2438"/>
                  </a:lnTo>
                  <a:lnTo>
                    <a:pt x="464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2451;p53">
              <a:extLst>
                <a:ext uri="{FF2B5EF4-FFF2-40B4-BE49-F238E27FC236}">
                  <a16:creationId xmlns:a16="http://schemas.microsoft.com/office/drawing/2014/main" id="{DB79E381-4B18-E640-919F-977533FD6F1B}"/>
                </a:ext>
              </a:extLst>
            </p:cNvPr>
            <p:cNvSpPr/>
            <p:nvPr/>
          </p:nvSpPr>
          <p:spPr>
            <a:xfrm>
              <a:off x="6549950" y="3347500"/>
              <a:ext cx="116050" cy="60450"/>
            </a:xfrm>
            <a:custGeom>
              <a:avLst/>
              <a:gdLst/>
              <a:ahLst/>
              <a:cxnLst/>
              <a:rect l="l" t="t" r="r" b="b"/>
              <a:pathLst>
                <a:path w="4642" h="2418" extrusionOk="0">
                  <a:moveTo>
                    <a:pt x="1" y="1"/>
                  </a:moveTo>
                  <a:lnTo>
                    <a:pt x="1" y="2418"/>
                  </a:lnTo>
                  <a:lnTo>
                    <a:pt x="4642" y="2418"/>
                  </a:lnTo>
                  <a:lnTo>
                    <a:pt x="464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2452;p53">
              <a:extLst>
                <a:ext uri="{FF2B5EF4-FFF2-40B4-BE49-F238E27FC236}">
                  <a16:creationId xmlns:a16="http://schemas.microsoft.com/office/drawing/2014/main" id="{20540FBE-5A84-93C5-FF9E-96565A23745B}"/>
                </a:ext>
              </a:extLst>
            </p:cNvPr>
            <p:cNvSpPr/>
            <p:nvPr/>
          </p:nvSpPr>
          <p:spPr>
            <a:xfrm>
              <a:off x="6549950" y="3231525"/>
              <a:ext cx="116050" cy="60400"/>
            </a:xfrm>
            <a:custGeom>
              <a:avLst/>
              <a:gdLst/>
              <a:ahLst/>
              <a:cxnLst/>
              <a:rect l="l" t="t" r="r" b="b"/>
              <a:pathLst>
                <a:path w="4642" h="2416" extrusionOk="0">
                  <a:moveTo>
                    <a:pt x="1" y="0"/>
                  </a:moveTo>
                  <a:lnTo>
                    <a:pt x="1" y="2416"/>
                  </a:lnTo>
                  <a:lnTo>
                    <a:pt x="4642" y="2416"/>
                  </a:lnTo>
                  <a:lnTo>
                    <a:pt x="464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2453;p53">
              <a:extLst>
                <a:ext uri="{FF2B5EF4-FFF2-40B4-BE49-F238E27FC236}">
                  <a16:creationId xmlns:a16="http://schemas.microsoft.com/office/drawing/2014/main" id="{4AEDBC5A-86B7-08A7-F1AB-867B28DC83A9}"/>
                </a:ext>
              </a:extLst>
            </p:cNvPr>
            <p:cNvSpPr/>
            <p:nvPr/>
          </p:nvSpPr>
          <p:spPr>
            <a:xfrm>
              <a:off x="6549950" y="3115000"/>
              <a:ext cx="116050" cy="60950"/>
            </a:xfrm>
            <a:custGeom>
              <a:avLst/>
              <a:gdLst/>
              <a:ahLst/>
              <a:cxnLst/>
              <a:rect l="l" t="t" r="r" b="b"/>
              <a:pathLst>
                <a:path w="4642" h="2438" extrusionOk="0">
                  <a:moveTo>
                    <a:pt x="1" y="0"/>
                  </a:moveTo>
                  <a:lnTo>
                    <a:pt x="1" y="2438"/>
                  </a:lnTo>
                  <a:lnTo>
                    <a:pt x="4642" y="2438"/>
                  </a:lnTo>
                  <a:lnTo>
                    <a:pt x="464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2454;p53">
              <a:extLst>
                <a:ext uri="{FF2B5EF4-FFF2-40B4-BE49-F238E27FC236}">
                  <a16:creationId xmlns:a16="http://schemas.microsoft.com/office/drawing/2014/main" id="{01834262-2312-9A5C-3E74-8457DC68DCA0}"/>
                </a:ext>
              </a:extLst>
            </p:cNvPr>
            <p:cNvSpPr/>
            <p:nvPr/>
          </p:nvSpPr>
          <p:spPr>
            <a:xfrm>
              <a:off x="6549950" y="2998975"/>
              <a:ext cx="116050" cy="60450"/>
            </a:xfrm>
            <a:custGeom>
              <a:avLst/>
              <a:gdLst/>
              <a:ahLst/>
              <a:cxnLst/>
              <a:rect l="l" t="t" r="r" b="b"/>
              <a:pathLst>
                <a:path w="4642" h="2418" extrusionOk="0">
                  <a:moveTo>
                    <a:pt x="1" y="0"/>
                  </a:moveTo>
                  <a:lnTo>
                    <a:pt x="1" y="2417"/>
                  </a:lnTo>
                  <a:lnTo>
                    <a:pt x="4642" y="2417"/>
                  </a:lnTo>
                  <a:lnTo>
                    <a:pt x="464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2455;p53">
              <a:extLst>
                <a:ext uri="{FF2B5EF4-FFF2-40B4-BE49-F238E27FC236}">
                  <a16:creationId xmlns:a16="http://schemas.microsoft.com/office/drawing/2014/main" id="{CBB71844-0FEB-05B7-5FFD-A6C1CA85171D}"/>
                </a:ext>
              </a:extLst>
            </p:cNvPr>
            <p:cNvSpPr/>
            <p:nvPr/>
          </p:nvSpPr>
          <p:spPr>
            <a:xfrm>
              <a:off x="6705525" y="3463525"/>
              <a:ext cx="116025" cy="60950"/>
            </a:xfrm>
            <a:custGeom>
              <a:avLst/>
              <a:gdLst/>
              <a:ahLst/>
              <a:cxnLst/>
              <a:rect l="l" t="t" r="r" b="b"/>
              <a:pathLst>
                <a:path w="4641" h="2438" extrusionOk="0">
                  <a:moveTo>
                    <a:pt x="1" y="0"/>
                  </a:moveTo>
                  <a:lnTo>
                    <a:pt x="1" y="2438"/>
                  </a:lnTo>
                  <a:lnTo>
                    <a:pt x="4640" y="2438"/>
                  </a:lnTo>
                  <a:lnTo>
                    <a:pt x="464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2456;p53">
              <a:extLst>
                <a:ext uri="{FF2B5EF4-FFF2-40B4-BE49-F238E27FC236}">
                  <a16:creationId xmlns:a16="http://schemas.microsoft.com/office/drawing/2014/main" id="{1D136875-38D4-037E-B192-EB1054878C52}"/>
                </a:ext>
              </a:extLst>
            </p:cNvPr>
            <p:cNvSpPr/>
            <p:nvPr/>
          </p:nvSpPr>
          <p:spPr>
            <a:xfrm>
              <a:off x="6705525" y="3347500"/>
              <a:ext cx="116025" cy="60450"/>
            </a:xfrm>
            <a:custGeom>
              <a:avLst/>
              <a:gdLst/>
              <a:ahLst/>
              <a:cxnLst/>
              <a:rect l="l" t="t" r="r" b="b"/>
              <a:pathLst>
                <a:path w="4641" h="2418" extrusionOk="0">
                  <a:moveTo>
                    <a:pt x="1" y="1"/>
                  </a:moveTo>
                  <a:lnTo>
                    <a:pt x="1" y="2418"/>
                  </a:lnTo>
                  <a:lnTo>
                    <a:pt x="4640" y="2418"/>
                  </a:lnTo>
                  <a:lnTo>
                    <a:pt x="464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2457;p53">
              <a:extLst>
                <a:ext uri="{FF2B5EF4-FFF2-40B4-BE49-F238E27FC236}">
                  <a16:creationId xmlns:a16="http://schemas.microsoft.com/office/drawing/2014/main" id="{D0A23F13-BC9D-8B2E-5D6A-CCCECE77082D}"/>
                </a:ext>
              </a:extLst>
            </p:cNvPr>
            <p:cNvSpPr/>
            <p:nvPr/>
          </p:nvSpPr>
          <p:spPr>
            <a:xfrm>
              <a:off x="6705525" y="3231525"/>
              <a:ext cx="116025" cy="60400"/>
            </a:xfrm>
            <a:custGeom>
              <a:avLst/>
              <a:gdLst/>
              <a:ahLst/>
              <a:cxnLst/>
              <a:rect l="l" t="t" r="r" b="b"/>
              <a:pathLst>
                <a:path w="4641" h="2416" extrusionOk="0">
                  <a:moveTo>
                    <a:pt x="1" y="0"/>
                  </a:moveTo>
                  <a:lnTo>
                    <a:pt x="1" y="2416"/>
                  </a:lnTo>
                  <a:lnTo>
                    <a:pt x="4640" y="2416"/>
                  </a:lnTo>
                  <a:lnTo>
                    <a:pt x="464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2458;p53">
              <a:extLst>
                <a:ext uri="{FF2B5EF4-FFF2-40B4-BE49-F238E27FC236}">
                  <a16:creationId xmlns:a16="http://schemas.microsoft.com/office/drawing/2014/main" id="{AD8CD848-A672-D0D3-39E9-2B64B173F571}"/>
                </a:ext>
              </a:extLst>
            </p:cNvPr>
            <p:cNvSpPr/>
            <p:nvPr/>
          </p:nvSpPr>
          <p:spPr>
            <a:xfrm>
              <a:off x="6705525" y="3115000"/>
              <a:ext cx="116025" cy="60950"/>
            </a:xfrm>
            <a:custGeom>
              <a:avLst/>
              <a:gdLst/>
              <a:ahLst/>
              <a:cxnLst/>
              <a:rect l="l" t="t" r="r" b="b"/>
              <a:pathLst>
                <a:path w="4641" h="2438" extrusionOk="0">
                  <a:moveTo>
                    <a:pt x="1" y="0"/>
                  </a:moveTo>
                  <a:lnTo>
                    <a:pt x="1" y="2438"/>
                  </a:lnTo>
                  <a:lnTo>
                    <a:pt x="4640" y="2438"/>
                  </a:lnTo>
                  <a:lnTo>
                    <a:pt x="464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2459;p53">
              <a:extLst>
                <a:ext uri="{FF2B5EF4-FFF2-40B4-BE49-F238E27FC236}">
                  <a16:creationId xmlns:a16="http://schemas.microsoft.com/office/drawing/2014/main" id="{1FD26418-FF44-675E-7DD0-AB1F288D4F94}"/>
                </a:ext>
              </a:extLst>
            </p:cNvPr>
            <p:cNvSpPr/>
            <p:nvPr/>
          </p:nvSpPr>
          <p:spPr>
            <a:xfrm>
              <a:off x="6705525" y="2998975"/>
              <a:ext cx="116025" cy="60450"/>
            </a:xfrm>
            <a:custGeom>
              <a:avLst/>
              <a:gdLst/>
              <a:ahLst/>
              <a:cxnLst/>
              <a:rect l="l" t="t" r="r" b="b"/>
              <a:pathLst>
                <a:path w="4641" h="2418" extrusionOk="0">
                  <a:moveTo>
                    <a:pt x="1" y="0"/>
                  </a:moveTo>
                  <a:lnTo>
                    <a:pt x="1" y="2417"/>
                  </a:lnTo>
                  <a:lnTo>
                    <a:pt x="4640" y="2417"/>
                  </a:lnTo>
                  <a:lnTo>
                    <a:pt x="464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2460;p53">
              <a:extLst>
                <a:ext uri="{FF2B5EF4-FFF2-40B4-BE49-F238E27FC236}">
                  <a16:creationId xmlns:a16="http://schemas.microsoft.com/office/drawing/2014/main" id="{640C5C41-2772-D39B-CD76-B1B26A3D7064}"/>
                </a:ext>
              </a:extLst>
            </p:cNvPr>
            <p:cNvSpPr/>
            <p:nvPr/>
          </p:nvSpPr>
          <p:spPr>
            <a:xfrm>
              <a:off x="6705525" y="2882425"/>
              <a:ext cx="116025" cy="60975"/>
            </a:xfrm>
            <a:custGeom>
              <a:avLst/>
              <a:gdLst/>
              <a:ahLst/>
              <a:cxnLst/>
              <a:rect l="l" t="t" r="r" b="b"/>
              <a:pathLst>
                <a:path w="4641" h="2439" extrusionOk="0">
                  <a:moveTo>
                    <a:pt x="1" y="1"/>
                  </a:moveTo>
                  <a:lnTo>
                    <a:pt x="1" y="2439"/>
                  </a:lnTo>
                  <a:lnTo>
                    <a:pt x="4640" y="2439"/>
                  </a:lnTo>
                  <a:lnTo>
                    <a:pt x="464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2461;p53">
              <a:extLst>
                <a:ext uri="{FF2B5EF4-FFF2-40B4-BE49-F238E27FC236}">
                  <a16:creationId xmlns:a16="http://schemas.microsoft.com/office/drawing/2014/main" id="{C05F9CA4-7265-7708-07C8-C986167588D2}"/>
                </a:ext>
              </a:extLst>
            </p:cNvPr>
            <p:cNvSpPr/>
            <p:nvPr/>
          </p:nvSpPr>
          <p:spPr>
            <a:xfrm>
              <a:off x="6860550" y="3463525"/>
              <a:ext cx="116000" cy="60950"/>
            </a:xfrm>
            <a:custGeom>
              <a:avLst/>
              <a:gdLst/>
              <a:ahLst/>
              <a:cxnLst/>
              <a:rect l="l" t="t" r="r" b="b"/>
              <a:pathLst>
                <a:path w="4640" h="2438" extrusionOk="0">
                  <a:moveTo>
                    <a:pt x="1" y="0"/>
                  </a:moveTo>
                  <a:lnTo>
                    <a:pt x="1" y="2438"/>
                  </a:lnTo>
                  <a:lnTo>
                    <a:pt x="4640" y="2438"/>
                  </a:lnTo>
                  <a:lnTo>
                    <a:pt x="464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2462;p53">
              <a:extLst>
                <a:ext uri="{FF2B5EF4-FFF2-40B4-BE49-F238E27FC236}">
                  <a16:creationId xmlns:a16="http://schemas.microsoft.com/office/drawing/2014/main" id="{2D1FFF42-1B14-F7BE-FF75-EF2DD5EE5374}"/>
                </a:ext>
              </a:extLst>
            </p:cNvPr>
            <p:cNvSpPr/>
            <p:nvPr/>
          </p:nvSpPr>
          <p:spPr>
            <a:xfrm>
              <a:off x="6860550" y="3347500"/>
              <a:ext cx="116000" cy="60450"/>
            </a:xfrm>
            <a:custGeom>
              <a:avLst/>
              <a:gdLst/>
              <a:ahLst/>
              <a:cxnLst/>
              <a:rect l="l" t="t" r="r" b="b"/>
              <a:pathLst>
                <a:path w="4640" h="2418" extrusionOk="0">
                  <a:moveTo>
                    <a:pt x="1" y="1"/>
                  </a:moveTo>
                  <a:lnTo>
                    <a:pt x="1" y="2418"/>
                  </a:lnTo>
                  <a:lnTo>
                    <a:pt x="4640" y="2418"/>
                  </a:lnTo>
                  <a:lnTo>
                    <a:pt x="464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2463;p53">
              <a:extLst>
                <a:ext uri="{FF2B5EF4-FFF2-40B4-BE49-F238E27FC236}">
                  <a16:creationId xmlns:a16="http://schemas.microsoft.com/office/drawing/2014/main" id="{0023C819-3111-8D8C-61DD-D358BA84272F}"/>
                </a:ext>
              </a:extLst>
            </p:cNvPr>
            <p:cNvSpPr/>
            <p:nvPr/>
          </p:nvSpPr>
          <p:spPr>
            <a:xfrm>
              <a:off x="6860550" y="3231525"/>
              <a:ext cx="116000" cy="60400"/>
            </a:xfrm>
            <a:custGeom>
              <a:avLst/>
              <a:gdLst/>
              <a:ahLst/>
              <a:cxnLst/>
              <a:rect l="l" t="t" r="r" b="b"/>
              <a:pathLst>
                <a:path w="4640" h="2416" extrusionOk="0">
                  <a:moveTo>
                    <a:pt x="1" y="0"/>
                  </a:moveTo>
                  <a:lnTo>
                    <a:pt x="1" y="2416"/>
                  </a:lnTo>
                  <a:lnTo>
                    <a:pt x="4640" y="2416"/>
                  </a:lnTo>
                  <a:lnTo>
                    <a:pt x="464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2464;p53">
              <a:extLst>
                <a:ext uri="{FF2B5EF4-FFF2-40B4-BE49-F238E27FC236}">
                  <a16:creationId xmlns:a16="http://schemas.microsoft.com/office/drawing/2014/main" id="{387498C3-DD02-EB10-023F-FAE23FE56120}"/>
                </a:ext>
              </a:extLst>
            </p:cNvPr>
            <p:cNvSpPr/>
            <p:nvPr/>
          </p:nvSpPr>
          <p:spPr>
            <a:xfrm>
              <a:off x="6860550" y="3115000"/>
              <a:ext cx="116000" cy="60950"/>
            </a:xfrm>
            <a:custGeom>
              <a:avLst/>
              <a:gdLst/>
              <a:ahLst/>
              <a:cxnLst/>
              <a:rect l="l" t="t" r="r" b="b"/>
              <a:pathLst>
                <a:path w="4640" h="2438" extrusionOk="0">
                  <a:moveTo>
                    <a:pt x="1" y="0"/>
                  </a:moveTo>
                  <a:lnTo>
                    <a:pt x="1" y="2438"/>
                  </a:lnTo>
                  <a:lnTo>
                    <a:pt x="4640" y="2438"/>
                  </a:lnTo>
                  <a:lnTo>
                    <a:pt x="464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2465;p53">
              <a:extLst>
                <a:ext uri="{FF2B5EF4-FFF2-40B4-BE49-F238E27FC236}">
                  <a16:creationId xmlns:a16="http://schemas.microsoft.com/office/drawing/2014/main" id="{5E324208-7667-A7E4-C61D-B422FC7A63CC}"/>
                </a:ext>
              </a:extLst>
            </p:cNvPr>
            <p:cNvSpPr/>
            <p:nvPr/>
          </p:nvSpPr>
          <p:spPr>
            <a:xfrm>
              <a:off x="6860550" y="2998975"/>
              <a:ext cx="116000" cy="60450"/>
            </a:xfrm>
            <a:custGeom>
              <a:avLst/>
              <a:gdLst/>
              <a:ahLst/>
              <a:cxnLst/>
              <a:rect l="l" t="t" r="r" b="b"/>
              <a:pathLst>
                <a:path w="4640" h="2418" extrusionOk="0">
                  <a:moveTo>
                    <a:pt x="1" y="0"/>
                  </a:moveTo>
                  <a:lnTo>
                    <a:pt x="1" y="2417"/>
                  </a:lnTo>
                  <a:lnTo>
                    <a:pt x="4640" y="2417"/>
                  </a:lnTo>
                  <a:lnTo>
                    <a:pt x="464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2466;p53">
              <a:extLst>
                <a:ext uri="{FF2B5EF4-FFF2-40B4-BE49-F238E27FC236}">
                  <a16:creationId xmlns:a16="http://schemas.microsoft.com/office/drawing/2014/main" id="{42A97F44-87DB-BBD6-9C8A-70E2792106A2}"/>
                </a:ext>
              </a:extLst>
            </p:cNvPr>
            <p:cNvSpPr/>
            <p:nvPr/>
          </p:nvSpPr>
          <p:spPr>
            <a:xfrm>
              <a:off x="6860550" y="2882425"/>
              <a:ext cx="116000" cy="60975"/>
            </a:xfrm>
            <a:custGeom>
              <a:avLst/>
              <a:gdLst/>
              <a:ahLst/>
              <a:cxnLst/>
              <a:rect l="l" t="t" r="r" b="b"/>
              <a:pathLst>
                <a:path w="4640" h="2439" extrusionOk="0">
                  <a:moveTo>
                    <a:pt x="1" y="1"/>
                  </a:moveTo>
                  <a:lnTo>
                    <a:pt x="1" y="2439"/>
                  </a:lnTo>
                  <a:lnTo>
                    <a:pt x="4640" y="2439"/>
                  </a:lnTo>
                  <a:lnTo>
                    <a:pt x="464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2467;p53">
              <a:extLst>
                <a:ext uri="{FF2B5EF4-FFF2-40B4-BE49-F238E27FC236}">
                  <a16:creationId xmlns:a16="http://schemas.microsoft.com/office/drawing/2014/main" id="{068B8445-EE8F-A12C-B8FF-1A7710DD7116}"/>
                </a:ext>
              </a:extLst>
            </p:cNvPr>
            <p:cNvSpPr/>
            <p:nvPr/>
          </p:nvSpPr>
          <p:spPr>
            <a:xfrm>
              <a:off x="6860550" y="2766450"/>
              <a:ext cx="116000" cy="60425"/>
            </a:xfrm>
            <a:custGeom>
              <a:avLst/>
              <a:gdLst/>
              <a:ahLst/>
              <a:cxnLst/>
              <a:rect l="l" t="t" r="r" b="b"/>
              <a:pathLst>
                <a:path w="4640" h="2417" extrusionOk="0">
                  <a:moveTo>
                    <a:pt x="1" y="1"/>
                  </a:moveTo>
                  <a:lnTo>
                    <a:pt x="1" y="2416"/>
                  </a:lnTo>
                  <a:lnTo>
                    <a:pt x="4640" y="2416"/>
                  </a:lnTo>
                  <a:lnTo>
                    <a:pt x="464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2468;p53">
              <a:extLst>
                <a:ext uri="{FF2B5EF4-FFF2-40B4-BE49-F238E27FC236}">
                  <a16:creationId xmlns:a16="http://schemas.microsoft.com/office/drawing/2014/main" id="{88A34EDC-2FF5-C793-B8AB-01930B805E1E}"/>
                </a:ext>
              </a:extLst>
            </p:cNvPr>
            <p:cNvSpPr/>
            <p:nvPr/>
          </p:nvSpPr>
          <p:spPr>
            <a:xfrm>
              <a:off x="6860550" y="2650450"/>
              <a:ext cx="116000" cy="60450"/>
            </a:xfrm>
            <a:custGeom>
              <a:avLst/>
              <a:gdLst/>
              <a:ahLst/>
              <a:cxnLst/>
              <a:rect l="l" t="t" r="r" b="b"/>
              <a:pathLst>
                <a:path w="4640" h="2418" extrusionOk="0">
                  <a:moveTo>
                    <a:pt x="1" y="0"/>
                  </a:moveTo>
                  <a:lnTo>
                    <a:pt x="1" y="2417"/>
                  </a:lnTo>
                  <a:lnTo>
                    <a:pt x="4640" y="2417"/>
                  </a:lnTo>
                  <a:lnTo>
                    <a:pt x="464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2469;p53">
              <a:extLst>
                <a:ext uri="{FF2B5EF4-FFF2-40B4-BE49-F238E27FC236}">
                  <a16:creationId xmlns:a16="http://schemas.microsoft.com/office/drawing/2014/main" id="{BA91CFED-B06C-5730-7C98-B9F77D335B64}"/>
                </a:ext>
              </a:extLst>
            </p:cNvPr>
            <p:cNvSpPr/>
            <p:nvPr/>
          </p:nvSpPr>
          <p:spPr>
            <a:xfrm>
              <a:off x="7016100" y="3463525"/>
              <a:ext cx="116025" cy="60950"/>
            </a:xfrm>
            <a:custGeom>
              <a:avLst/>
              <a:gdLst/>
              <a:ahLst/>
              <a:cxnLst/>
              <a:rect l="l" t="t" r="r" b="b"/>
              <a:pathLst>
                <a:path w="4641" h="2438" extrusionOk="0">
                  <a:moveTo>
                    <a:pt x="0" y="0"/>
                  </a:moveTo>
                  <a:lnTo>
                    <a:pt x="0" y="2438"/>
                  </a:lnTo>
                  <a:lnTo>
                    <a:pt x="4641" y="2438"/>
                  </a:lnTo>
                  <a:lnTo>
                    <a:pt x="464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2470;p53">
              <a:extLst>
                <a:ext uri="{FF2B5EF4-FFF2-40B4-BE49-F238E27FC236}">
                  <a16:creationId xmlns:a16="http://schemas.microsoft.com/office/drawing/2014/main" id="{3A5A04E0-7D6D-E429-FF0A-DEF3BE176BA3}"/>
                </a:ext>
              </a:extLst>
            </p:cNvPr>
            <p:cNvSpPr/>
            <p:nvPr/>
          </p:nvSpPr>
          <p:spPr>
            <a:xfrm>
              <a:off x="7016100" y="3347500"/>
              <a:ext cx="116025" cy="60450"/>
            </a:xfrm>
            <a:custGeom>
              <a:avLst/>
              <a:gdLst/>
              <a:ahLst/>
              <a:cxnLst/>
              <a:rect l="l" t="t" r="r" b="b"/>
              <a:pathLst>
                <a:path w="4641" h="2418" extrusionOk="0">
                  <a:moveTo>
                    <a:pt x="0" y="1"/>
                  </a:moveTo>
                  <a:lnTo>
                    <a:pt x="0" y="2418"/>
                  </a:lnTo>
                  <a:lnTo>
                    <a:pt x="4641" y="2418"/>
                  </a:lnTo>
                  <a:lnTo>
                    <a:pt x="464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2471;p53">
              <a:extLst>
                <a:ext uri="{FF2B5EF4-FFF2-40B4-BE49-F238E27FC236}">
                  <a16:creationId xmlns:a16="http://schemas.microsoft.com/office/drawing/2014/main" id="{3436BB38-212D-C4F5-4936-CD774776C688}"/>
                </a:ext>
              </a:extLst>
            </p:cNvPr>
            <p:cNvSpPr/>
            <p:nvPr/>
          </p:nvSpPr>
          <p:spPr>
            <a:xfrm>
              <a:off x="7016100" y="3231525"/>
              <a:ext cx="116025" cy="60400"/>
            </a:xfrm>
            <a:custGeom>
              <a:avLst/>
              <a:gdLst/>
              <a:ahLst/>
              <a:cxnLst/>
              <a:rect l="l" t="t" r="r" b="b"/>
              <a:pathLst>
                <a:path w="4641" h="2416" extrusionOk="0">
                  <a:moveTo>
                    <a:pt x="0" y="0"/>
                  </a:moveTo>
                  <a:lnTo>
                    <a:pt x="0" y="2416"/>
                  </a:lnTo>
                  <a:lnTo>
                    <a:pt x="4641" y="2416"/>
                  </a:lnTo>
                  <a:lnTo>
                    <a:pt x="464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2472;p53">
              <a:extLst>
                <a:ext uri="{FF2B5EF4-FFF2-40B4-BE49-F238E27FC236}">
                  <a16:creationId xmlns:a16="http://schemas.microsoft.com/office/drawing/2014/main" id="{2E46D78B-0B9C-5FDF-A43F-B8A048030E29}"/>
                </a:ext>
              </a:extLst>
            </p:cNvPr>
            <p:cNvSpPr/>
            <p:nvPr/>
          </p:nvSpPr>
          <p:spPr>
            <a:xfrm>
              <a:off x="7016100" y="3115000"/>
              <a:ext cx="116025" cy="60950"/>
            </a:xfrm>
            <a:custGeom>
              <a:avLst/>
              <a:gdLst/>
              <a:ahLst/>
              <a:cxnLst/>
              <a:rect l="l" t="t" r="r" b="b"/>
              <a:pathLst>
                <a:path w="4641" h="2438" extrusionOk="0">
                  <a:moveTo>
                    <a:pt x="0" y="0"/>
                  </a:moveTo>
                  <a:lnTo>
                    <a:pt x="0" y="2438"/>
                  </a:lnTo>
                  <a:lnTo>
                    <a:pt x="4641" y="2438"/>
                  </a:lnTo>
                  <a:lnTo>
                    <a:pt x="464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2473;p53">
              <a:extLst>
                <a:ext uri="{FF2B5EF4-FFF2-40B4-BE49-F238E27FC236}">
                  <a16:creationId xmlns:a16="http://schemas.microsoft.com/office/drawing/2014/main" id="{5203A4C8-24F6-4819-C4A4-675BFF240709}"/>
                </a:ext>
              </a:extLst>
            </p:cNvPr>
            <p:cNvSpPr/>
            <p:nvPr/>
          </p:nvSpPr>
          <p:spPr>
            <a:xfrm>
              <a:off x="7016100" y="2998975"/>
              <a:ext cx="116025" cy="60450"/>
            </a:xfrm>
            <a:custGeom>
              <a:avLst/>
              <a:gdLst/>
              <a:ahLst/>
              <a:cxnLst/>
              <a:rect l="l" t="t" r="r" b="b"/>
              <a:pathLst>
                <a:path w="4641" h="2418" extrusionOk="0">
                  <a:moveTo>
                    <a:pt x="0" y="0"/>
                  </a:moveTo>
                  <a:lnTo>
                    <a:pt x="0" y="2417"/>
                  </a:lnTo>
                  <a:lnTo>
                    <a:pt x="4641" y="2417"/>
                  </a:lnTo>
                  <a:lnTo>
                    <a:pt x="464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2474;p53">
              <a:extLst>
                <a:ext uri="{FF2B5EF4-FFF2-40B4-BE49-F238E27FC236}">
                  <a16:creationId xmlns:a16="http://schemas.microsoft.com/office/drawing/2014/main" id="{A492F4C7-D2DC-A9B9-7A73-7E4EFB0DBAD6}"/>
                </a:ext>
              </a:extLst>
            </p:cNvPr>
            <p:cNvSpPr/>
            <p:nvPr/>
          </p:nvSpPr>
          <p:spPr>
            <a:xfrm>
              <a:off x="7016100" y="2882425"/>
              <a:ext cx="116025" cy="60975"/>
            </a:xfrm>
            <a:custGeom>
              <a:avLst/>
              <a:gdLst/>
              <a:ahLst/>
              <a:cxnLst/>
              <a:rect l="l" t="t" r="r" b="b"/>
              <a:pathLst>
                <a:path w="4641" h="2439" extrusionOk="0">
                  <a:moveTo>
                    <a:pt x="0" y="1"/>
                  </a:moveTo>
                  <a:lnTo>
                    <a:pt x="0" y="2439"/>
                  </a:lnTo>
                  <a:lnTo>
                    <a:pt x="4641" y="2439"/>
                  </a:lnTo>
                  <a:lnTo>
                    <a:pt x="464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2475;p53">
              <a:extLst>
                <a:ext uri="{FF2B5EF4-FFF2-40B4-BE49-F238E27FC236}">
                  <a16:creationId xmlns:a16="http://schemas.microsoft.com/office/drawing/2014/main" id="{A9ACE86D-A137-163C-F3DE-7FF3BBAEDCD0}"/>
                </a:ext>
              </a:extLst>
            </p:cNvPr>
            <p:cNvSpPr/>
            <p:nvPr/>
          </p:nvSpPr>
          <p:spPr>
            <a:xfrm>
              <a:off x="7016100" y="2766450"/>
              <a:ext cx="116025" cy="60425"/>
            </a:xfrm>
            <a:custGeom>
              <a:avLst/>
              <a:gdLst/>
              <a:ahLst/>
              <a:cxnLst/>
              <a:rect l="l" t="t" r="r" b="b"/>
              <a:pathLst>
                <a:path w="4641" h="2417" extrusionOk="0">
                  <a:moveTo>
                    <a:pt x="0" y="1"/>
                  </a:moveTo>
                  <a:lnTo>
                    <a:pt x="0" y="2416"/>
                  </a:lnTo>
                  <a:lnTo>
                    <a:pt x="4641" y="2416"/>
                  </a:lnTo>
                  <a:lnTo>
                    <a:pt x="464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2476;p53">
              <a:extLst>
                <a:ext uri="{FF2B5EF4-FFF2-40B4-BE49-F238E27FC236}">
                  <a16:creationId xmlns:a16="http://schemas.microsoft.com/office/drawing/2014/main" id="{58A34519-7AF8-7E54-DDB8-103F30BE552E}"/>
                </a:ext>
              </a:extLst>
            </p:cNvPr>
            <p:cNvSpPr/>
            <p:nvPr/>
          </p:nvSpPr>
          <p:spPr>
            <a:xfrm>
              <a:off x="7171125" y="3463525"/>
              <a:ext cx="116025" cy="60950"/>
            </a:xfrm>
            <a:custGeom>
              <a:avLst/>
              <a:gdLst/>
              <a:ahLst/>
              <a:cxnLst/>
              <a:rect l="l" t="t" r="r" b="b"/>
              <a:pathLst>
                <a:path w="4641" h="2438" extrusionOk="0">
                  <a:moveTo>
                    <a:pt x="0" y="0"/>
                  </a:moveTo>
                  <a:lnTo>
                    <a:pt x="0" y="2438"/>
                  </a:lnTo>
                  <a:lnTo>
                    <a:pt x="4641" y="2438"/>
                  </a:lnTo>
                  <a:lnTo>
                    <a:pt x="464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2477;p53">
              <a:extLst>
                <a:ext uri="{FF2B5EF4-FFF2-40B4-BE49-F238E27FC236}">
                  <a16:creationId xmlns:a16="http://schemas.microsoft.com/office/drawing/2014/main" id="{CFED3DF7-21C1-5DA5-4BA0-28956FCD33B7}"/>
                </a:ext>
              </a:extLst>
            </p:cNvPr>
            <p:cNvSpPr/>
            <p:nvPr/>
          </p:nvSpPr>
          <p:spPr>
            <a:xfrm>
              <a:off x="7171125" y="3347500"/>
              <a:ext cx="116025" cy="60450"/>
            </a:xfrm>
            <a:custGeom>
              <a:avLst/>
              <a:gdLst/>
              <a:ahLst/>
              <a:cxnLst/>
              <a:rect l="l" t="t" r="r" b="b"/>
              <a:pathLst>
                <a:path w="4641" h="2418" extrusionOk="0">
                  <a:moveTo>
                    <a:pt x="0" y="1"/>
                  </a:moveTo>
                  <a:lnTo>
                    <a:pt x="0" y="2418"/>
                  </a:lnTo>
                  <a:lnTo>
                    <a:pt x="4641" y="2418"/>
                  </a:lnTo>
                  <a:lnTo>
                    <a:pt x="464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2478;p53">
              <a:extLst>
                <a:ext uri="{FF2B5EF4-FFF2-40B4-BE49-F238E27FC236}">
                  <a16:creationId xmlns:a16="http://schemas.microsoft.com/office/drawing/2014/main" id="{D2C0D95C-F454-7B9C-B2C3-E8D751846DC1}"/>
                </a:ext>
              </a:extLst>
            </p:cNvPr>
            <p:cNvSpPr/>
            <p:nvPr/>
          </p:nvSpPr>
          <p:spPr>
            <a:xfrm>
              <a:off x="7171125" y="3231525"/>
              <a:ext cx="116025" cy="60400"/>
            </a:xfrm>
            <a:custGeom>
              <a:avLst/>
              <a:gdLst/>
              <a:ahLst/>
              <a:cxnLst/>
              <a:rect l="l" t="t" r="r" b="b"/>
              <a:pathLst>
                <a:path w="4641" h="2416" extrusionOk="0">
                  <a:moveTo>
                    <a:pt x="0" y="0"/>
                  </a:moveTo>
                  <a:lnTo>
                    <a:pt x="0" y="2416"/>
                  </a:lnTo>
                  <a:lnTo>
                    <a:pt x="4641" y="2416"/>
                  </a:lnTo>
                  <a:lnTo>
                    <a:pt x="464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2479;p53">
              <a:extLst>
                <a:ext uri="{FF2B5EF4-FFF2-40B4-BE49-F238E27FC236}">
                  <a16:creationId xmlns:a16="http://schemas.microsoft.com/office/drawing/2014/main" id="{6EB1B58C-9320-C345-4FF4-2B74CC8A5A58}"/>
                </a:ext>
              </a:extLst>
            </p:cNvPr>
            <p:cNvSpPr/>
            <p:nvPr/>
          </p:nvSpPr>
          <p:spPr>
            <a:xfrm>
              <a:off x="7171125" y="3115000"/>
              <a:ext cx="116025" cy="60950"/>
            </a:xfrm>
            <a:custGeom>
              <a:avLst/>
              <a:gdLst/>
              <a:ahLst/>
              <a:cxnLst/>
              <a:rect l="l" t="t" r="r" b="b"/>
              <a:pathLst>
                <a:path w="4641" h="2438" extrusionOk="0">
                  <a:moveTo>
                    <a:pt x="0" y="0"/>
                  </a:moveTo>
                  <a:lnTo>
                    <a:pt x="0" y="2438"/>
                  </a:lnTo>
                  <a:lnTo>
                    <a:pt x="4641" y="2438"/>
                  </a:lnTo>
                  <a:lnTo>
                    <a:pt x="464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2480;p53">
              <a:extLst>
                <a:ext uri="{FF2B5EF4-FFF2-40B4-BE49-F238E27FC236}">
                  <a16:creationId xmlns:a16="http://schemas.microsoft.com/office/drawing/2014/main" id="{0556984B-83E7-D99A-DBA1-1FEDFF72463A}"/>
                </a:ext>
              </a:extLst>
            </p:cNvPr>
            <p:cNvSpPr/>
            <p:nvPr/>
          </p:nvSpPr>
          <p:spPr>
            <a:xfrm>
              <a:off x="7171125" y="2998975"/>
              <a:ext cx="116025" cy="60450"/>
            </a:xfrm>
            <a:custGeom>
              <a:avLst/>
              <a:gdLst/>
              <a:ahLst/>
              <a:cxnLst/>
              <a:rect l="l" t="t" r="r" b="b"/>
              <a:pathLst>
                <a:path w="4641" h="2418" extrusionOk="0">
                  <a:moveTo>
                    <a:pt x="0" y="0"/>
                  </a:moveTo>
                  <a:lnTo>
                    <a:pt x="0" y="2417"/>
                  </a:lnTo>
                  <a:lnTo>
                    <a:pt x="4641" y="2417"/>
                  </a:lnTo>
                  <a:lnTo>
                    <a:pt x="464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2481;p53">
              <a:extLst>
                <a:ext uri="{FF2B5EF4-FFF2-40B4-BE49-F238E27FC236}">
                  <a16:creationId xmlns:a16="http://schemas.microsoft.com/office/drawing/2014/main" id="{DA37AE7C-E0FC-D199-FAC6-0DE93B6C41ED}"/>
                </a:ext>
              </a:extLst>
            </p:cNvPr>
            <p:cNvSpPr/>
            <p:nvPr/>
          </p:nvSpPr>
          <p:spPr>
            <a:xfrm>
              <a:off x="7171125" y="2882425"/>
              <a:ext cx="116025" cy="60975"/>
            </a:xfrm>
            <a:custGeom>
              <a:avLst/>
              <a:gdLst/>
              <a:ahLst/>
              <a:cxnLst/>
              <a:rect l="l" t="t" r="r" b="b"/>
              <a:pathLst>
                <a:path w="4641" h="2439" extrusionOk="0">
                  <a:moveTo>
                    <a:pt x="0" y="1"/>
                  </a:moveTo>
                  <a:lnTo>
                    <a:pt x="0" y="2439"/>
                  </a:lnTo>
                  <a:lnTo>
                    <a:pt x="4641" y="2439"/>
                  </a:lnTo>
                  <a:lnTo>
                    <a:pt x="464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2482;p53">
              <a:extLst>
                <a:ext uri="{FF2B5EF4-FFF2-40B4-BE49-F238E27FC236}">
                  <a16:creationId xmlns:a16="http://schemas.microsoft.com/office/drawing/2014/main" id="{A94367D1-4E3E-FAE9-8C33-2F2C4895E61D}"/>
                </a:ext>
              </a:extLst>
            </p:cNvPr>
            <p:cNvSpPr/>
            <p:nvPr/>
          </p:nvSpPr>
          <p:spPr>
            <a:xfrm>
              <a:off x="7326700" y="3463525"/>
              <a:ext cx="116000" cy="60950"/>
            </a:xfrm>
            <a:custGeom>
              <a:avLst/>
              <a:gdLst/>
              <a:ahLst/>
              <a:cxnLst/>
              <a:rect l="l" t="t" r="r" b="b"/>
              <a:pathLst>
                <a:path w="4640" h="2438" extrusionOk="0">
                  <a:moveTo>
                    <a:pt x="0" y="0"/>
                  </a:moveTo>
                  <a:lnTo>
                    <a:pt x="0" y="2438"/>
                  </a:lnTo>
                  <a:lnTo>
                    <a:pt x="4639" y="2438"/>
                  </a:lnTo>
                  <a:lnTo>
                    <a:pt x="463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2483;p53">
              <a:extLst>
                <a:ext uri="{FF2B5EF4-FFF2-40B4-BE49-F238E27FC236}">
                  <a16:creationId xmlns:a16="http://schemas.microsoft.com/office/drawing/2014/main" id="{C84AF5D1-D772-C9D4-FDDA-17324AA53E8B}"/>
                </a:ext>
              </a:extLst>
            </p:cNvPr>
            <p:cNvSpPr/>
            <p:nvPr/>
          </p:nvSpPr>
          <p:spPr>
            <a:xfrm>
              <a:off x="7326700" y="3347500"/>
              <a:ext cx="116000" cy="60450"/>
            </a:xfrm>
            <a:custGeom>
              <a:avLst/>
              <a:gdLst/>
              <a:ahLst/>
              <a:cxnLst/>
              <a:rect l="l" t="t" r="r" b="b"/>
              <a:pathLst>
                <a:path w="4640" h="2418" extrusionOk="0">
                  <a:moveTo>
                    <a:pt x="0" y="1"/>
                  </a:moveTo>
                  <a:lnTo>
                    <a:pt x="0" y="2418"/>
                  </a:lnTo>
                  <a:lnTo>
                    <a:pt x="4639" y="2418"/>
                  </a:lnTo>
                  <a:lnTo>
                    <a:pt x="463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2484;p53">
              <a:extLst>
                <a:ext uri="{FF2B5EF4-FFF2-40B4-BE49-F238E27FC236}">
                  <a16:creationId xmlns:a16="http://schemas.microsoft.com/office/drawing/2014/main" id="{250305A5-23F8-E81D-360A-E6E46BEE6D27}"/>
                </a:ext>
              </a:extLst>
            </p:cNvPr>
            <p:cNvSpPr/>
            <p:nvPr/>
          </p:nvSpPr>
          <p:spPr>
            <a:xfrm>
              <a:off x="7326700" y="3231525"/>
              <a:ext cx="116000" cy="60400"/>
            </a:xfrm>
            <a:custGeom>
              <a:avLst/>
              <a:gdLst/>
              <a:ahLst/>
              <a:cxnLst/>
              <a:rect l="l" t="t" r="r" b="b"/>
              <a:pathLst>
                <a:path w="4640" h="2416" extrusionOk="0">
                  <a:moveTo>
                    <a:pt x="0" y="0"/>
                  </a:moveTo>
                  <a:lnTo>
                    <a:pt x="0" y="2416"/>
                  </a:lnTo>
                  <a:lnTo>
                    <a:pt x="4639" y="2416"/>
                  </a:lnTo>
                  <a:lnTo>
                    <a:pt x="463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2485;p53">
              <a:extLst>
                <a:ext uri="{FF2B5EF4-FFF2-40B4-BE49-F238E27FC236}">
                  <a16:creationId xmlns:a16="http://schemas.microsoft.com/office/drawing/2014/main" id="{3A494813-5802-866F-4F51-0E43642BEB89}"/>
                </a:ext>
              </a:extLst>
            </p:cNvPr>
            <p:cNvSpPr/>
            <p:nvPr/>
          </p:nvSpPr>
          <p:spPr>
            <a:xfrm>
              <a:off x="7326700" y="3115000"/>
              <a:ext cx="116000" cy="60950"/>
            </a:xfrm>
            <a:custGeom>
              <a:avLst/>
              <a:gdLst/>
              <a:ahLst/>
              <a:cxnLst/>
              <a:rect l="l" t="t" r="r" b="b"/>
              <a:pathLst>
                <a:path w="4640" h="2438" extrusionOk="0">
                  <a:moveTo>
                    <a:pt x="0" y="0"/>
                  </a:moveTo>
                  <a:lnTo>
                    <a:pt x="0" y="2438"/>
                  </a:lnTo>
                  <a:lnTo>
                    <a:pt x="4639" y="2438"/>
                  </a:lnTo>
                  <a:lnTo>
                    <a:pt x="463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2486;p53">
              <a:extLst>
                <a:ext uri="{FF2B5EF4-FFF2-40B4-BE49-F238E27FC236}">
                  <a16:creationId xmlns:a16="http://schemas.microsoft.com/office/drawing/2014/main" id="{F36B94F4-62A2-FE54-4D13-FA44FD448E4D}"/>
                </a:ext>
              </a:extLst>
            </p:cNvPr>
            <p:cNvSpPr/>
            <p:nvPr/>
          </p:nvSpPr>
          <p:spPr>
            <a:xfrm>
              <a:off x="7326700" y="2998975"/>
              <a:ext cx="116000" cy="60450"/>
            </a:xfrm>
            <a:custGeom>
              <a:avLst/>
              <a:gdLst/>
              <a:ahLst/>
              <a:cxnLst/>
              <a:rect l="l" t="t" r="r" b="b"/>
              <a:pathLst>
                <a:path w="4640" h="2418" extrusionOk="0">
                  <a:moveTo>
                    <a:pt x="0" y="0"/>
                  </a:moveTo>
                  <a:lnTo>
                    <a:pt x="0" y="2417"/>
                  </a:lnTo>
                  <a:lnTo>
                    <a:pt x="4639" y="2417"/>
                  </a:lnTo>
                  <a:lnTo>
                    <a:pt x="463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2487;p53">
              <a:extLst>
                <a:ext uri="{FF2B5EF4-FFF2-40B4-BE49-F238E27FC236}">
                  <a16:creationId xmlns:a16="http://schemas.microsoft.com/office/drawing/2014/main" id="{886C7ED5-87A8-2205-DBCF-72018B958F10}"/>
                </a:ext>
              </a:extLst>
            </p:cNvPr>
            <p:cNvSpPr/>
            <p:nvPr/>
          </p:nvSpPr>
          <p:spPr>
            <a:xfrm>
              <a:off x="7326700" y="2882425"/>
              <a:ext cx="116000" cy="60975"/>
            </a:xfrm>
            <a:custGeom>
              <a:avLst/>
              <a:gdLst/>
              <a:ahLst/>
              <a:cxnLst/>
              <a:rect l="l" t="t" r="r" b="b"/>
              <a:pathLst>
                <a:path w="4640" h="2439" extrusionOk="0">
                  <a:moveTo>
                    <a:pt x="0" y="1"/>
                  </a:moveTo>
                  <a:lnTo>
                    <a:pt x="0" y="2439"/>
                  </a:lnTo>
                  <a:lnTo>
                    <a:pt x="4639" y="2439"/>
                  </a:lnTo>
                  <a:lnTo>
                    <a:pt x="463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2488;p53">
              <a:extLst>
                <a:ext uri="{FF2B5EF4-FFF2-40B4-BE49-F238E27FC236}">
                  <a16:creationId xmlns:a16="http://schemas.microsoft.com/office/drawing/2014/main" id="{D99E6779-B1DD-D92E-93EC-0DD46B73FE2E}"/>
                </a:ext>
              </a:extLst>
            </p:cNvPr>
            <p:cNvSpPr/>
            <p:nvPr/>
          </p:nvSpPr>
          <p:spPr>
            <a:xfrm>
              <a:off x="7481700" y="3463525"/>
              <a:ext cx="116025" cy="60950"/>
            </a:xfrm>
            <a:custGeom>
              <a:avLst/>
              <a:gdLst/>
              <a:ahLst/>
              <a:cxnLst/>
              <a:rect l="l" t="t" r="r" b="b"/>
              <a:pathLst>
                <a:path w="4641" h="2438" extrusionOk="0">
                  <a:moveTo>
                    <a:pt x="1" y="0"/>
                  </a:moveTo>
                  <a:lnTo>
                    <a:pt x="1" y="2438"/>
                  </a:lnTo>
                  <a:lnTo>
                    <a:pt x="4640" y="2438"/>
                  </a:lnTo>
                  <a:lnTo>
                    <a:pt x="464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2489;p53">
              <a:extLst>
                <a:ext uri="{FF2B5EF4-FFF2-40B4-BE49-F238E27FC236}">
                  <a16:creationId xmlns:a16="http://schemas.microsoft.com/office/drawing/2014/main" id="{9E96A459-2A9E-812B-4DF9-0FA9EB85E6CB}"/>
                </a:ext>
              </a:extLst>
            </p:cNvPr>
            <p:cNvSpPr/>
            <p:nvPr/>
          </p:nvSpPr>
          <p:spPr>
            <a:xfrm>
              <a:off x="7481700" y="3347500"/>
              <a:ext cx="116025" cy="60450"/>
            </a:xfrm>
            <a:custGeom>
              <a:avLst/>
              <a:gdLst/>
              <a:ahLst/>
              <a:cxnLst/>
              <a:rect l="l" t="t" r="r" b="b"/>
              <a:pathLst>
                <a:path w="4641" h="2418" extrusionOk="0">
                  <a:moveTo>
                    <a:pt x="1" y="1"/>
                  </a:moveTo>
                  <a:lnTo>
                    <a:pt x="1" y="2418"/>
                  </a:lnTo>
                  <a:lnTo>
                    <a:pt x="4640" y="2418"/>
                  </a:lnTo>
                  <a:lnTo>
                    <a:pt x="464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2490;p53">
              <a:extLst>
                <a:ext uri="{FF2B5EF4-FFF2-40B4-BE49-F238E27FC236}">
                  <a16:creationId xmlns:a16="http://schemas.microsoft.com/office/drawing/2014/main" id="{EE8C2764-1E42-83CB-FEED-2DEA7683A11D}"/>
                </a:ext>
              </a:extLst>
            </p:cNvPr>
            <p:cNvSpPr/>
            <p:nvPr/>
          </p:nvSpPr>
          <p:spPr>
            <a:xfrm>
              <a:off x="7481700" y="3231525"/>
              <a:ext cx="116025" cy="60400"/>
            </a:xfrm>
            <a:custGeom>
              <a:avLst/>
              <a:gdLst/>
              <a:ahLst/>
              <a:cxnLst/>
              <a:rect l="l" t="t" r="r" b="b"/>
              <a:pathLst>
                <a:path w="4641" h="2416" extrusionOk="0">
                  <a:moveTo>
                    <a:pt x="1" y="0"/>
                  </a:moveTo>
                  <a:lnTo>
                    <a:pt x="1" y="2416"/>
                  </a:lnTo>
                  <a:lnTo>
                    <a:pt x="4640" y="2416"/>
                  </a:lnTo>
                  <a:lnTo>
                    <a:pt x="464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2491;p53">
              <a:extLst>
                <a:ext uri="{FF2B5EF4-FFF2-40B4-BE49-F238E27FC236}">
                  <a16:creationId xmlns:a16="http://schemas.microsoft.com/office/drawing/2014/main" id="{D6DF67E9-9C2F-F20D-5D38-B59C6DDF6A2E}"/>
                </a:ext>
              </a:extLst>
            </p:cNvPr>
            <p:cNvSpPr/>
            <p:nvPr/>
          </p:nvSpPr>
          <p:spPr>
            <a:xfrm>
              <a:off x="7481700" y="3115000"/>
              <a:ext cx="116025" cy="60950"/>
            </a:xfrm>
            <a:custGeom>
              <a:avLst/>
              <a:gdLst/>
              <a:ahLst/>
              <a:cxnLst/>
              <a:rect l="l" t="t" r="r" b="b"/>
              <a:pathLst>
                <a:path w="4641" h="2438" extrusionOk="0">
                  <a:moveTo>
                    <a:pt x="1" y="0"/>
                  </a:moveTo>
                  <a:lnTo>
                    <a:pt x="1" y="2438"/>
                  </a:lnTo>
                  <a:lnTo>
                    <a:pt x="4640" y="2438"/>
                  </a:lnTo>
                  <a:lnTo>
                    <a:pt x="464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2492;p53">
              <a:extLst>
                <a:ext uri="{FF2B5EF4-FFF2-40B4-BE49-F238E27FC236}">
                  <a16:creationId xmlns:a16="http://schemas.microsoft.com/office/drawing/2014/main" id="{ED1B9D87-50F1-4378-E24F-C61861E490FD}"/>
                </a:ext>
              </a:extLst>
            </p:cNvPr>
            <p:cNvSpPr/>
            <p:nvPr/>
          </p:nvSpPr>
          <p:spPr>
            <a:xfrm>
              <a:off x="7481700" y="2998975"/>
              <a:ext cx="116025" cy="60450"/>
            </a:xfrm>
            <a:custGeom>
              <a:avLst/>
              <a:gdLst/>
              <a:ahLst/>
              <a:cxnLst/>
              <a:rect l="l" t="t" r="r" b="b"/>
              <a:pathLst>
                <a:path w="4641" h="2418" extrusionOk="0">
                  <a:moveTo>
                    <a:pt x="1" y="0"/>
                  </a:moveTo>
                  <a:lnTo>
                    <a:pt x="1" y="2417"/>
                  </a:lnTo>
                  <a:lnTo>
                    <a:pt x="4640" y="2417"/>
                  </a:lnTo>
                  <a:lnTo>
                    <a:pt x="464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2493;p53">
              <a:extLst>
                <a:ext uri="{FF2B5EF4-FFF2-40B4-BE49-F238E27FC236}">
                  <a16:creationId xmlns:a16="http://schemas.microsoft.com/office/drawing/2014/main" id="{47444E62-2509-DF46-0C0D-5B8A2BF630B5}"/>
                </a:ext>
              </a:extLst>
            </p:cNvPr>
            <p:cNvSpPr/>
            <p:nvPr/>
          </p:nvSpPr>
          <p:spPr>
            <a:xfrm>
              <a:off x="7481700" y="2882425"/>
              <a:ext cx="116025" cy="60975"/>
            </a:xfrm>
            <a:custGeom>
              <a:avLst/>
              <a:gdLst/>
              <a:ahLst/>
              <a:cxnLst/>
              <a:rect l="l" t="t" r="r" b="b"/>
              <a:pathLst>
                <a:path w="4641" h="2439" extrusionOk="0">
                  <a:moveTo>
                    <a:pt x="1" y="1"/>
                  </a:moveTo>
                  <a:lnTo>
                    <a:pt x="1" y="2439"/>
                  </a:lnTo>
                  <a:lnTo>
                    <a:pt x="4640" y="2439"/>
                  </a:lnTo>
                  <a:lnTo>
                    <a:pt x="464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2494;p53">
              <a:extLst>
                <a:ext uri="{FF2B5EF4-FFF2-40B4-BE49-F238E27FC236}">
                  <a16:creationId xmlns:a16="http://schemas.microsoft.com/office/drawing/2014/main" id="{A3F3AB8A-363F-A54E-7ED8-A4027FE38EA6}"/>
                </a:ext>
              </a:extLst>
            </p:cNvPr>
            <p:cNvSpPr/>
            <p:nvPr/>
          </p:nvSpPr>
          <p:spPr>
            <a:xfrm>
              <a:off x="7481700" y="2766450"/>
              <a:ext cx="116025" cy="60425"/>
            </a:xfrm>
            <a:custGeom>
              <a:avLst/>
              <a:gdLst/>
              <a:ahLst/>
              <a:cxnLst/>
              <a:rect l="l" t="t" r="r" b="b"/>
              <a:pathLst>
                <a:path w="4641" h="2417" extrusionOk="0">
                  <a:moveTo>
                    <a:pt x="1" y="1"/>
                  </a:moveTo>
                  <a:lnTo>
                    <a:pt x="1" y="2416"/>
                  </a:lnTo>
                  <a:lnTo>
                    <a:pt x="4640" y="2416"/>
                  </a:lnTo>
                  <a:lnTo>
                    <a:pt x="464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2495;p53">
              <a:extLst>
                <a:ext uri="{FF2B5EF4-FFF2-40B4-BE49-F238E27FC236}">
                  <a16:creationId xmlns:a16="http://schemas.microsoft.com/office/drawing/2014/main" id="{B01BF8C7-7053-6D44-7DE9-BC4C378D6129}"/>
                </a:ext>
              </a:extLst>
            </p:cNvPr>
            <p:cNvSpPr/>
            <p:nvPr/>
          </p:nvSpPr>
          <p:spPr>
            <a:xfrm>
              <a:off x="7637250" y="3463525"/>
              <a:ext cx="116050" cy="60950"/>
            </a:xfrm>
            <a:custGeom>
              <a:avLst/>
              <a:gdLst/>
              <a:ahLst/>
              <a:cxnLst/>
              <a:rect l="l" t="t" r="r" b="b"/>
              <a:pathLst>
                <a:path w="4642" h="2438" extrusionOk="0">
                  <a:moveTo>
                    <a:pt x="0" y="0"/>
                  </a:moveTo>
                  <a:lnTo>
                    <a:pt x="0" y="2438"/>
                  </a:lnTo>
                  <a:lnTo>
                    <a:pt x="4641" y="2438"/>
                  </a:lnTo>
                  <a:lnTo>
                    <a:pt x="464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2496;p53">
              <a:extLst>
                <a:ext uri="{FF2B5EF4-FFF2-40B4-BE49-F238E27FC236}">
                  <a16:creationId xmlns:a16="http://schemas.microsoft.com/office/drawing/2014/main" id="{0C6EEE9F-C550-DCC4-DF78-0B45EA6701BF}"/>
                </a:ext>
              </a:extLst>
            </p:cNvPr>
            <p:cNvSpPr/>
            <p:nvPr/>
          </p:nvSpPr>
          <p:spPr>
            <a:xfrm>
              <a:off x="7637250" y="3347500"/>
              <a:ext cx="116050" cy="60450"/>
            </a:xfrm>
            <a:custGeom>
              <a:avLst/>
              <a:gdLst/>
              <a:ahLst/>
              <a:cxnLst/>
              <a:rect l="l" t="t" r="r" b="b"/>
              <a:pathLst>
                <a:path w="4642" h="2418" extrusionOk="0">
                  <a:moveTo>
                    <a:pt x="0" y="1"/>
                  </a:moveTo>
                  <a:lnTo>
                    <a:pt x="0" y="2418"/>
                  </a:lnTo>
                  <a:lnTo>
                    <a:pt x="4641" y="2418"/>
                  </a:lnTo>
                  <a:lnTo>
                    <a:pt x="464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2497;p53">
              <a:extLst>
                <a:ext uri="{FF2B5EF4-FFF2-40B4-BE49-F238E27FC236}">
                  <a16:creationId xmlns:a16="http://schemas.microsoft.com/office/drawing/2014/main" id="{26386149-EC35-740E-765E-33C01C486994}"/>
                </a:ext>
              </a:extLst>
            </p:cNvPr>
            <p:cNvSpPr/>
            <p:nvPr/>
          </p:nvSpPr>
          <p:spPr>
            <a:xfrm>
              <a:off x="7637250" y="3231525"/>
              <a:ext cx="116050" cy="60400"/>
            </a:xfrm>
            <a:custGeom>
              <a:avLst/>
              <a:gdLst/>
              <a:ahLst/>
              <a:cxnLst/>
              <a:rect l="l" t="t" r="r" b="b"/>
              <a:pathLst>
                <a:path w="4642" h="2416" extrusionOk="0">
                  <a:moveTo>
                    <a:pt x="0" y="0"/>
                  </a:moveTo>
                  <a:lnTo>
                    <a:pt x="0" y="2416"/>
                  </a:lnTo>
                  <a:lnTo>
                    <a:pt x="4641" y="2416"/>
                  </a:lnTo>
                  <a:lnTo>
                    <a:pt x="464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2498;p53">
              <a:extLst>
                <a:ext uri="{FF2B5EF4-FFF2-40B4-BE49-F238E27FC236}">
                  <a16:creationId xmlns:a16="http://schemas.microsoft.com/office/drawing/2014/main" id="{E82CC8AA-D348-F462-52F1-7B9D923CC475}"/>
                </a:ext>
              </a:extLst>
            </p:cNvPr>
            <p:cNvSpPr/>
            <p:nvPr/>
          </p:nvSpPr>
          <p:spPr>
            <a:xfrm>
              <a:off x="7637250" y="3115000"/>
              <a:ext cx="116050" cy="60950"/>
            </a:xfrm>
            <a:custGeom>
              <a:avLst/>
              <a:gdLst/>
              <a:ahLst/>
              <a:cxnLst/>
              <a:rect l="l" t="t" r="r" b="b"/>
              <a:pathLst>
                <a:path w="4642" h="2438" extrusionOk="0">
                  <a:moveTo>
                    <a:pt x="0" y="0"/>
                  </a:moveTo>
                  <a:lnTo>
                    <a:pt x="0" y="2438"/>
                  </a:lnTo>
                  <a:lnTo>
                    <a:pt x="4641" y="2438"/>
                  </a:lnTo>
                  <a:lnTo>
                    <a:pt x="464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2499;p53">
              <a:extLst>
                <a:ext uri="{FF2B5EF4-FFF2-40B4-BE49-F238E27FC236}">
                  <a16:creationId xmlns:a16="http://schemas.microsoft.com/office/drawing/2014/main" id="{22B78F49-3C51-A13A-E829-36123A48DCBD}"/>
                </a:ext>
              </a:extLst>
            </p:cNvPr>
            <p:cNvSpPr/>
            <p:nvPr/>
          </p:nvSpPr>
          <p:spPr>
            <a:xfrm>
              <a:off x="2848700" y="3569375"/>
              <a:ext cx="5026475" cy="25"/>
            </a:xfrm>
            <a:custGeom>
              <a:avLst/>
              <a:gdLst/>
              <a:ahLst/>
              <a:cxnLst/>
              <a:rect l="l" t="t" r="r" b="b"/>
              <a:pathLst>
                <a:path w="201059" h="1" extrusionOk="0">
                  <a:moveTo>
                    <a:pt x="0" y="0"/>
                  </a:moveTo>
                  <a:lnTo>
                    <a:pt x="20105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2500;p53">
              <a:extLst>
                <a:ext uri="{FF2B5EF4-FFF2-40B4-BE49-F238E27FC236}">
                  <a16:creationId xmlns:a16="http://schemas.microsoft.com/office/drawing/2014/main" id="{75BE20F9-807C-5724-6F41-742373F90E49}"/>
                </a:ext>
              </a:extLst>
            </p:cNvPr>
            <p:cNvSpPr/>
            <p:nvPr/>
          </p:nvSpPr>
          <p:spPr>
            <a:xfrm>
              <a:off x="2848700" y="3555975"/>
              <a:ext cx="5026475" cy="26750"/>
            </a:xfrm>
            <a:custGeom>
              <a:avLst/>
              <a:gdLst/>
              <a:ahLst/>
              <a:cxnLst/>
              <a:rect l="l" t="t" r="r" b="b"/>
              <a:pathLst>
                <a:path w="201059" h="1070" extrusionOk="0">
                  <a:moveTo>
                    <a:pt x="0" y="1"/>
                  </a:moveTo>
                  <a:lnTo>
                    <a:pt x="0" y="1070"/>
                  </a:lnTo>
                  <a:lnTo>
                    <a:pt x="201058" y="1070"/>
                  </a:lnTo>
                  <a:lnTo>
                    <a:pt x="20105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29"/>
          <p:cNvSpPr txBox="1">
            <a:spLocks noGrp="1"/>
          </p:cNvSpPr>
          <p:nvPr>
            <p:ph type="title"/>
          </p:nvPr>
        </p:nvSpPr>
        <p:spPr>
          <a:xfrm>
            <a:off x="1998350" y="540000"/>
            <a:ext cx="6425700" cy="477600"/>
          </a:xfrm>
          <a:prstGeom prst="rect">
            <a:avLst/>
          </a:prstGeom>
        </p:spPr>
        <p:txBody>
          <a:bodyPr spcFirstLastPara="1" wrap="square" lIns="91425" tIns="0" rIns="91425" bIns="0" anchor="t" anchorCtr="0">
            <a:noAutofit/>
          </a:bodyPr>
          <a:lstStyle/>
          <a:p>
            <a:pPr marL="0" lvl="0" indent="0" algn="l" rtl="0">
              <a:spcBef>
                <a:spcPts val="0"/>
              </a:spcBef>
              <a:spcAft>
                <a:spcPts val="0"/>
              </a:spcAft>
              <a:buNone/>
            </a:pPr>
            <a:r>
              <a:rPr lang="en" dirty="0"/>
              <a:t>Mục tiêu</a:t>
            </a:r>
            <a:endParaRPr dirty="0"/>
          </a:p>
        </p:txBody>
      </p:sp>
      <p:grpSp>
        <p:nvGrpSpPr>
          <p:cNvPr id="255" name="Google Shape;255;p29"/>
          <p:cNvGrpSpPr/>
          <p:nvPr/>
        </p:nvGrpSpPr>
        <p:grpSpPr>
          <a:xfrm>
            <a:off x="723837" y="552000"/>
            <a:ext cx="1218671" cy="1640915"/>
            <a:chOff x="723837" y="552000"/>
            <a:chExt cx="1218671" cy="1640915"/>
          </a:xfrm>
        </p:grpSpPr>
        <p:sp>
          <p:nvSpPr>
            <p:cNvPr id="256" name="Google Shape;256;p29"/>
            <p:cNvSpPr/>
            <p:nvPr/>
          </p:nvSpPr>
          <p:spPr>
            <a:xfrm>
              <a:off x="729625" y="552000"/>
              <a:ext cx="98100" cy="98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9"/>
            <p:cNvSpPr/>
            <p:nvPr/>
          </p:nvSpPr>
          <p:spPr>
            <a:xfrm>
              <a:off x="882900" y="552000"/>
              <a:ext cx="98100" cy="9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9"/>
            <p:cNvSpPr/>
            <p:nvPr/>
          </p:nvSpPr>
          <p:spPr>
            <a:xfrm>
              <a:off x="1036175" y="552000"/>
              <a:ext cx="98100" cy="98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9"/>
            <p:cNvSpPr/>
            <p:nvPr/>
          </p:nvSpPr>
          <p:spPr>
            <a:xfrm>
              <a:off x="1379968" y="618464"/>
              <a:ext cx="255633" cy="250348"/>
            </a:xfrm>
            <a:custGeom>
              <a:avLst/>
              <a:gdLst/>
              <a:ahLst/>
              <a:cxnLst/>
              <a:rect l="l" t="t" r="r" b="b"/>
              <a:pathLst>
                <a:path w="11027" h="10799" extrusionOk="0">
                  <a:moveTo>
                    <a:pt x="5504" y="1"/>
                  </a:moveTo>
                  <a:cubicBezTo>
                    <a:pt x="5436" y="1"/>
                    <a:pt x="5367" y="2"/>
                    <a:pt x="5298" y="4"/>
                  </a:cubicBezTo>
                  <a:cubicBezTo>
                    <a:pt x="2331" y="130"/>
                    <a:pt x="1" y="2639"/>
                    <a:pt x="126" y="5621"/>
                  </a:cubicBezTo>
                  <a:cubicBezTo>
                    <a:pt x="234" y="8525"/>
                    <a:pt x="2618" y="10799"/>
                    <a:pt x="5498" y="10799"/>
                  </a:cubicBezTo>
                  <a:cubicBezTo>
                    <a:pt x="5575" y="10799"/>
                    <a:pt x="5652" y="10797"/>
                    <a:pt x="5729" y="10794"/>
                  </a:cubicBezTo>
                  <a:cubicBezTo>
                    <a:pt x="8710" y="10683"/>
                    <a:pt x="11027" y="8173"/>
                    <a:pt x="10916" y="5191"/>
                  </a:cubicBezTo>
                  <a:cubicBezTo>
                    <a:pt x="10793" y="2279"/>
                    <a:pt x="8395" y="1"/>
                    <a:pt x="550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9"/>
            <p:cNvSpPr/>
            <p:nvPr/>
          </p:nvSpPr>
          <p:spPr>
            <a:xfrm>
              <a:off x="1483960" y="686786"/>
              <a:ext cx="47650" cy="117350"/>
            </a:xfrm>
            <a:custGeom>
              <a:avLst/>
              <a:gdLst/>
              <a:ahLst/>
              <a:cxnLst/>
              <a:rect l="l" t="t" r="r" b="b"/>
              <a:pathLst>
                <a:path w="1906" h="4694" extrusionOk="0">
                  <a:moveTo>
                    <a:pt x="1906" y="0"/>
                  </a:moveTo>
                  <a:lnTo>
                    <a:pt x="0" y="2347"/>
                  </a:lnTo>
                  <a:lnTo>
                    <a:pt x="1857" y="4694"/>
                  </a:lnTo>
                </a:path>
              </a:pathLst>
            </a:custGeom>
            <a:noFill/>
            <a:ln w="9525" cap="flat" cmpd="sng">
              <a:solidFill>
                <a:schemeClr val="accent3"/>
              </a:solidFill>
              <a:prstDash val="solid"/>
              <a:round/>
              <a:headEnd type="none" w="med" len="med"/>
              <a:tailEnd type="none" w="med" len="med"/>
            </a:ln>
          </p:spPr>
        </p:sp>
        <p:sp>
          <p:nvSpPr>
            <p:cNvPr id="261" name="Google Shape;261;p29"/>
            <p:cNvSpPr/>
            <p:nvPr/>
          </p:nvSpPr>
          <p:spPr>
            <a:xfrm flipH="1">
              <a:off x="1686874" y="618464"/>
              <a:ext cx="255633" cy="250348"/>
            </a:xfrm>
            <a:custGeom>
              <a:avLst/>
              <a:gdLst/>
              <a:ahLst/>
              <a:cxnLst/>
              <a:rect l="l" t="t" r="r" b="b"/>
              <a:pathLst>
                <a:path w="11027" h="10799" extrusionOk="0">
                  <a:moveTo>
                    <a:pt x="5504" y="1"/>
                  </a:moveTo>
                  <a:cubicBezTo>
                    <a:pt x="5436" y="1"/>
                    <a:pt x="5367" y="2"/>
                    <a:pt x="5298" y="4"/>
                  </a:cubicBezTo>
                  <a:cubicBezTo>
                    <a:pt x="2331" y="130"/>
                    <a:pt x="1" y="2639"/>
                    <a:pt x="126" y="5621"/>
                  </a:cubicBezTo>
                  <a:cubicBezTo>
                    <a:pt x="234" y="8525"/>
                    <a:pt x="2618" y="10799"/>
                    <a:pt x="5498" y="10799"/>
                  </a:cubicBezTo>
                  <a:cubicBezTo>
                    <a:pt x="5575" y="10799"/>
                    <a:pt x="5652" y="10797"/>
                    <a:pt x="5729" y="10794"/>
                  </a:cubicBezTo>
                  <a:cubicBezTo>
                    <a:pt x="8710" y="10683"/>
                    <a:pt x="11027" y="8173"/>
                    <a:pt x="10916" y="5191"/>
                  </a:cubicBezTo>
                  <a:cubicBezTo>
                    <a:pt x="10793" y="2279"/>
                    <a:pt x="8395" y="1"/>
                    <a:pt x="550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9"/>
            <p:cNvSpPr/>
            <p:nvPr/>
          </p:nvSpPr>
          <p:spPr>
            <a:xfrm flipH="1">
              <a:off x="1790866" y="686786"/>
              <a:ext cx="47650" cy="117350"/>
            </a:xfrm>
            <a:custGeom>
              <a:avLst/>
              <a:gdLst/>
              <a:ahLst/>
              <a:cxnLst/>
              <a:rect l="l" t="t" r="r" b="b"/>
              <a:pathLst>
                <a:path w="1906" h="4694" extrusionOk="0">
                  <a:moveTo>
                    <a:pt x="1906" y="0"/>
                  </a:moveTo>
                  <a:lnTo>
                    <a:pt x="0" y="2347"/>
                  </a:lnTo>
                  <a:lnTo>
                    <a:pt x="1857" y="4694"/>
                  </a:lnTo>
                </a:path>
              </a:pathLst>
            </a:custGeom>
            <a:noFill/>
            <a:ln w="9525" cap="flat" cmpd="sng">
              <a:solidFill>
                <a:schemeClr val="accent3"/>
              </a:solidFill>
              <a:prstDash val="solid"/>
              <a:round/>
              <a:headEnd type="none" w="med" len="med"/>
              <a:tailEnd type="none" w="med" len="med"/>
            </a:ln>
          </p:spPr>
        </p:sp>
        <p:grpSp>
          <p:nvGrpSpPr>
            <p:cNvPr id="263" name="Google Shape;263;p29"/>
            <p:cNvGrpSpPr/>
            <p:nvPr/>
          </p:nvGrpSpPr>
          <p:grpSpPr>
            <a:xfrm>
              <a:off x="729630" y="1968358"/>
              <a:ext cx="255615" cy="224557"/>
              <a:chOff x="6184139" y="1980808"/>
              <a:chExt cx="451696" cy="396814"/>
            </a:xfrm>
          </p:grpSpPr>
          <p:sp>
            <p:nvSpPr>
              <p:cNvPr id="264" name="Google Shape;264;p29"/>
              <p:cNvSpPr/>
              <p:nvPr/>
            </p:nvSpPr>
            <p:spPr>
              <a:xfrm>
                <a:off x="6184139" y="1980808"/>
                <a:ext cx="451696" cy="396814"/>
              </a:xfrm>
              <a:custGeom>
                <a:avLst/>
                <a:gdLst/>
                <a:ahLst/>
                <a:cxnLst/>
                <a:rect l="l" t="t" r="r" b="b"/>
                <a:pathLst>
                  <a:path w="9473" h="8322" extrusionOk="0">
                    <a:moveTo>
                      <a:pt x="4272" y="361"/>
                    </a:moveTo>
                    <a:cubicBezTo>
                      <a:pt x="4675" y="361"/>
                      <a:pt x="5063" y="583"/>
                      <a:pt x="5257" y="943"/>
                    </a:cubicBezTo>
                    <a:cubicBezTo>
                      <a:pt x="5285" y="1013"/>
                      <a:pt x="5354" y="1041"/>
                      <a:pt x="5437" y="1041"/>
                    </a:cubicBezTo>
                    <a:cubicBezTo>
                      <a:pt x="5466" y="1038"/>
                      <a:pt x="5495" y="1036"/>
                      <a:pt x="5524" y="1036"/>
                    </a:cubicBezTo>
                    <a:cubicBezTo>
                      <a:pt x="5868" y="1036"/>
                      <a:pt x="6196" y="1263"/>
                      <a:pt x="6324" y="1596"/>
                    </a:cubicBezTo>
                    <a:cubicBezTo>
                      <a:pt x="6349" y="1657"/>
                      <a:pt x="6408" y="1709"/>
                      <a:pt x="6480" y="1709"/>
                    </a:cubicBezTo>
                    <a:cubicBezTo>
                      <a:pt x="6489" y="1709"/>
                      <a:pt x="6497" y="1708"/>
                      <a:pt x="6505" y="1707"/>
                    </a:cubicBezTo>
                    <a:cubicBezTo>
                      <a:pt x="6521" y="1705"/>
                      <a:pt x="6536" y="1704"/>
                      <a:pt x="6552" y="1704"/>
                    </a:cubicBezTo>
                    <a:cubicBezTo>
                      <a:pt x="6838" y="1704"/>
                      <a:pt x="7088" y="1944"/>
                      <a:pt x="7088" y="2234"/>
                    </a:cubicBezTo>
                    <a:cubicBezTo>
                      <a:pt x="7088" y="2524"/>
                      <a:pt x="6851" y="2760"/>
                      <a:pt x="6561" y="2760"/>
                    </a:cubicBezTo>
                    <a:lnTo>
                      <a:pt x="6311" y="2760"/>
                    </a:lnTo>
                    <a:lnTo>
                      <a:pt x="6311" y="2178"/>
                    </a:lnTo>
                    <a:cubicBezTo>
                      <a:pt x="6311" y="2073"/>
                      <a:pt x="6222" y="1988"/>
                      <a:pt x="6120" y="1988"/>
                    </a:cubicBezTo>
                    <a:cubicBezTo>
                      <a:pt x="6101" y="1988"/>
                      <a:pt x="6081" y="1991"/>
                      <a:pt x="6061" y="1997"/>
                    </a:cubicBezTo>
                    <a:lnTo>
                      <a:pt x="4064" y="2566"/>
                    </a:lnTo>
                    <a:cubicBezTo>
                      <a:pt x="3981" y="2594"/>
                      <a:pt x="3926" y="2677"/>
                      <a:pt x="3939" y="2760"/>
                    </a:cubicBezTo>
                    <a:lnTo>
                      <a:pt x="3066" y="2760"/>
                    </a:lnTo>
                    <a:cubicBezTo>
                      <a:pt x="2678" y="2760"/>
                      <a:pt x="2345" y="2413"/>
                      <a:pt x="2373" y="2025"/>
                    </a:cubicBezTo>
                    <a:cubicBezTo>
                      <a:pt x="2373" y="1886"/>
                      <a:pt x="2441" y="1720"/>
                      <a:pt x="2552" y="1609"/>
                    </a:cubicBezTo>
                    <a:cubicBezTo>
                      <a:pt x="2678" y="1470"/>
                      <a:pt x="2830" y="1401"/>
                      <a:pt x="3011" y="1387"/>
                    </a:cubicBezTo>
                    <a:cubicBezTo>
                      <a:pt x="3094" y="1374"/>
                      <a:pt x="3163" y="1318"/>
                      <a:pt x="3177" y="1235"/>
                    </a:cubicBezTo>
                    <a:cubicBezTo>
                      <a:pt x="3232" y="999"/>
                      <a:pt x="3371" y="777"/>
                      <a:pt x="3565" y="610"/>
                    </a:cubicBezTo>
                    <a:cubicBezTo>
                      <a:pt x="3773" y="444"/>
                      <a:pt x="4009" y="361"/>
                      <a:pt x="4272" y="361"/>
                    </a:cubicBezTo>
                    <a:close/>
                    <a:moveTo>
                      <a:pt x="5936" y="2413"/>
                    </a:moveTo>
                    <a:lnTo>
                      <a:pt x="5936" y="2816"/>
                    </a:lnTo>
                    <a:lnTo>
                      <a:pt x="4300" y="3301"/>
                    </a:lnTo>
                    <a:lnTo>
                      <a:pt x="4300" y="2885"/>
                    </a:lnTo>
                    <a:lnTo>
                      <a:pt x="5936" y="2413"/>
                    </a:lnTo>
                    <a:close/>
                    <a:moveTo>
                      <a:pt x="5618" y="4493"/>
                    </a:moveTo>
                    <a:cubicBezTo>
                      <a:pt x="5797" y="4493"/>
                      <a:pt x="5936" y="4632"/>
                      <a:pt x="5936" y="4813"/>
                    </a:cubicBezTo>
                    <a:lnTo>
                      <a:pt x="5936" y="4826"/>
                    </a:lnTo>
                    <a:lnTo>
                      <a:pt x="5936" y="4841"/>
                    </a:lnTo>
                    <a:cubicBezTo>
                      <a:pt x="5936" y="5007"/>
                      <a:pt x="5797" y="5146"/>
                      <a:pt x="5618" y="5146"/>
                    </a:cubicBezTo>
                    <a:lnTo>
                      <a:pt x="5326" y="5146"/>
                    </a:lnTo>
                    <a:cubicBezTo>
                      <a:pt x="5146" y="5146"/>
                      <a:pt x="5007" y="5007"/>
                      <a:pt x="5007" y="4841"/>
                    </a:cubicBezTo>
                    <a:lnTo>
                      <a:pt x="5007" y="4813"/>
                    </a:lnTo>
                    <a:cubicBezTo>
                      <a:pt x="5007" y="4632"/>
                      <a:pt x="5146" y="4493"/>
                      <a:pt x="5326" y="4493"/>
                    </a:cubicBezTo>
                    <a:close/>
                    <a:moveTo>
                      <a:pt x="3621" y="4909"/>
                    </a:moveTo>
                    <a:cubicBezTo>
                      <a:pt x="3800" y="4909"/>
                      <a:pt x="3939" y="5048"/>
                      <a:pt x="3939" y="5215"/>
                    </a:cubicBezTo>
                    <a:lnTo>
                      <a:pt x="3939" y="5229"/>
                    </a:lnTo>
                    <a:lnTo>
                      <a:pt x="3939" y="5242"/>
                    </a:lnTo>
                    <a:cubicBezTo>
                      <a:pt x="3939" y="5409"/>
                      <a:pt x="3800" y="5547"/>
                      <a:pt x="3621" y="5547"/>
                    </a:cubicBezTo>
                    <a:lnTo>
                      <a:pt x="3316" y="5547"/>
                    </a:lnTo>
                    <a:cubicBezTo>
                      <a:pt x="3149" y="5547"/>
                      <a:pt x="3011" y="5409"/>
                      <a:pt x="3011" y="5242"/>
                    </a:cubicBezTo>
                    <a:lnTo>
                      <a:pt x="3011" y="5215"/>
                    </a:lnTo>
                    <a:cubicBezTo>
                      <a:pt x="3011" y="5048"/>
                      <a:pt x="3149" y="4909"/>
                      <a:pt x="3316" y="4909"/>
                    </a:cubicBezTo>
                    <a:close/>
                    <a:moveTo>
                      <a:pt x="7615" y="2483"/>
                    </a:moveTo>
                    <a:lnTo>
                      <a:pt x="7615" y="6200"/>
                    </a:lnTo>
                    <a:lnTo>
                      <a:pt x="1873" y="6200"/>
                    </a:lnTo>
                    <a:lnTo>
                      <a:pt x="1873" y="2483"/>
                    </a:lnTo>
                    <a:lnTo>
                      <a:pt x="2081" y="2483"/>
                    </a:lnTo>
                    <a:cubicBezTo>
                      <a:pt x="2247" y="2871"/>
                      <a:pt x="2636" y="3134"/>
                      <a:pt x="3066" y="3134"/>
                    </a:cubicBezTo>
                    <a:lnTo>
                      <a:pt x="3939" y="3134"/>
                    </a:lnTo>
                    <a:lnTo>
                      <a:pt x="3939" y="4619"/>
                    </a:lnTo>
                    <a:cubicBezTo>
                      <a:pt x="3843" y="4563"/>
                      <a:pt x="3732" y="4536"/>
                      <a:pt x="3621" y="4536"/>
                    </a:cubicBezTo>
                    <a:lnTo>
                      <a:pt x="3316" y="4536"/>
                    </a:lnTo>
                    <a:cubicBezTo>
                      <a:pt x="2941" y="4536"/>
                      <a:pt x="2636" y="4841"/>
                      <a:pt x="2636" y="5215"/>
                    </a:cubicBezTo>
                    <a:lnTo>
                      <a:pt x="2636" y="5242"/>
                    </a:lnTo>
                    <a:cubicBezTo>
                      <a:pt x="2636" y="5617"/>
                      <a:pt x="2941" y="5922"/>
                      <a:pt x="3316" y="5922"/>
                    </a:cubicBezTo>
                    <a:lnTo>
                      <a:pt x="3621" y="5922"/>
                    </a:lnTo>
                    <a:cubicBezTo>
                      <a:pt x="4009" y="5922"/>
                      <a:pt x="4300" y="5590"/>
                      <a:pt x="4300" y="5215"/>
                    </a:cubicBezTo>
                    <a:lnTo>
                      <a:pt x="4300" y="3676"/>
                    </a:lnTo>
                    <a:lnTo>
                      <a:pt x="5936" y="3204"/>
                    </a:lnTo>
                    <a:lnTo>
                      <a:pt x="5936" y="4203"/>
                    </a:lnTo>
                    <a:cubicBezTo>
                      <a:pt x="5840" y="4161"/>
                      <a:pt x="5742" y="4133"/>
                      <a:pt x="5618" y="4133"/>
                    </a:cubicBezTo>
                    <a:lnTo>
                      <a:pt x="5326" y="4133"/>
                    </a:lnTo>
                    <a:cubicBezTo>
                      <a:pt x="4952" y="4133"/>
                      <a:pt x="4647" y="4438"/>
                      <a:pt x="4647" y="4813"/>
                    </a:cubicBezTo>
                    <a:lnTo>
                      <a:pt x="4647" y="4841"/>
                    </a:lnTo>
                    <a:cubicBezTo>
                      <a:pt x="4647" y="5215"/>
                      <a:pt x="4952" y="5520"/>
                      <a:pt x="5326" y="5520"/>
                    </a:cubicBezTo>
                    <a:lnTo>
                      <a:pt x="5618" y="5520"/>
                    </a:lnTo>
                    <a:cubicBezTo>
                      <a:pt x="6006" y="5520"/>
                      <a:pt x="6311" y="5187"/>
                      <a:pt x="6311" y="4813"/>
                    </a:cubicBezTo>
                    <a:lnTo>
                      <a:pt x="6311" y="3134"/>
                    </a:lnTo>
                    <a:lnTo>
                      <a:pt x="6561" y="3134"/>
                    </a:lnTo>
                    <a:cubicBezTo>
                      <a:pt x="6962" y="3134"/>
                      <a:pt x="7323" y="2857"/>
                      <a:pt x="7434" y="2483"/>
                    </a:cubicBezTo>
                    <a:close/>
                    <a:moveTo>
                      <a:pt x="8044" y="1664"/>
                    </a:moveTo>
                    <a:cubicBezTo>
                      <a:pt x="8253" y="1664"/>
                      <a:pt x="8432" y="1831"/>
                      <a:pt x="8432" y="2053"/>
                    </a:cubicBezTo>
                    <a:lnTo>
                      <a:pt x="8432" y="6629"/>
                    </a:lnTo>
                    <a:cubicBezTo>
                      <a:pt x="8432" y="6838"/>
                      <a:pt x="8253" y="7017"/>
                      <a:pt x="8044" y="7017"/>
                    </a:cubicBezTo>
                    <a:lnTo>
                      <a:pt x="1443" y="7017"/>
                    </a:lnTo>
                    <a:cubicBezTo>
                      <a:pt x="1221" y="7017"/>
                      <a:pt x="1055" y="6838"/>
                      <a:pt x="1055" y="6629"/>
                    </a:cubicBezTo>
                    <a:lnTo>
                      <a:pt x="1055" y="2053"/>
                    </a:lnTo>
                    <a:cubicBezTo>
                      <a:pt x="1055" y="1831"/>
                      <a:pt x="1221" y="1664"/>
                      <a:pt x="1443" y="1664"/>
                    </a:cubicBezTo>
                    <a:lnTo>
                      <a:pt x="2081" y="1664"/>
                    </a:lnTo>
                    <a:cubicBezTo>
                      <a:pt x="2025" y="1803"/>
                      <a:pt x="1998" y="1956"/>
                      <a:pt x="1998" y="2108"/>
                    </a:cubicBezTo>
                    <a:lnTo>
                      <a:pt x="1679" y="2108"/>
                    </a:lnTo>
                    <a:cubicBezTo>
                      <a:pt x="1582" y="2108"/>
                      <a:pt x="1498" y="2191"/>
                      <a:pt x="1498" y="2289"/>
                    </a:cubicBezTo>
                    <a:lnTo>
                      <a:pt x="1498" y="6394"/>
                    </a:lnTo>
                    <a:cubicBezTo>
                      <a:pt x="1498" y="6490"/>
                      <a:pt x="1582" y="6574"/>
                      <a:pt x="1679" y="6574"/>
                    </a:cubicBezTo>
                    <a:lnTo>
                      <a:pt x="7794" y="6574"/>
                    </a:lnTo>
                    <a:cubicBezTo>
                      <a:pt x="7905" y="6574"/>
                      <a:pt x="7989" y="6490"/>
                      <a:pt x="7989" y="6394"/>
                    </a:cubicBezTo>
                    <a:lnTo>
                      <a:pt x="7989" y="2289"/>
                    </a:lnTo>
                    <a:cubicBezTo>
                      <a:pt x="7989" y="2191"/>
                      <a:pt x="7905" y="2108"/>
                      <a:pt x="7794" y="2108"/>
                    </a:cubicBezTo>
                    <a:lnTo>
                      <a:pt x="7448" y="2108"/>
                    </a:lnTo>
                    <a:cubicBezTo>
                      <a:pt x="7434" y="1942"/>
                      <a:pt x="7365" y="1790"/>
                      <a:pt x="7254" y="1664"/>
                    </a:cubicBezTo>
                    <a:close/>
                    <a:moveTo>
                      <a:pt x="4272" y="0"/>
                    </a:moveTo>
                    <a:cubicBezTo>
                      <a:pt x="3926" y="0"/>
                      <a:pt x="3593" y="111"/>
                      <a:pt x="3329" y="320"/>
                    </a:cubicBezTo>
                    <a:cubicBezTo>
                      <a:pt x="3107" y="514"/>
                      <a:pt x="2941" y="749"/>
                      <a:pt x="2844" y="1026"/>
                    </a:cubicBezTo>
                    <a:cubicBezTo>
                      <a:pt x="2663" y="1069"/>
                      <a:pt x="2484" y="1165"/>
                      <a:pt x="2345" y="1290"/>
                    </a:cubicBezTo>
                    <a:lnTo>
                      <a:pt x="1443" y="1290"/>
                    </a:lnTo>
                    <a:cubicBezTo>
                      <a:pt x="1027" y="1290"/>
                      <a:pt x="681" y="1637"/>
                      <a:pt x="681" y="2053"/>
                    </a:cubicBezTo>
                    <a:lnTo>
                      <a:pt x="681" y="6629"/>
                    </a:lnTo>
                    <a:cubicBezTo>
                      <a:pt x="681" y="6768"/>
                      <a:pt x="722" y="6906"/>
                      <a:pt x="792" y="7017"/>
                    </a:cubicBezTo>
                    <a:lnTo>
                      <a:pt x="195" y="7017"/>
                    </a:lnTo>
                    <a:cubicBezTo>
                      <a:pt x="84" y="7017"/>
                      <a:pt x="1" y="7101"/>
                      <a:pt x="1" y="7198"/>
                    </a:cubicBezTo>
                    <a:lnTo>
                      <a:pt x="1" y="7642"/>
                    </a:lnTo>
                    <a:cubicBezTo>
                      <a:pt x="1" y="8016"/>
                      <a:pt x="320" y="8321"/>
                      <a:pt x="694" y="8321"/>
                    </a:cubicBezTo>
                    <a:lnTo>
                      <a:pt x="3926" y="8321"/>
                    </a:lnTo>
                    <a:cubicBezTo>
                      <a:pt x="4037" y="8321"/>
                      <a:pt x="4120" y="8238"/>
                      <a:pt x="4120" y="8141"/>
                    </a:cubicBezTo>
                    <a:cubicBezTo>
                      <a:pt x="4120" y="8030"/>
                      <a:pt x="4037" y="7947"/>
                      <a:pt x="3926" y="7947"/>
                    </a:cubicBezTo>
                    <a:lnTo>
                      <a:pt x="694" y="7947"/>
                    </a:lnTo>
                    <a:cubicBezTo>
                      <a:pt x="514" y="7947"/>
                      <a:pt x="376" y="7808"/>
                      <a:pt x="376" y="7642"/>
                    </a:cubicBezTo>
                    <a:lnTo>
                      <a:pt x="376" y="7392"/>
                    </a:lnTo>
                    <a:lnTo>
                      <a:pt x="9098" y="7392"/>
                    </a:lnTo>
                    <a:lnTo>
                      <a:pt x="9098" y="7642"/>
                    </a:lnTo>
                    <a:cubicBezTo>
                      <a:pt x="9098" y="7808"/>
                      <a:pt x="8959" y="7947"/>
                      <a:pt x="8793" y="7947"/>
                    </a:cubicBezTo>
                    <a:lnTo>
                      <a:pt x="5562" y="7947"/>
                    </a:lnTo>
                    <a:cubicBezTo>
                      <a:pt x="5451" y="7947"/>
                      <a:pt x="5368" y="8030"/>
                      <a:pt x="5368" y="8141"/>
                    </a:cubicBezTo>
                    <a:cubicBezTo>
                      <a:pt x="5368" y="8238"/>
                      <a:pt x="5451" y="8321"/>
                      <a:pt x="5562" y="8321"/>
                    </a:cubicBezTo>
                    <a:lnTo>
                      <a:pt x="8793" y="8321"/>
                    </a:lnTo>
                    <a:cubicBezTo>
                      <a:pt x="9168" y="8321"/>
                      <a:pt x="9473" y="8016"/>
                      <a:pt x="9473" y="7642"/>
                    </a:cubicBezTo>
                    <a:lnTo>
                      <a:pt x="9473" y="7198"/>
                    </a:lnTo>
                    <a:cubicBezTo>
                      <a:pt x="9473" y="7101"/>
                      <a:pt x="9390" y="7017"/>
                      <a:pt x="9292" y="7017"/>
                    </a:cubicBezTo>
                    <a:lnTo>
                      <a:pt x="8696" y="7017"/>
                    </a:lnTo>
                    <a:cubicBezTo>
                      <a:pt x="8765" y="6906"/>
                      <a:pt x="8793" y="6768"/>
                      <a:pt x="8793" y="6629"/>
                    </a:cubicBezTo>
                    <a:lnTo>
                      <a:pt x="8793" y="2053"/>
                    </a:lnTo>
                    <a:cubicBezTo>
                      <a:pt x="8793" y="1637"/>
                      <a:pt x="8460" y="1290"/>
                      <a:pt x="8044" y="1290"/>
                    </a:cubicBezTo>
                    <a:lnTo>
                      <a:pt x="6588" y="1290"/>
                    </a:lnTo>
                    <a:cubicBezTo>
                      <a:pt x="6367" y="915"/>
                      <a:pt x="5964" y="666"/>
                      <a:pt x="5520" y="666"/>
                    </a:cubicBezTo>
                    <a:cubicBezTo>
                      <a:pt x="5243" y="250"/>
                      <a:pt x="4771" y="0"/>
                      <a:pt x="42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9"/>
              <p:cNvSpPr/>
              <p:nvPr/>
            </p:nvSpPr>
            <p:spPr>
              <a:xfrm>
                <a:off x="6400384" y="2359892"/>
                <a:ext cx="19216" cy="17499"/>
              </a:xfrm>
              <a:custGeom>
                <a:avLst/>
                <a:gdLst/>
                <a:ahLst/>
                <a:cxnLst/>
                <a:rect l="l" t="t" r="r" b="b"/>
                <a:pathLst>
                  <a:path w="403" h="367" extrusionOk="0">
                    <a:moveTo>
                      <a:pt x="192" y="0"/>
                    </a:moveTo>
                    <a:cubicBezTo>
                      <a:pt x="147" y="0"/>
                      <a:pt x="103" y="19"/>
                      <a:pt x="70" y="53"/>
                    </a:cubicBezTo>
                    <a:cubicBezTo>
                      <a:pt x="14" y="121"/>
                      <a:pt x="1" y="219"/>
                      <a:pt x="56" y="288"/>
                    </a:cubicBezTo>
                    <a:cubicBezTo>
                      <a:pt x="89" y="342"/>
                      <a:pt x="142" y="366"/>
                      <a:pt x="197" y="366"/>
                    </a:cubicBezTo>
                    <a:cubicBezTo>
                      <a:pt x="283" y="366"/>
                      <a:pt x="372" y="306"/>
                      <a:pt x="389" y="205"/>
                    </a:cubicBezTo>
                    <a:cubicBezTo>
                      <a:pt x="403" y="136"/>
                      <a:pt x="362" y="53"/>
                      <a:pt x="278" y="25"/>
                    </a:cubicBezTo>
                    <a:cubicBezTo>
                      <a:pt x="251" y="8"/>
                      <a:pt x="221" y="0"/>
                      <a:pt x="1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6" name="Google Shape;266;p29"/>
            <p:cNvGrpSpPr/>
            <p:nvPr/>
          </p:nvGrpSpPr>
          <p:grpSpPr>
            <a:xfrm>
              <a:off x="729630" y="975085"/>
              <a:ext cx="255615" cy="254967"/>
              <a:chOff x="6184139" y="1220827"/>
              <a:chExt cx="451696" cy="450552"/>
            </a:xfrm>
          </p:grpSpPr>
          <p:sp>
            <p:nvSpPr>
              <p:cNvPr id="267" name="Google Shape;267;p29"/>
              <p:cNvSpPr/>
              <p:nvPr/>
            </p:nvSpPr>
            <p:spPr>
              <a:xfrm>
                <a:off x="6353416" y="1390104"/>
                <a:ext cx="117776" cy="137087"/>
              </a:xfrm>
              <a:custGeom>
                <a:avLst/>
                <a:gdLst/>
                <a:ahLst/>
                <a:cxnLst/>
                <a:rect l="l" t="t" r="r" b="b"/>
                <a:pathLst>
                  <a:path w="2470" h="2875" extrusionOk="0">
                    <a:moveTo>
                      <a:pt x="916" y="1946"/>
                    </a:moveTo>
                    <a:cubicBezTo>
                      <a:pt x="1069" y="1946"/>
                      <a:pt x="1193" y="2070"/>
                      <a:pt x="1193" y="2224"/>
                    </a:cubicBezTo>
                    <a:cubicBezTo>
                      <a:pt x="1193" y="2376"/>
                      <a:pt x="1069" y="2501"/>
                      <a:pt x="916" y="2501"/>
                    </a:cubicBezTo>
                    <a:lnTo>
                      <a:pt x="666" y="2501"/>
                    </a:lnTo>
                    <a:cubicBezTo>
                      <a:pt x="500" y="2501"/>
                      <a:pt x="376" y="2376"/>
                      <a:pt x="376" y="2224"/>
                    </a:cubicBezTo>
                    <a:cubicBezTo>
                      <a:pt x="376" y="2070"/>
                      <a:pt x="500" y="1946"/>
                      <a:pt x="666" y="1946"/>
                    </a:cubicBezTo>
                    <a:close/>
                    <a:moveTo>
                      <a:pt x="1383" y="1"/>
                    </a:moveTo>
                    <a:cubicBezTo>
                      <a:pt x="1371" y="1"/>
                      <a:pt x="1358" y="2"/>
                      <a:pt x="1347" y="5"/>
                    </a:cubicBezTo>
                    <a:cubicBezTo>
                      <a:pt x="1263" y="18"/>
                      <a:pt x="1193" y="101"/>
                      <a:pt x="1193" y="184"/>
                    </a:cubicBezTo>
                    <a:lnTo>
                      <a:pt x="1193" y="1627"/>
                    </a:lnTo>
                    <a:cubicBezTo>
                      <a:pt x="1110" y="1599"/>
                      <a:pt x="1014" y="1571"/>
                      <a:pt x="916" y="1571"/>
                    </a:cubicBezTo>
                    <a:lnTo>
                      <a:pt x="666" y="1571"/>
                    </a:lnTo>
                    <a:cubicBezTo>
                      <a:pt x="320" y="1571"/>
                      <a:pt x="15" y="1849"/>
                      <a:pt x="15" y="2209"/>
                    </a:cubicBezTo>
                    <a:cubicBezTo>
                      <a:pt x="1" y="2570"/>
                      <a:pt x="293" y="2875"/>
                      <a:pt x="666" y="2875"/>
                    </a:cubicBezTo>
                    <a:lnTo>
                      <a:pt x="916" y="2875"/>
                    </a:lnTo>
                    <a:cubicBezTo>
                      <a:pt x="1277" y="2875"/>
                      <a:pt x="1568" y="2584"/>
                      <a:pt x="1568" y="2224"/>
                    </a:cubicBezTo>
                    <a:lnTo>
                      <a:pt x="1568" y="600"/>
                    </a:lnTo>
                    <a:cubicBezTo>
                      <a:pt x="1637" y="628"/>
                      <a:pt x="1707" y="670"/>
                      <a:pt x="1804" y="698"/>
                    </a:cubicBezTo>
                    <a:cubicBezTo>
                      <a:pt x="2026" y="767"/>
                      <a:pt x="2081" y="920"/>
                      <a:pt x="2081" y="933"/>
                    </a:cubicBezTo>
                    <a:lnTo>
                      <a:pt x="2095" y="948"/>
                    </a:lnTo>
                    <a:cubicBezTo>
                      <a:pt x="2118" y="1025"/>
                      <a:pt x="2183" y="1067"/>
                      <a:pt x="2259" y="1067"/>
                    </a:cubicBezTo>
                    <a:cubicBezTo>
                      <a:pt x="2278" y="1067"/>
                      <a:pt x="2297" y="1064"/>
                      <a:pt x="2317" y="1059"/>
                    </a:cubicBezTo>
                    <a:cubicBezTo>
                      <a:pt x="2414" y="1031"/>
                      <a:pt x="2469" y="933"/>
                      <a:pt x="2442" y="822"/>
                    </a:cubicBezTo>
                    <a:cubicBezTo>
                      <a:pt x="2401" y="698"/>
                      <a:pt x="2247" y="448"/>
                      <a:pt x="1915" y="337"/>
                    </a:cubicBezTo>
                    <a:cubicBezTo>
                      <a:pt x="1665" y="268"/>
                      <a:pt x="1554" y="101"/>
                      <a:pt x="1541" y="88"/>
                    </a:cubicBezTo>
                    <a:cubicBezTo>
                      <a:pt x="1506" y="30"/>
                      <a:pt x="1443" y="1"/>
                      <a:pt x="13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9"/>
              <p:cNvSpPr/>
              <p:nvPr/>
            </p:nvSpPr>
            <p:spPr>
              <a:xfrm>
                <a:off x="6184139" y="1227598"/>
                <a:ext cx="451696" cy="443781"/>
              </a:xfrm>
              <a:custGeom>
                <a:avLst/>
                <a:gdLst/>
                <a:ahLst/>
                <a:cxnLst/>
                <a:rect l="l" t="t" r="r" b="b"/>
                <a:pathLst>
                  <a:path w="9473" h="9307" extrusionOk="0">
                    <a:moveTo>
                      <a:pt x="4672" y="2941"/>
                    </a:moveTo>
                    <a:cubicBezTo>
                      <a:pt x="5194" y="2941"/>
                      <a:pt x="5714" y="3135"/>
                      <a:pt x="6103" y="3524"/>
                    </a:cubicBezTo>
                    <a:cubicBezTo>
                      <a:pt x="6894" y="4313"/>
                      <a:pt x="6894" y="5604"/>
                      <a:pt x="6103" y="6394"/>
                    </a:cubicBezTo>
                    <a:cubicBezTo>
                      <a:pt x="5708" y="6789"/>
                      <a:pt x="5188" y="6987"/>
                      <a:pt x="4667" y="6987"/>
                    </a:cubicBezTo>
                    <a:cubicBezTo>
                      <a:pt x="4147" y="6987"/>
                      <a:pt x="3627" y="6789"/>
                      <a:pt x="3232" y="6394"/>
                    </a:cubicBezTo>
                    <a:cubicBezTo>
                      <a:pt x="2441" y="5604"/>
                      <a:pt x="2441" y="4313"/>
                      <a:pt x="3232" y="3524"/>
                    </a:cubicBezTo>
                    <a:cubicBezTo>
                      <a:pt x="3627" y="3135"/>
                      <a:pt x="4151" y="2941"/>
                      <a:pt x="4672" y="2941"/>
                    </a:cubicBezTo>
                    <a:close/>
                    <a:moveTo>
                      <a:pt x="2726" y="6554"/>
                    </a:moveTo>
                    <a:cubicBezTo>
                      <a:pt x="2820" y="6554"/>
                      <a:pt x="2913" y="6588"/>
                      <a:pt x="2983" y="6658"/>
                    </a:cubicBezTo>
                    <a:cubicBezTo>
                      <a:pt x="3121" y="6796"/>
                      <a:pt x="3121" y="7018"/>
                      <a:pt x="2983" y="7157"/>
                    </a:cubicBezTo>
                    <a:lnTo>
                      <a:pt x="1720" y="8418"/>
                    </a:lnTo>
                    <a:lnTo>
                      <a:pt x="1208" y="7919"/>
                    </a:lnTo>
                    <a:lnTo>
                      <a:pt x="2469" y="6658"/>
                    </a:lnTo>
                    <a:cubicBezTo>
                      <a:pt x="2538" y="6588"/>
                      <a:pt x="2632" y="6554"/>
                      <a:pt x="2726" y="6554"/>
                    </a:cubicBezTo>
                    <a:close/>
                    <a:moveTo>
                      <a:pt x="944" y="8183"/>
                    </a:moveTo>
                    <a:lnTo>
                      <a:pt x="1457" y="8682"/>
                    </a:lnTo>
                    <a:lnTo>
                      <a:pt x="1304" y="8834"/>
                    </a:lnTo>
                    <a:cubicBezTo>
                      <a:pt x="1235" y="8904"/>
                      <a:pt x="1145" y="8938"/>
                      <a:pt x="1055" y="8938"/>
                    </a:cubicBezTo>
                    <a:cubicBezTo>
                      <a:pt x="964" y="8938"/>
                      <a:pt x="874" y="8904"/>
                      <a:pt x="805" y="8834"/>
                    </a:cubicBezTo>
                    <a:cubicBezTo>
                      <a:pt x="666" y="8696"/>
                      <a:pt x="666" y="8474"/>
                      <a:pt x="805" y="8335"/>
                    </a:cubicBezTo>
                    <a:lnTo>
                      <a:pt x="944" y="8183"/>
                    </a:lnTo>
                    <a:close/>
                    <a:moveTo>
                      <a:pt x="4718" y="1"/>
                    </a:moveTo>
                    <a:cubicBezTo>
                      <a:pt x="4642" y="1"/>
                      <a:pt x="4571" y="51"/>
                      <a:pt x="4549" y="125"/>
                    </a:cubicBezTo>
                    <a:cubicBezTo>
                      <a:pt x="4508" y="223"/>
                      <a:pt x="4564" y="320"/>
                      <a:pt x="4660" y="362"/>
                    </a:cubicBezTo>
                    <a:cubicBezTo>
                      <a:pt x="5146" y="541"/>
                      <a:pt x="5548" y="889"/>
                      <a:pt x="5797" y="1346"/>
                    </a:cubicBezTo>
                    <a:cubicBezTo>
                      <a:pt x="5834" y="1394"/>
                      <a:pt x="5890" y="1432"/>
                      <a:pt x="5950" y="1432"/>
                    </a:cubicBezTo>
                    <a:cubicBezTo>
                      <a:pt x="5959" y="1432"/>
                      <a:pt x="5969" y="1431"/>
                      <a:pt x="5978" y="1429"/>
                    </a:cubicBezTo>
                    <a:lnTo>
                      <a:pt x="6130" y="1429"/>
                    </a:lnTo>
                    <a:cubicBezTo>
                      <a:pt x="6824" y="1429"/>
                      <a:pt x="7462" y="1873"/>
                      <a:pt x="7711" y="2511"/>
                    </a:cubicBezTo>
                    <a:cubicBezTo>
                      <a:pt x="7739" y="2594"/>
                      <a:pt x="7822" y="2636"/>
                      <a:pt x="7905" y="2636"/>
                    </a:cubicBezTo>
                    <a:cubicBezTo>
                      <a:pt x="7947" y="2636"/>
                      <a:pt x="7975" y="2622"/>
                      <a:pt x="8016" y="2622"/>
                    </a:cubicBezTo>
                    <a:cubicBezTo>
                      <a:pt x="8613" y="2622"/>
                      <a:pt x="9098" y="3121"/>
                      <a:pt x="9098" y="3718"/>
                    </a:cubicBezTo>
                    <a:cubicBezTo>
                      <a:pt x="9098" y="4328"/>
                      <a:pt x="8613" y="4813"/>
                      <a:pt x="8016" y="4813"/>
                    </a:cubicBezTo>
                    <a:lnTo>
                      <a:pt x="7073" y="4813"/>
                    </a:lnTo>
                    <a:cubicBezTo>
                      <a:pt x="7004" y="3870"/>
                      <a:pt x="6380" y="3024"/>
                      <a:pt x="5492" y="2705"/>
                    </a:cubicBezTo>
                    <a:cubicBezTo>
                      <a:pt x="5230" y="2611"/>
                      <a:pt x="4957" y="2565"/>
                      <a:pt x="4687" y="2565"/>
                    </a:cubicBezTo>
                    <a:cubicBezTo>
                      <a:pt x="4001" y="2565"/>
                      <a:pt x="3329" y="2857"/>
                      <a:pt x="2872" y="3385"/>
                    </a:cubicBezTo>
                    <a:cubicBezTo>
                      <a:pt x="2705" y="3579"/>
                      <a:pt x="2567" y="3787"/>
                      <a:pt x="2456" y="4023"/>
                    </a:cubicBezTo>
                    <a:cubicBezTo>
                      <a:pt x="2358" y="4272"/>
                      <a:pt x="2289" y="4550"/>
                      <a:pt x="2275" y="4813"/>
                    </a:cubicBezTo>
                    <a:lnTo>
                      <a:pt x="1762" y="4813"/>
                    </a:lnTo>
                    <a:cubicBezTo>
                      <a:pt x="999" y="4813"/>
                      <a:pt x="376" y="4189"/>
                      <a:pt x="376" y="3426"/>
                    </a:cubicBezTo>
                    <a:cubicBezTo>
                      <a:pt x="376" y="2719"/>
                      <a:pt x="944" y="2109"/>
                      <a:pt x="1651" y="2054"/>
                    </a:cubicBezTo>
                    <a:cubicBezTo>
                      <a:pt x="1735" y="2039"/>
                      <a:pt x="1803" y="1984"/>
                      <a:pt x="1818" y="1900"/>
                    </a:cubicBezTo>
                    <a:cubicBezTo>
                      <a:pt x="1984" y="1194"/>
                      <a:pt x="2484" y="611"/>
                      <a:pt x="3177" y="362"/>
                    </a:cubicBezTo>
                    <a:cubicBezTo>
                      <a:pt x="3273" y="334"/>
                      <a:pt x="3316" y="223"/>
                      <a:pt x="3273" y="125"/>
                    </a:cubicBezTo>
                    <a:cubicBezTo>
                      <a:pt x="3251" y="48"/>
                      <a:pt x="3176" y="6"/>
                      <a:pt x="3098" y="6"/>
                    </a:cubicBezTo>
                    <a:cubicBezTo>
                      <a:pt x="3078" y="6"/>
                      <a:pt x="3058" y="9"/>
                      <a:pt x="3038" y="14"/>
                    </a:cubicBezTo>
                    <a:cubicBezTo>
                      <a:pt x="2650" y="153"/>
                      <a:pt x="2303" y="403"/>
                      <a:pt x="2025" y="722"/>
                    </a:cubicBezTo>
                    <a:cubicBezTo>
                      <a:pt x="1776" y="1000"/>
                      <a:pt x="1596" y="1332"/>
                      <a:pt x="1498" y="1693"/>
                    </a:cubicBezTo>
                    <a:cubicBezTo>
                      <a:pt x="653" y="1832"/>
                      <a:pt x="1" y="2581"/>
                      <a:pt x="1" y="3426"/>
                    </a:cubicBezTo>
                    <a:cubicBezTo>
                      <a:pt x="1" y="4397"/>
                      <a:pt x="792" y="5188"/>
                      <a:pt x="1762" y="5188"/>
                    </a:cubicBezTo>
                    <a:lnTo>
                      <a:pt x="2289" y="5188"/>
                    </a:lnTo>
                    <a:cubicBezTo>
                      <a:pt x="2317" y="5534"/>
                      <a:pt x="2428" y="5881"/>
                      <a:pt x="2608" y="6186"/>
                    </a:cubicBezTo>
                    <a:cubicBezTo>
                      <a:pt x="2469" y="6214"/>
                      <a:pt x="2330" y="6283"/>
                      <a:pt x="2206" y="6394"/>
                    </a:cubicBezTo>
                    <a:lnTo>
                      <a:pt x="542" y="8072"/>
                    </a:lnTo>
                    <a:cubicBezTo>
                      <a:pt x="250" y="8350"/>
                      <a:pt x="250" y="8807"/>
                      <a:pt x="542" y="9099"/>
                    </a:cubicBezTo>
                    <a:cubicBezTo>
                      <a:pt x="681" y="9237"/>
                      <a:pt x="868" y="9307"/>
                      <a:pt x="1055" y="9307"/>
                    </a:cubicBezTo>
                    <a:cubicBezTo>
                      <a:pt x="1242" y="9307"/>
                      <a:pt x="1430" y="9237"/>
                      <a:pt x="1568" y="9099"/>
                    </a:cubicBezTo>
                    <a:lnTo>
                      <a:pt x="3232" y="7420"/>
                    </a:lnTo>
                    <a:cubicBezTo>
                      <a:pt x="3343" y="7309"/>
                      <a:pt x="3412" y="7170"/>
                      <a:pt x="3440" y="7018"/>
                    </a:cubicBezTo>
                    <a:cubicBezTo>
                      <a:pt x="3815" y="7240"/>
                      <a:pt x="4244" y="7364"/>
                      <a:pt x="4675" y="7364"/>
                    </a:cubicBezTo>
                    <a:cubicBezTo>
                      <a:pt x="5285" y="7364"/>
                      <a:pt x="5895" y="7129"/>
                      <a:pt x="6367" y="6658"/>
                    </a:cubicBezTo>
                    <a:cubicBezTo>
                      <a:pt x="6783" y="6242"/>
                      <a:pt x="7004" y="5728"/>
                      <a:pt x="7060" y="5188"/>
                    </a:cubicBezTo>
                    <a:lnTo>
                      <a:pt x="8016" y="5188"/>
                    </a:lnTo>
                    <a:cubicBezTo>
                      <a:pt x="8821" y="5188"/>
                      <a:pt x="9473" y="4522"/>
                      <a:pt x="9473" y="3718"/>
                    </a:cubicBezTo>
                    <a:cubicBezTo>
                      <a:pt x="9473" y="2913"/>
                      <a:pt x="8821" y="2261"/>
                      <a:pt x="8016" y="2261"/>
                    </a:cubicBezTo>
                    <a:lnTo>
                      <a:pt x="8003" y="2261"/>
                    </a:lnTo>
                    <a:cubicBezTo>
                      <a:pt x="7670" y="1540"/>
                      <a:pt x="6935" y="1055"/>
                      <a:pt x="6130" y="1055"/>
                    </a:cubicBezTo>
                    <a:lnTo>
                      <a:pt x="6061" y="1055"/>
                    </a:lnTo>
                    <a:cubicBezTo>
                      <a:pt x="5770" y="569"/>
                      <a:pt x="5313" y="209"/>
                      <a:pt x="4786" y="14"/>
                    </a:cubicBezTo>
                    <a:cubicBezTo>
                      <a:pt x="4763" y="5"/>
                      <a:pt x="4740" y="1"/>
                      <a:pt x="471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9"/>
              <p:cNvSpPr/>
              <p:nvPr/>
            </p:nvSpPr>
            <p:spPr>
              <a:xfrm>
                <a:off x="6361570" y="1220827"/>
                <a:ext cx="19025" cy="17690"/>
              </a:xfrm>
              <a:custGeom>
                <a:avLst/>
                <a:gdLst/>
                <a:ahLst/>
                <a:cxnLst/>
                <a:rect l="l" t="t" r="r" b="b"/>
                <a:pathLst>
                  <a:path w="399" h="371" extrusionOk="0">
                    <a:moveTo>
                      <a:pt x="187" y="1"/>
                    </a:moveTo>
                    <a:cubicBezTo>
                      <a:pt x="174" y="1"/>
                      <a:pt x="161" y="2"/>
                      <a:pt x="149" y="4"/>
                    </a:cubicBezTo>
                    <a:cubicBezTo>
                      <a:pt x="79" y="32"/>
                      <a:pt x="24" y="101"/>
                      <a:pt x="11" y="171"/>
                    </a:cubicBezTo>
                    <a:cubicBezTo>
                      <a:pt x="1" y="288"/>
                      <a:pt x="101" y="370"/>
                      <a:pt x="200" y="370"/>
                    </a:cubicBezTo>
                    <a:cubicBezTo>
                      <a:pt x="241" y="370"/>
                      <a:pt x="283" y="356"/>
                      <a:pt x="316" y="323"/>
                    </a:cubicBezTo>
                    <a:cubicBezTo>
                      <a:pt x="385" y="267"/>
                      <a:pt x="399" y="156"/>
                      <a:pt x="357" y="88"/>
                    </a:cubicBezTo>
                    <a:cubicBezTo>
                      <a:pt x="323" y="30"/>
                      <a:pt x="250" y="1"/>
                      <a:pt x="1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0" name="Google Shape;270;p29"/>
            <p:cNvGrpSpPr/>
            <p:nvPr/>
          </p:nvGrpSpPr>
          <p:grpSpPr>
            <a:xfrm>
              <a:off x="723837" y="1482615"/>
              <a:ext cx="267223" cy="233165"/>
              <a:chOff x="6908262" y="1240186"/>
              <a:chExt cx="472209" cy="412024"/>
            </a:xfrm>
          </p:grpSpPr>
          <p:sp>
            <p:nvSpPr>
              <p:cNvPr id="271" name="Google Shape;271;p29"/>
              <p:cNvSpPr/>
              <p:nvPr/>
            </p:nvSpPr>
            <p:spPr>
              <a:xfrm>
                <a:off x="7105958" y="1594618"/>
                <a:ext cx="76769" cy="17929"/>
              </a:xfrm>
              <a:custGeom>
                <a:avLst/>
                <a:gdLst/>
                <a:ahLst/>
                <a:cxnLst/>
                <a:rect l="l" t="t" r="r" b="b"/>
                <a:pathLst>
                  <a:path w="1610" h="376" extrusionOk="0">
                    <a:moveTo>
                      <a:pt x="181" y="0"/>
                    </a:moveTo>
                    <a:cubicBezTo>
                      <a:pt x="84" y="0"/>
                      <a:pt x="1" y="84"/>
                      <a:pt x="1" y="181"/>
                    </a:cubicBezTo>
                    <a:cubicBezTo>
                      <a:pt x="1" y="292"/>
                      <a:pt x="84" y="375"/>
                      <a:pt x="181" y="375"/>
                    </a:cubicBezTo>
                    <a:lnTo>
                      <a:pt x="1429" y="375"/>
                    </a:lnTo>
                    <a:cubicBezTo>
                      <a:pt x="1540" y="375"/>
                      <a:pt x="1609" y="292"/>
                      <a:pt x="1609" y="181"/>
                    </a:cubicBezTo>
                    <a:cubicBezTo>
                      <a:pt x="1609" y="84"/>
                      <a:pt x="1540" y="0"/>
                      <a:pt x="14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9"/>
              <p:cNvSpPr/>
              <p:nvPr/>
            </p:nvSpPr>
            <p:spPr>
              <a:xfrm>
                <a:off x="7080209" y="1365642"/>
                <a:ext cx="136229" cy="159593"/>
              </a:xfrm>
              <a:custGeom>
                <a:avLst/>
                <a:gdLst/>
                <a:ahLst/>
                <a:cxnLst/>
                <a:rect l="l" t="t" r="r" b="b"/>
                <a:pathLst>
                  <a:path w="2857" h="3347" extrusionOk="0">
                    <a:moveTo>
                      <a:pt x="1054" y="2237"/>
                    </a:moveTo>
                    <a:cubicBezTo>
                      <a:pt x="1262" y="2237"/>
                      <a:pt x="1415" y="2404"/>
                      <a:pt x="1415" y="2598"/>
                    </a:cubicBezTo>
                    <a:lnTo>
                      <a:pt x="1415" y="2611"/>
                    </a:lnTo>
                    <a:cubicBezTo>
                      <a:pt x="1415" y="2820"/>
                      <a:pt x="1262" y="2972"/>
                      <a:pt x="1054" y="2972"/>
                    </a:cubicBezTo>
                    <a:lnTo>
                      <a:pt x="735" y="2972"/>
                    </a:lnTo>
                    <a:cubicBezTo>
                      <a:pt x="541" y="2972"/>
                      <a:pt x="374" y="2820"/>
                      <a:pt x="374" y="2611"/>
                    </a:cubicBezTo>
                    <a:lnTo>
                      <a:pt x="374" y="2598"/>
                    </a:lnTo>
                    <a:cubicBezTo>
                      <a:pt x="374" y="2404"/>
                      <a:pt x="541" y="2237"/>
                      <a:pt x="735" y="2237"/>
                    </a:cubicBezTo>
                    <a:close/>
                    <a:moveTo>
                      <a:pt x="1594" y="1"/>
                    </a:moveTo>
                    <a:cubicBezTo>
                      <a:pt x="1580" y="1"/>
                      <a:pt x="1567" y="2"/>
                      <a:pt x="1553" y="4"/>
                    </a:cubicBezTo>
                    <a:cubicBezTo>
                      <a:pt x="1470" y="32"/>
                      <a:pt x="1415" y="102"/>
                      <a:pt x="1415" y="185"/>
                    </a:cubicBezTo>
                    <a:lnTo>
                      <a:pt x="1415" y="1960"/>
                    </a:lnTo>
                    <a:cubicBezTo>
                      <a:pt x="1317" y="1904"/>
                      <a:pt x="1193" y="1862"/>
                      <a:pt x="1054" y="1862"/>
                    </a:cubicBezTo>
                    <a:lnTo>
                      <a:pt x="735" y="1862"/>
                    </a:lnTo>
                    <a:cubicBezTo>
                      <a:pt x="333" y="1862"/>
                      <a:pt x="0" y="2195"/>
                      <a:pt x="0" y="2598"/>
                    </a:cubicBezTo>
                    <a:lnTo>
                      <a:pt x="0" y="2611"/>
                    </a:lnTo>
                    <a:cubicBezTo>
                      <a:pt x="0" y="3014"/>
                      <a:pt x="333" y="3347"/>
                      <a:pt x="735" y="3347"/>
                    </a:cubicBezTo>
                    <a:lnTo>
                      <a:pt x="1054" y="3347"/>
                    </a:lnTo>
                    <a:cubicBezTo>
                      <a:pt x="1456" y="3347"/>
                      <a:pt x="1789" y="3014"/>
                      <a:pt x="1789" y="2611"/>
                    </a:cubicBezTo>
                    <a:lnTo>
                      <a:pt x="1789" y="2598"/>
                    </a:lnTo>
                    <a:lnTo>
                      <a:pt x="1789" y="614"/>
                    </a:lnTo>
                    <a:cubicBezTo>
                      <a:pt x="1872" y="670"/>
                      <a:pt x="1983" y="725"/>
                      <a:pt x="2108" y="767"/>
                    </a:cubicBezTo>
                    <a:cubicBezTo>
                      <a:pt x="2399" y="850"/>
                      <a:pt x="2469" y="1058"/>
                      <a:pt x="2469" y="1058"/>
                    </a:cubicBezTo>
                    <a:lnTo>
                      <a:pt x="2482" y="1086"/>
                    </a:lnTo>
                    <a:cubicBezTo>
                      <a:pt x="2505" y="1154"/>
                      <a:pt x="2575" y="1204"/>
                      <a:pt x="2645" y="1204"/>
                    </a:cubicBezTo>
                    <a:cubicBezTo>
                      <a:pt x="2661" y="1204"/>
                      <a:pt x="2676" y="1202"/>
                      <a:pt x="2691" y="1197"/>
                    </a:cubicBezTo>
                    <a:cubicBezTo>
                      <a:pt x="2802" y="1183"/>
                      <a:pt x="2857" y="1072"/>
                      <a:pt x="2829" y="975"/>
                    </a:cubicBezTo>
                    <a:lnTo>
                      <a:pt x="2829" y="961"/>
                    </a:lnTo>
                    <a:cubicBezTo>
                      <a:pt x="2787" y="808"/>
                      <a:pt x="2607" y="531"/>
                      <a:pt x="2219" y="407"/>
                    </a:cubicBezTo>
                    <a:cubicBezTo>
                      <a:pt x="1914" y="309"/>
                      <a:pt x="1775" y="115"/>
                      <a:pt x="1761" y="87"/>
                    </a:cubicBezTo>
                    <a:cubicBezTo>
                      <a:pt x="1726" y="30"/>
                      <a:pt x="1663" y="1"/>
                      <a:pt x="15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9"/>
              <p:cNvSpPr/>
              <p:nvPr/>
            </p:nvSpPr>
            <p:spPr>
              <a:xfrm>
                <a:off x="7019365" y="1240186"/>
                <a:ext cx="249999" cy="412024"/>
              </a:xfrm>
              <a:custGeom>
                <a:avLst/>
                <a:gdLst/>
                <a:ahLst/>
                <a:cxnLst/>
                <a:rect l="l" t="t" r="r" b="b"/>
                <a:pathLst>
                  <a:path w="5243" h="8641" extrusionOk="0">
                    <a:moveTo>
                      <a:pt x="3578" y="361"/>
                    </a:moveTo>
                    <a:lnTo>
                      <a:pt x="3578" y="403"/>
                    </a:lnTo>
                    <a:lnTo>
                      <a:pt x="3578" y="666"/>
                    </a:lnTo>
                    <a:cubicBezTo>
                      <a:pt x="3578" y="736"/>
                      <a:pt x="3523" y="791"/>
                      <a:pt x="3453" y="791"/>
                    </a:cubicBezTo>
                    <a:lnTo>
                      <a:pt x="1803" y="791"/>
                    </a:lnTo>
                    <a:cubicBezTo>
                      <a:pt x="1720" y="791"/>
                      <a:pt x="1665" y="736"/>
                      <a:pt x="1665" y="666"/>
                    </a:cubicBezTo>
                    <a:lnTo>
                      <a:pt x="1665" y="403"/>
                    </a:lnTo>
                    <a:lnTo>
                      <a:pt x="1665" y="361"/>
                    </a:lnTo>
                    <a:close/>
                    <a:moveTo>
                      <a:pt x="832" y="0"/>
                    </a:moveTo>
                    <a:cubicBezTo>
                      <a:pt x="374" y="0"/>
                      <a:pt x="0" y="375"/>
                      <a:pt x="0" y="832"/>
                    </a:cubicBezTo>
                    <a:lnTo>
                      <a:pt x="0" y="1636"/>
                    </a:lnTo>
                    <a:cubicBezTo>
                      <a:pt x="0" y="1747"/>
                      <a:pt x="84" y="1831"/>
                      <a:pt x="180" y="1831"/>
                    </a:cubicBezTo>
                    <a:cubicBezTo>
                      <a:pt x="291" y="1831"/>
                      <a:pt x="374" y="1747"/>
                      <a:pt x="374" y="1636"/>
                    </a:cubicBezTo>
                    <a:lnTo>
                      <a:pt x="374" y="832"/>
                    </a:lnTo>
                    <a:cubicBezTo>
                      <a:pt x="374" y="569"/>
                      <a:pt x="568" y="361"/>
                      <a:pt x="832" y="361"/>
                    </a:cubicBezTo>
                    <a:lnTo>
                      <a:pt x="1262" y="361"/>
                    </a:lnTo>
                    <a:cubicBezTo>
                      <a:pt x="1276" y="361"/>
                      <a:pt x="1290" y="388"/>
                      <a:pt x="1290" y="403"/>
                    </a:cubicBezTo>
                    <a:lnTo>
                      <a:pt x="1290" y="666"/>
                    </a:lnTo>
                    <a:cubicBezTo>
                      <a:pt x="1290" y="943"/>
                      <a:pt x="1526" y="1165"/>
                      <a:pt x="1803" y="1165"/>
                    </a:cubicBezTo>
                    <a:lnTo>
                      <a:pt x="3453" y="1165"/>
                    </a:lnTo>
                    <a:cubicBezTo>
                      <a:pt x="3730" y="1165"/>
                      <a:pt x="3952" y="943"/>
                      <a:pt x="3952" y="666"/>
                    </a:cubicBezTo>
                    <a:lnTo>
                      <a:pt x="3952" y="403"/>
                    </a:lnTo>
                    <a:cubicBezTo>
                      <a:pt x="3952" y="388"/>
                      <a:pt x="3967" y="361"/>
                      <a:pt x="3994" y="361"/>
                    </a:cubicBezTo>
                    <a:lnTo>
                      <a:pt x="4410" y="361"/>
                    </a:lnTo>
                    <a:cubicBezTo>
                      <a:pt x="4673" y="361"/>
                      <a:pt x="4882" y="569"/>
                      <a:pt x="4882" y="832"/>
                    </a:cubicBezTo>
                    <a:lnTo>
                      <a:pt x="4882" y="7808"/>
                    </a:lnTo>
                    <a:cubicBezTo>
                      <a:pt x="4882" y="8058"/>
                      <a:pt x="4673" y="8265"/>
                      <a:pt x="4410" y="8265"/>
                    </a:cubicBezTo>
                    <a:lnTo>
                      <a:pt x="832" y="8265"/>
                    </a:lnTo>
                    <a:cubicBezTo>
                      <a:pt x="583" y="8265"/>
                      <a:pt x="374" y="8058"/>
                      <a:pt x="374" y="7808"/>
                    </a:cubicBezTo>
                    <a:lnTo>
                      <a:pt x="374" y="3273"/>
                    </a:lnTo>
                    <a:cubicBezTo>
                      <a:pt x="374" y="3162"/>
                      <a:pt x="291" y="3079"/>
                      <a:pt x="180" y="3079"/>
                    </a:cubicBezTo>
                    <a:cubicBezTo>
                      <a:pt x="84" y="3079"/>
                      <a:pt x="0" y="3162"/>
                      <a:pt x="0" y="3273"/>
                    </a:cubicBezTo>
                    <a:lnTo>
                      <a:pt x="0" y="7808"/>
                    </a:lnTo>
                    <a:cubicBezTo>
                      <a:pt x="0" y="8265"/>
                      <a:pt x="374" y="8640"/>
                      <a:pt x="832" y="8640"/>
                    </a:cubicBezTo>
                    <a:lnTo>
                      <a:pt x="4410" y="8640"/>
                    </a:lnTo>
                    <a:cubicBezTo>
                      <a:pt x="4882" y="8640"/>
                      <a:pt x="5242" y="8265"/>
                      <a:pt x="5242" y="7808"/>
                    </a:cubicBezTo>
                    <a:lnTo>
                      <a:pt x="5242" y="832"/>
                    </a:lnTo>
                    <a:cubicBezTo>
                      <a:pt x="5242" y="375"/>
                      <a:pt x="4882" y="0"/>
                      <a:pt x="4410" y="0"/>
                    </a:cubicBezTo>
                    <a:close/>
                  </a:path>
                </a:pathLst>
              </a:custGeom>
              <a:solidFill>
                <a:schemeClr val="bg2">
                  <a:lumMod val="60000"/>
                  <a:lumOff val="4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9"/>
              <p:cNvSpPr/>
              <p:nvPr/>
            </p:nvSpPr>
            <p:spPr>
              <a:xfrm>
                <a:off x="6955183" y="1401691"/>
                <a:ext cx="41722" cy="97606"/>
              </a:xfrm>
              <a:custGeom>
                <a:avLst/>
                <a:gdLst/>
                <a:ahLst/>
                <a:cxnLst/>
                <a:rect l="l" t="t" r="r" b="b"/>
                <a:pathLst>
                  <a:path w="875" h="2047" extrusionOk="0">
                    <a:moveTo>
                      <a:pt x="668" y="1"/>
                    </a:moveTo>
                    <a:cubicBezTo>
                      <a:pt x="621" y="1"/>
                      <a:pt x="576" y="18"/>
                      <a:pt x="542" y="52"/>
                    </a:cubicBezTo>
                    <a:cubicBezTo>
                      <a:pt x="1" y="594"/>
                      <a:pt x="1" y="1454"/>
                      <a:pt x="542" y="1994"/>
                    </a:cubicBezTo>
                    <a:cubicBezTo>
                      <a:pt x="576" y="2029"/>
                      <a:pt x="625" y="2046"/>
                      <a:pt x="673" y="2046"/>
                    </a:cubicBezTo>
                    <a:cubicBezTo>
                      <a:pt x="722" y="2046"/>
                      <a:pt x="771" y="2029"/>
                      <a:pt x="805" y="1994"/>
                    </a:cubicBezTo>
                    <a:cubicBezTo>
                      <a:pt x="875" y="1911"/>
                      <a:pt x="875" y="1800"/>
                      <a:pt x="805" y="1731"/>
                    </a:cubicBezTo>
                    <a:cubicBezTo>
                      <a:pt x="417" y="1343"/>
                      <a:pt x="417" y="705"/>
                      <a:pt x="805" y="316"/>
                    </a:cubicBezTo>
                    <a:cubicBezTo>
                      <a:pt x="875" y="246"/>
                      <a:pt x="875" y="122"/>
                      <a:pt x="805" y="52"/>
                    </a:cubicBezTo>
                    <a:cubicBezTo>
                      <a:pt x="763" y="18"/>
                      <a:pt x="715" y="1"/>
                      <a:pt x="6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9"/>
              <p:cNvSpPr/>
              <p:nvPr/>
            </p:nvSpPr>
            <p:spPr>
              <a:xfrm>
                <a:off x="6908262" y="1371269"/>
                <a:ext cx="58220" cy="158592"/>
              </a:xfrm>
              <a:custGeom>
                <a:avLst/>
                <a:gdLst/>
                <a:ahLst/>
                <a:cxnLst/>
                <a:rect l="l" t="t" r="r" b="b"/>
                <a:pathLst>
                  <a:path w="1221" h="3326" extrusionOk="0">
                    <a:moveTo>
                      <a:pt x="1014" y="1"/>
                    </a:moveTo>
                    <a:cubicBezTo>
                      <a:pt x="967" y="1"/>
                      <a:pt x="922" y="18"/>
                      <a:pt x="888" y="52"/>
                    </a:cubicBezTo>
                    <a:cubicBezTo>
                      <a:pt x="1" y="940"/>
                      <a:pt x="1" y="2382"/>
                      <a:pt x="888" y="3270"/>
                    </a:cubicBezTo>
                    <a:cubicBezTo>
                      <a:pt x="916" y="3297"/>
                      <a:pt x="971" y="3325"/>
                      <a:pt x="1012" y="3325"/>
                    </a:cubicBezTo>
                    <a:cubicBezTo>
                      <a:pt x="1068" y="3325"/>
                      <a:pt x="1110" y="3297"/>
                      <a:pt x="1151" y="3270"/>
                    </a:cubicBezTo>
                    <a:cubicBezTo>
                      <a:pt x="1221" y="3201"/>
                      <a:pt x="1221" y="3076"/>
                      <a:pt x="1151" y="3007"/>
                    </a:cubicBezTo>
                    <a:cubicBezTo>
                      <a:pt x="402" y="2258"/>
                      <a:pt x="402" y="1051"/>
                      <a:pt x="1151" y="316"/>
                    </a:cubicBezTo>
                    <a:cubicBezTo>
                      <a:pt x="1221" y="247"/>
                      <a:pt x="1221" y="122"/>
                      <a:pt x="1151" y="52"/>
                    </a:cubicBezTo>
                    <a:cubicBezTo>
                      <a:pt x="1109" y="18"/>
                      <a:pt x="1061" y="1"/>
                      <a:pt x="10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9"/>
              <p:cNvSpPr/>
              <p:nvPr/>
            </p:nvSpPr>
            <p:spPr>
              <a:xfrm>
                <a:off x="7291781" y="1401691"/>
                <a:ext cx="41722" cy="97606"/>
              </a:xfrm>
              <a:custGeom>
                <a:avLst/>
                <a:gdLst/>
                <a:ahLst/>
                <a:cxnLst/>
                <a:rect l="l" t="t" r="r" b="b"/>
                <a:pathLst>
                  <a:path w="875" h="2047" extrusionOk="0">
                    <a:moveTo>
                      <a:pt x="210" y="1"/>
                    </a:moveTo>
                    <a:cubicBezTo>
                      <a:pt x="163" y="1"/>
                      <a:pt x="119" y="18"/>
                      <a:pt x="84" y="52"/>
                    </a:cubicBezTo>
                    <a:cubicBezTo>
                      <a:pt x="1" y="122"/>
                      <a:pt x="1" y="246"/>
                      <a:pt x="84" y="316"/>
                    </a:cubicBezTo>
                    <a:cubicBezTo>
                      <a:pt x="472" y="705"/>
                      <a:pt x="472" y="1343"/>
                      <a:pt x="84" y="1731"/>
                    </a:cubicBezTo>
                    <a:cubicBezTo>
                      <a:pt x="1" y="1800"/>
                      <a:pt x="1" y="1911"/>
                      <a:pt x="84" y="1994"/>
                    </a:cubicBezTo>
                    <a:cubicBezTo>
                      <a:pt x="119" y="2029"/>
                      <a:pt x="163" y="2046"/>
                      <a:pt x="210" y="2046"/>
                    </a:cubicBezTo>
                    <a:cubicBezTo>
                      <a:pt x="257" y="2046"/>
                      <a:pt x="305" y="2029"/>
                      <a:pt x="347" y="1994"/>
                    </a:cubicBezTo>
                    <a:cubicBezTo>
                      <a:pt x="874" y="1454"/>
                      <a:pt x="874" y="594"/>
                      <a:pt x="347" y="52"/>
                    </a:cubicBezTo>
                    <a:cubicBezTo>
                      <a:pt x="305" y="18"/>
                      <a:pt x="257" y="1"/>
                      <a:pt x="2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9"/>
              <p:cNvSpPr/>
              <p:nvPr/>
            </p:nvSpPr>
            <p:spPr>
              <a:xfrm>
                <a:off x="7322871" y="1371269"/>
                <a:ext cx="57600" cy="158449"/>
              </a:xfrm>
              <a:custGeom>
                <a:avLst/>
                <a:gdLst/>
                <a:ahLst/>
                <a:cxnLst/>
                <a:rect l="l" t="t" r="r" b="b"/>
                <a:pathLst>
                  <a:path w="1208" h="3323" extrusionOk="0">
                    <a:moveTo>
                      <a:pt x="196" y="1"/>
                    </a:moveTo>
                    <a:cubicBezTo>
                      <a:pt x="149" y="1"/>
                      <a:pt x="104" y="18"/>
                      <a:pt x="70" y="52"/>
                    </a:cubicBezTo>
                    <a:cubicBezTo>
                      <a:pt x="0" y="122"/>
                      <a:pt x="0" y="247"/>
                      <a:pt x="70" y="316"/>
                    </a:cubicBezTo>
                    <a:cubicBezTo>
                      <a:pt x="805" y="1051"/>
                      <a:pt x="805" y="2258"/>
                      <a:pt x="70" y="3007"/>
                    </a:cubicBezTo>
                    <a:cubicBezTo>
                      <a:pt x="0" y="3076"/>
                      <a:pt x="0" y="3201"/>
                      <a:pt x="70" y="3270"/>
                    </a:cubicBezTo>
                    <a:cubicBezTo>
                      <a:pt x="104" y="3305"/>
                      <a:pt x="149" y="3322"/>
                      <a:pt x="196" y="3322"/>
                    </a:cubicBezTo>
                    <a:cubicBezTo>
                      <a:pt x="243" y="3322"/>
                      <a:pt x="291" y="3305"/>
                      <a:pt x="333" y="3270"/>
                    </a:cubicBezTo>
                    <a:cubicBezTo>
                      <a:pt x="1207" y="2382"/>
                      <a:pt x="1207" y="940"/>
                      <a:pt x="333" y="52"/>
                    </a:cubicBezTo>
                    <a:cubicBezTo>
                      <a:pt x="291" y="18"/>
                      <a:pt x="243" y="1"/>
                      <a:pt x="1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9"/>
              <p:cNvSpPr/>
              <p:nvPr/>
            </p:nvSpPr>
            <p:spPr>
              <a:xfrm>
                <a:off x="7018030" y="1348476"/>
                <a:ext cx="19502" cy="17786"/>
              </a:xfrm>
              <a:custGeom>
                <a:avLst/>
                <a:gdLst/>
                <a:ahLst/>
                <a:cxnLst/>
                <a:rect l="l" t="t" r="r" b="b"/>
                <a:pathLst>
                  <a:path w="409" h="373" extrusionOk="0">
                    <a:moveTo>
                      <a:pt x="207" y="1"/>
                    </a:moveTo>
                    <a:cubicBezTo>
                      <a:pt x="168" y="1"/>
                      <a:pt x="128" y="14"/>
                      <a:pt x="97" y="46"/>
                    </a:cubicBezTo>
                    <a:cubicBezTo>
                      <a:pt x="14" y="101"/>
                      <a:pt x="1" y="212"/>
                      <a:pt x="56" y="295"/>
                    </a:cubicBezTo>
                    <a:cubicBezTo>
                      <a:pt x="93" y="348"/>
                      <a:pt x="148" y="373"/>
                      <a:pt x="204" y="373"/>
                    </a:cubicBezTo>
                    <a:cubicBezTo>
                      <a:pt x="292" y="373"/>
                      <a:pt x="380" y="309"/>
                      <a:pt x="389" y="198"/>
                    </a:cubicBezTo>
                    <a:cubicBezTo>
                      <a:pt x="409" y="88"/>
                      <a:pt x="307" y="1"/>
                      <a:pt x="2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79" name="Google Shape;279;p29"/>
            <p:cNvCxnSpPr/>
            <p:nvPr/>
          </p:nvCxnSpPr>
          <p:spPr>
            <a:xfrm>
              <a:off x="729625" y="1355100"/>
              <a:ext cx="255600" cy="0"/>
            </a:xfrm>
            <a:prstGeom prst="straightConnector1">
              <a:avLst/>
            </a:prstGeom>
            <a:noFill/>
            <a:ln w="9525" cap="flat" cmpd="sng">
              <a:solidFill>
                <a:schemeClr val="dk1"/>
              </a:solidFill>
              <a:prstDash val="solid"/>
              <a:round/>
              <a:headEnd type="none" w="med" len="med"/>
              <a:tailEnd type="none" w="med" len="med"/>
            </a:ln>
          </p:spPr>
        </p:cxnSp>
        <p:cxnSp>
          <p:nvCxnSpPr>
            <p:cNvPr id="280" name="Google Shape;280;p29"/>
            <p:cNvCxnSpPr/>
            <p:nvPr/>
          </p:nvCxnSpPr>
          <p:spPr>
            <a:xfrm>
              <a:off x="729625" y="1845525"/>
              <a:ext cx="255600" cy="0"/>
            </a:xfrm>
            <a:prstGeom prst="straightConnector1">
              <a:avLst/>
            </a:prstGeom>
            <a:noFill/>
            <a:ln w="9525" cap="flat" cmpd="sng">
              <a:solidFill>
                <a:schemeClr val="dk1"/>
              </a:solidFill>
              <a:prstDash val="solid"/>
              <a:round/>
              <a:headEnd type="none" w="med" len="med"/>
              <a:tailEnd type="none" w="med" len="med"/>
            </a:ln>
          </p:spPr>
        </p:cxnSp>
      </p:grpSp>
      <p:grpSp>
        <p:nvGrpSpPr>
          <p:cNvPr id="2" name="Google Shape;1900;p52">
            <a:extLst>
              <a:ext uri="{FF2B5EF4-FFF2-40B4-BE49-F238E27FC236}">
                <a16:creationId xmlns:a16="http://schemas.microsoft.com/office/drawing/2014/main" id="{28994318-DF12-A705-10C2-214059153F6E}"/>
              </a:ext>
            </a:extLst>
          </p:cNvPr>
          <p:cNvGrpSpPr/>
          <p:nvPr/>
        </p:nvGrpSpPr>
        <p:grpSpPr>
          <a:xfrm>
            <a:off x="707779" y="2407309"/>
            <a:ext cx="299291" cy="237182"/>
            <a:chOff x="3981492" y="4152938"/>
            <a:chExt cx="451658" cy="449932"/>
          </a:xfrm>
        </p:grpSpPr>
        <p:sp>
          <p:nvSpPr>
            <p:cNvPr id="3" name="Google Shape;1901;p52">
              <a:extLst>
                <a:ext uri="{FF2B5EF4-FFF2-40B4-BE49-F238E27FC236}">
                  <a16:creationId xmlns:a16="http://schemas.microsoft.com/office/drawing/2014/main" id="{BB53920A-62B0-9E8B-F41C-C28C8F7B566E}"/>
                </a:ext>
              </a:extLst>
            </p:cNvPr>
            <p:cNvSpPr/>
            <p:nvPr/>
          </p:nvSpPr>
          <p:spPr>
            <a:xfrm>
              <a:off x="4070088" y="4152938"/>
              <a:ext cx="275128" cy="449932"/>
            </a:xfrm>
            <a:custGeom>
              <a:avLst/>
              <a:gdLst/>
              <a:ahLst/>
              <a:cxnLst/>
              <a:rect l="l" t="t" r="r" b="b"/>
              <a:pathLst>
                <a:path w="5770" h="9436" extrusionOk="0">
                  <a:moveTo>
                    <a:pt x="2247" y="2458"/>
                  </a:moveTo>
                  <a:cubicBezTo>
                    <a:pt x="2413" y="2458"/>
                    <a:pt x="2552" y="2597"/>
                    <a:pt x="2552" y="2763"/>
                  </a:cubicBezTo>
                  <a:cubicBezTo>
                    <a:pt x="2552" y="2916"/>
                    <a:pt x="2413" y="3055"/>
                    <a:pt x="2247" y="3055"/>
                  </a:cubicBezTo>
                  <a:lnTo>
                    <a:pt x="1983" y="3055"/>
                  </a:lnTo>
                  <a:cubicBezTo>
                    <a:pt x="1817" y="3055"/>
                    <a:pt x="1678" y="2916"/>
                    <a:pt x="1678" y="2763"/>
                  </a:cubicBezTo>
                  <a:cubicBezTo>
                    <a:pt x="1678" y="2597"/>
                    <a:pt x="1817" y="2458"/>
                    <a:pt x="1983" y="2458"/>
                  </a:cubicBezTo>
                  <a:close/>
                  <a:moveTo>
                    <a:pt x="2733" y="0"/>
                  </a:moveTo>
                  <a:cubicBezTo>
                    <a:pt x="2719" y="0"/>
                    <a:pt x="2705" y="2"/>
                    <a:pt x="2691" y="4"/>
                  </a:cubicBezTo>
                  <a:cubicBezTo>
                    <a:pt x="2608" y="32"/>
                    <a:pt x="2552" y="101"/>
                    <a:pt x="2552" y="184"/>
                  </a:cubicBezTo>
                  <a:lnTo>
                    <a:pt x="2552" y="1099"/>
                  </a:lnTo>
                  <a:cubicBezTo>
                    <a:pt x="1110" y="1266"/>
                    <a:pt x="0" y="2486"/>
                    <a:pt x="0" y="3970"/>
                  </a:cubicBezTo>
                  <a:cubicBezTo>
                    <a:pt x="0" y="4858"/>
                    <a:pt x="402" y="5676"/>
                    <a:pt x="1082" y="6217"/>
                  </a:cubicBezTo>
                  <a:cubicBezTo>
                    <a:pt x="971" y="6356"/>
                    <a:pt x="901" y="6522"/>
                    <a:pt x="901" y="6702"/>
                  </a:cubicBezTo>
                  <a:lnTo>
                    <a:pt x="901" y="7521"/>
                  </a:lnTo>
                  <a:cubicBezTo>
                    <a:pt x="901" y="7881"/>
                    <a:pt x="1027" y="8227"/>
                    <a:pt x="1262" y="8491"/>
                  </a:cubicBezTo>
                  <a:lnTo>
                    <a:pt x="1622" y="8880"/>
                  </a:lnTo>
                  <a:lnTo>
                    <a:pt x="1622" y="9240"/>
                  </a:lnTo>
                  <a:cubicBezTo>
                    <a:pt x="1622" y="9337"/>
                    <a:pt x="1692" y="9434"/>
                    <a:pt x="1789" y="9434"/>
                  </a:cubicBezTo>
                  <a:cubicBezTo>
                    <a:pt x="1796" y="9435"/>
                    <a:pt x="1803" y="9436"/>
                    <a:pt x="1809" y="9436"/>
                  </a:cubicBezTo>
                  <a:cubicBezTo>
                    <a:pt x="1910" y="9436"/>
                    <a:pt x="1983" y="9345"/>
                    <a:pt x="1983" y="9254"/>
                  </a:cubicBezTo>
                  <a:lnTo>
                    <a:pt x="1983" y="8810"/>
                  </a:lnTo>
                  <a:cubicBezTo>
                    <a:pt x="1983" y="8769"/>
                    <a:pt x="1970" y="8727"/>
                    <a:pt x="1942" y="8686"/>
                  </a:cubicBezTo>
                  <a:lnTo>
                    <a:pt x="1539" y="8242"/>
                  </a:lnTo>
                  <a:cubicBezTo>
                    <a:pt x="1359" y="8048"/>
                    <a:pt x="1262" y="7784"/>
                    <a:pt x="1262" y="7521"/>
                  </a:cubicBezTo>
                  <a:lnTo>
                    <a:pt x="1262" y="6702"/>
                  </a:lnTo>
                  <a:cubicBezTo>
                    <a:pt x="1262" y="6494"/>
                    <a:pt x="1443" y="6356"/>
                    <a:pt x="1622" y="6356"/>
                  </a:cubicBezTo>
                  <a:lnTo>
                    <a:pt x="1622" y="6951"/>
                  </a:lnTo>
                  <a:cubicBezTo>
                    <a:pt x="1622" y="7049"/>
                    <a:pt x="1706" y="7146"/>
                    <a:pt x="1803" y="7146"/>
                  </a:cubicBezTo>
                  <a:cubicBezTo>
                    <a:pt x="1811" y="7147"/>
                    <a:pt x="1818" y="7147"/>
                    <a:pt x="1825" y="7147"/>
                  </a:cubicBezTo>
                  <a:cubicBezTo>
                    <a:pt x="1925" y="7147"/>
                    <a:pt x="1997" y="7056"/>
                    <a:pt x="1997" y="6966"/>
                  </a:cubicBezTo>
                  <a:lnTo>
                    <a:pt x="1997" y="4553"/>
                  </a:lnTo>
                  <a:cubicBezTo>
                    <a:pt x="1997" y="4470"/>
                    <a:pt x="2066" y="4372"/>
                    <a:pt x="2149" y="4359"/>
                  </a:cubicBezTo>
                  <a:cubicBezTo>
                    <a:pt x="2164" y="4355"/>
                    <a:pt x="2178" y="4354"/>
                    <a:pt x="2193" y="4354"/>
                  </a:cubicBezTo>
                  <a:cubicBezTo>
                    <a:pt x="2299" y="4354"/>
                    <a:pt x="2386" y="4442"/>
                    <a:pt x="2386" y="4553"/>
                  </a:cubicBezTo>
                  <a:lnTo>
                    <a:pt x="2386" y="5884"/>
                  </a:lnTo>
                  <a:cubicBezTo>
                    <a:pt x="2386" y="5974"/>
                    <a:pt x="2457" y="6052"/>
                    <a:pt x="2545" y="6052"/>
                  </a:cubicBezTo>
                  <a:cubicBezTo>
                    <a:pt x="2552" y="6052"/>
                    <a:pt x="2559" y="6052"/>
                    <a:pt x="2565" y="6051"/>
                  </a:cubicBezTo>
                  <a:cubicBezTo>
                    <a:pt x="2573" y="6052"/>
                    <a:pt x="2581" y="6052"/>
                    <a:pt x="2589" y="6052"/>
                  </a:cubicBezTo>
                  <a:cubicBezTo>
                    <a:pt x="2688" y="6052"/>
                    <a:pt x="2760" y="5974"/>
                    <a:pt x="2760" y="5884"/>
                  </a:cubicBezTo>
                  <a:cubicBezTo>
                    <a:pt x="2746" y="5773"/>
                    <a:pt x="2843" y="5676"/>
                    <a:pt x="2940" y="5676"/>
                  </a:cubicBezTo>
                  <a:cubicBezTo>
                    <a:pt x="3051" y="5676"/>
                    <a:pt x="3135" y="5773"/>
                    <a:pt x="3135" y="5870"/>
                  </a:cubicBezTo>
                  <a:lnTo>
                    <a:pt x="3135" y="6106"/>
                  </a:lnTo>
                  <a:cubicBezTo>
                    <a:pt x="3135" y="6218"/>
                    <a:pt x="3224" y="6302"/>
                    <a:pt x="3324" y="6302"/>
                  </a:cubicBezTo>
                  <a:cubicBezTo>
                    <a:pt x="3348" y="6302"/>
                    <a:pt x="3373" y="6297"/>
                    <a:pt x="3397" y="6286"/>
                  </a:cubicBezTo>
                  <a:cubicBezTo>
                    <a:pt x="3467" y="6258"/>
                    <a:pt x="3508" y="6189"/>
                    <a:pt x="3508" y="6119"/>
                  </a:cubicBezTo>
                  <a:cubicBezTo>
                    <a:pt x="3508" y="6015"/>
                    <a:pt x="3594" y="5924"/>
                    <a:pt x="3696" y="5924"/>
                  </a:cubicBezTo>
                  <a:cubicBezTo>
                    <a:pt x="3703" y="5924"/>
                    <a:pt x="3710" y="5924"/>
                    <a:pt x="3717" y="5925"/>
                  </a:cubicBezTo>
                  <a:cubicBezTo>
                    <a:pt x="3814" y="5925"/>
                    <a:pt x="3897" y="6023"/>
                    <a:pt x="3897" y="6119"/>
                  </a:cubicBezTo>
                  <a:lnTo>
                    <a:pt x="3897" y="6467"/>
                  </a:lnTo>
                  <a:cubicBezTo>
                    <a:pt x="3897" y="6563"/>
                    <a:pt x="3967" y="6646"/>
                    <a:pt x="4063" y="6661"/>
                  </a:cubicBezTo>
                  <a:cubicBezTo>
                    <a:pt x="4174" y="6661"/>
                    <a:pt x="4257" y="6578"/>
                    <a:pt x="4257" y="6467"/>
                  </a:cubicBezTo>
                  <a:cubicBezTo>
                    <a:pt x="4257" y="6369"/>
                    <a:pt x="4355" y="6281"/>
                    <a:pt x="4454" y="6281"/>
                  </a:cubicBezTo>
                  <a:cubicBezTo>
                    <a:pt x="4468" y="6281"/>
                    <a:pt x="4481" y="6283"/>
                    <a:pt x="4494" y="6286"/>
                  </a:cubicBezTo>
                  <a:cubicBezTo>
                    <a:pt x="4577" y="6300"/>
                    <a:pt x="4646" y="6383"/>
                    <a:pt x="4646" y="6467"/>
                  </a:cubicBezTo>
                  <a:lnTo>
                    <a:pt x="4646" y="7521"/>
                  </a:lnTo>
                  <a:cubicBezTo>
                    <a:pt x="4646" y="7784"/>
                    <a:pt x="4549" y="8048"/>
                    <a:pt x="4368" y="8242"/>
                  </a:cubicBezTo>
                  <a:lnTo>
                    <a:pt x="3967" y="8686"/>
                  </a:lnTo>
                  <a:cubicBezTo>
                    <a:pt x="3939" y="8727"/>
                    <a:pt x="3924" y="8769"/>
                    <a:pt x="3924" y="8810"/>
                  </a:cubicBezTo>
                  <a:lnTo>
                    <a:pt x="3924" y="9240"/>
                  </a:lnTo>
                  <a:cubicBezTo>
                    <a:pt x="3924" y="9337"/>
                    <a:pt x="3994" y="9434"/>
                    <a:pt x="4091" y="9434"/>
                  </a:cubicBezTo>
                  <a:cubicBezTo>
                    <a:pt x="4098" y="9435"/>
                    <a:pt x="4105" y="9436"/>
                    <a:pt x="4111" y="9436"/>
                  </a:cubicBezTo>
                  <a:cubicBezTo>
                    <a:pt x="4212" y="9436"/>
                    <a:pt x="4285" y="9345"/>
                    <a:pt x="4285" y="9254"/>
                  </a:cubicBezTo>
                  <a:lnTo>
                    <a:pt x="4285" y="8880"/>
                  </a:lnTo>
                  <a:lnTo>
                    <a:pt x="4646" y="8491"/>
                  </a:lnTo>
                  <a:cubicBezTo>
                    <a:pt x="4882" y="8227"/>
                    <a:pt x="5021" y="7881"/>
                    <a:pt x="5021" y="7521"/>
                  </a:cubicBezTo>
                  <a:lnTo>
                    <a:pt x="5021" y="6467"/>
                  </a:lnTo>
                  <a:cubicBezTo>
                    <a:pt x="5021" y="6314"/>
                    <a:pt x="4951" y="6175"/>
                    <a:pt x="4854" y="6078"/>
                  </a:cubicBezTo>
                  <a:cubicBezTo>
                    <a:pt x="5006" y="5940"/>
                    <a:pt x="5145" y="5787"/>
                    <a:pt x="5256" y="5620"/>
                  </a:cubicBezTo>
                  <a:cubicBezTo>
                    <a:pt x="5311" y="5537"/>
                    <a:pt x="5298" y="5413"/>
                    <a:pt x="5215" y="5357"/>
                  </a:cubicBezTo>
                  <a:cubicBezTo>
                    <a:pt x="5182" y="5330"/>
                    <a:pt x="5145" y="5317"/>
                    <a:pt x="5109" y="5317"/>
                  </a:cubicBezTo>
                  <a:cubicBezTo>
                    <a:pt x="5051" y="5317"/>
                    <a:pt x="4993" y="5348"/>
                    <a:pt x="4951" y="5398"/>
                  </a:cubicBezTo>
                  <a:cubicBezTo>
                    <a:pt x="4826" y="5592"/>
                    <a:pt x="4660" y="5759"/>
                    <a:pt x="4479" y="5912"/>
                  </a:cubicBezTo>
                  <a:cubicBezTo>
                    <a:pt x="4396" y="5912"/>
                    <a:pt x="4313" y="5925"/>
                    <a:pt x="4244" y="5953"/>
                  </a:cubicBezTo>
                  <a:cubicBezTo>
                    <a:pt x="4174" y="5718"/>
                    <a:pt x="3939" y="5551"/>
                    <a:pt x="3703" y="5551"/>
                  </a:cubicBezTo>
                  <a:cubicBezTo>
                    <a:pt x="3606" y="5551"/>
                    <a:pt x="3523" y="5579"/>
                    <a:pt x="3440" y="5620"/>
                  </a:cubicBezTo>
                  <a:cubicBezTo>
                    <a:pt x="3356" y="5426"/>
                    <a:pt x="3148" y="5302"/>
                    <a:pt x="2940" y="5302"/>
                  </a:cubicBezTo>
                  <a:cubicBezTo>
                    <a:pt x="2885" y="5302"/>
                    <a:pt x="2815" y="5315"/>
                    <a:pt x="2760" y="5343"/>
                  </a:cubicBezTo>
                  <a:lnTo>
                    <a:pt x="2760" y="4553"/>
                  </a:lnTo>
                  <a:cubicBezTo>
                    <a:pt x="2760" y="4232"/>
                    <a:pt x="2485" y="3987"/>
                    <a:pt x="2179" y="3987"/>
                  </a:cubicBezTo>
                  <a:cubicBezTo>
                    <a:pt x="2142" y="3987"/>
                    <a:pt x="2104" y="3991"/>
                    <a:pt x="2066" y="3998"/>
                  </a:cubicBezTo>
                  <a:cubicBezTo>
                    <a:pt x="1817" y="4054"/>
                    <a:pt x="1622" y="4289"/>
                    <a:pt x="1622" y="4553"/>
                  </a:cubicBezTo>
                  <a:lnTo>
                    <a:pt x="1622" y="5981"/>
                  </a:lnTo>
                  <a:cubicBezTo>
                    <a:pt x="1554" y="5981"/>
                    <a:pt x="1484" y="5995"/>
                    <a:pt x="1415" y="6008"/>
                  </a:cubicBezTo>
                  <a:cubicBezTo>
                    <a:pt x="749" y="5537"/>
                    <a:pt x="361" y="4788"/>
                    <a:pt x="361" y="3970"/>
                  </a:cubicBezTo>
                  <a:cubicBezTo>
                    <a:pt x="361" y="2695"/>
                    <a:pt x="1317" y="1641"/>
                    <a:pt x="2552" y="1474"/>
                  </a:cubicBezTo>
                  <a:lnTo>
                    <a:pt x="2552" y="2153"/>
                  </a:lnTo>
                  <a:cubicBezTo>
                    <a:pt x="2454" y="2112"/>
                    <a:pt x="2358" y="2084"/>
                    <a:pt x="2247" y="2084"/>
                  </a:cubicBezTo>
                  <a:lnTo>
                    <a:pt x="1997" y="2084"/>
                  </a:lnTo>
                  <a:cubicBezTo>
                    <a:pt x="1637" y="2084"/>
                    <a:pt x="1317" y="2375"/>
                    <a:pt x="1317" y="2736"/>
                  </a:cubicBezTo>
                  <a:cubicBezTo>
                    <a:pt x="1304" y="3124"/>
                    <a:pt x="1609" y="3429"/>
                    <a:pt x="1983" y="3429"/>
                  </a:cubicBezTo>
                  <a:lnTo>
                    <a:pt x="2247" y="3429"/>
                  </a:lnTo>
                  <a:cubicBezTo>
                    <a:pt x="2621" y="3429"/>
                    <a:pt x="2913" y="3124"/>
                    <a:pt x="2913" y="2763"/>
                  </a:cubicBezTo>
                  <a:lnTo>
                    <a:pt x="2913" y="1446"/>
                  </a:lnTo>
                  <a:cubicBezTo>
                    <a:pt x="4285" y="1474"/>
                    <a:pt x="5394" y="2597"/>
                    <a:pt x="5394" y="3970"/>
                  </a:cubicBezTo>
                  <a:cubicBezTo>
                    <a:pt x="5394" y="4073"/>
                    <a:pt x="5478" y="4152"/>
                    <a:pt x="5578" y="4152"/>
                  </a:cubicBezTo>
                  <a:cubicBezTo>
                    <a:pt x="5586" y="4152"/>
                    <a:pt x="5595" y="4151"/>
                    <a:pt x="5603" y="4150"/>
                  </a:cubicBezTo>
                  <a:cubicBezTo>
                    <a:pt x="5700" y="4150"/>
                    <a:pt x="5769" y="4067"/>
                    <a:pt x="5769" y="3956"/>
                  </a:cubicBezTo>
                  <a:cubicBezTo>
                    <a:pt x="5769" y="2389"/>
                    <a:pt x="4494" y="1099"/>
                    <a:pt x="2913" y="1086"/>
                  </a:cubicBezTo>
                  <a:lnTo>
                    <a:pt x="2913" y="587"/>
                  </a:lnTo>
                  <a:cubicBezTo>
                    <a:pt x="2981" y="628"/>
                    <a:pt x="3051" y="655"/>
                    <a:pt x="3120" y="670"/>
                  </a:cubicBezTo>
                  <a:cubicBezTo>
                    <a:pt x="3329" y="739"/>
                    <a:pt x="3370" y="877"/>
                    <a:pt x="3384" y="892"/>
                  </a:cubicBezTo>
                  <a:lnTo>
                    <a:pt x="3384" y="905"/>
                  </a:lnTo>
                  <a:cubicBezTo>
                    <a:pt x="3407" y="986"/>
                    <a:pt x="3477" y="1038"/>
                    <a:pt x="3556" y="1038"/>
                  </a:cubicBezTo>
                  <a:cubicBezTo>
                    <a:pt x="3572" y="1038"/>
                    <a:pt x="3589" y="1035"/>
                    <a:pt x="3606" y="1030"/>
                  </a:cubicBezTo>
                  <a:cubicBezTo>
                    <a:pt x="3703" y="1003"/>
                    <a:pt x="3758" y="905"/>
                    <a:pt x="3730" y="794"/>
                  </a:cubicBezTo>
                  <a:lnTo>
                    <a:pt x="3730" y="781"/>
                  </a:lnTo>
                  <a:cubicBezTo>
                    <a:pt x="3703" y="655"/>
                    <a:pt x="3551" y="420"/>
                    <a:pt x="3231" y="323"/>
                  </a:cubicBezTo>
                  <a:cubicBezTo>
                    <a:pt x="2996" y="254"/>
                    <a:pt x="2898" y="101"/>
                    <a:pt x="2898" y="87"/>
                  </a:cubicBezTo>
                  <a:cubicBezTo>
                    <a:pt x="2864" y="29"/>
                    <a:pt x="2801" y="0"/>
                    <a:pt x="27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1902;p52">
              <a:extLst>
                <a:ext uri="{FF2B5EF4-FFF2-40B4-BE49-F238E27FC236}">
                  <a16:creationId xmlns:a16="http://schemas.microsoft.com/office/drawing/2014/main" id="{FE7A22E2-AA71-84AA-A5EF-B68EBAAC595C}"/>
                </a:ext>
              </a:extLst>
            </p:cNvPr>
            <p:cNvSpPr/>
            <p:nvPr/>
          </p:nvSpPr>
          <p:spPr>
            <a:xfrm>
              <a:off x="4361673" y="4291745"/>
              <a:ext cx="31804" cy="101993"/>
            </a:xfrm>
            <a:custGeom>
              <a:avLst/>
              <a:gdLst/>
              <a:ahLst/>
              <a:cxnLst/>
              <a:rect l="l" t="t" r="r" b="b"/>
              <a:pathLst>
                <a:path w="667" h="2139" extrusionOk="0">
                  <a:moveTo>
                    <a:pt x="206" y="0"/>
                  </a:moveTo>
                  <a:cubicBezTo>
                    <a:pt x="178" y="0"/>
                    <a:pt x="151" y="7"/>
                    <a:pt x="126" y="19"/>
                  </a:cubicBezTo>
                  <a:cubicBezTo>
                    <a:pt x="28" y="74"/>
                    <a:pt x="1" y="185"/>
                    <a:pt x="43" y="283"/>
                  </a:cubicBezTo>
                  <a:cubicBezTo>
                    <a:pt x="278" y="712"/>
                    <a:pt x="278" y="1433"/>
                    <a:pt x="43" y="1864"/>
                  </a:cubicBezTo>
                  <a:cubicBezTo>
                    <a:pt x="1" y="1960"/>
                    <a:pt x="28" y="2071"/>
                    <a:pt x="126" y="2113"/>
                  </a:cubicBezTo>
                  <a:cubicBezTo>
                    <a:pt x="152" y="2131"/>
                    <a:pt x="181" y="2139"/>
                    <a:pt x="210" y="2139"/>
                  </a:cubicBezTo>
                  <a:cubicBezTo>
                    <a:pt x="273" y="2139"/>
                    <a:pt x="337" y="2101"/>
                    <a:pt x="376" y="2043"/>
                  </a:cubicBezTo>
                  <a:cubicBezTo>
                    <a:pt x="666" y="1503"/>
                    <a:pt x="666" y="643"/>
                    <a:pt x="376" y="102"/>
                  </a:cubicBezTo>
                  <a:cubicBezTo>
                    <a:pt x="337" y="34"/>
                    <a:pt x="270" y="0"/>
                    <a:pt x="2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1903;p52">
              <a:extLst>
                <a:ext uri="{FF2B5EF4-FFF2-40B4-BE49-F238E27FC236}">
                  <a16:creationId xmlns:a16="http://schemas.microsoft.com/office/drawing/2014/main" id="{20EFEE9B-BA9A-A7B5-29F0-A0CDD47FF2FB}"/>
                </a:ext>
              </a:extLst>
            </p:cNvPr>
            <p:cNvSpPr/>
            <p:nvPr/>
          </p:nvSpPr>
          <p:spPr>
            <a:xfrm>
              <a:off x="4397388" y="4259654"/>
              <a:ext cx="35762" cy="166460"/>
            </a:xfrm>
            <a:custGeom>
              <a:avLst/>
              <a:gdLst/>
              <a:ahLst/>
              <a:cxnLst/>
              <a:rect l="l" t="t" r="r" b="b"/>
              <a:pathLst>
                <a:path w="750" h="3491" extrusionOk="0">
                  <a:moveTo>
                    <a:pt x="218" y="1"/>
                  </a:moveTo>
                  <a:cubicBezTo>
                    <a:pt x="188" y="1"/>
                    <a:pt x="156" y="9"/>
                    <a:pt x="126" y="26"/>
                  </a:cubicBezTo>
                  <a:cubicBezTo>
                    <a:pt x="43" y="68"/>
                    <a:pt x="0" y="179"/>
                    <a:pt x="56" y="276"/>
                  </a:cubicBezTo>
                  <a:cubicBezTo>
                    <a:pt x="265" y="664"/>
                    <a:pt x="375" y="1191"/>
                    <a:pt x="375" y="1746"/>
                  </a:cubicBezTo>
                  <a:cubicBezTo>
                    <a:pt x="375" y="2300"/>
                    <a:pt x="265" y="2827"/>
                    <a:pt x="56" y="3216"/>
                  </a:cubicBezTo>
                  <a:cubicBezTo>
                    <a:pt x="0" y="3313"/>
                    <a:pt x="43" y="3424"/>
                    <a:pt x="126" y="3465"/>
                  </a:cubicBezTo>
                  <a:cubicBezTo>
                    <a:pt x="156" y="3483"/>
                    <a:pt x="188" y="3491"/>
                    <a:pt x="219" y="3491"/>
                  </a:cubicBezTo>
                  <a:cubicBezTo>
                    <a:pt x="285" y="3491"/>
                    <a:pt x="347" y="3454"/>
                    <a:pt x="375" y="3397"/>
                  </a:cubicBezTo>
                  <a:cubicBezTo>
                    <a:pt x="611" y="2953"/>
                    <a:pt x="749" y="2370"/>
                    <a:pt x="749" y="1746"/>
                  </a:cubicBezTo>
                  <a:cubicBezTo>
                    <a:pt x="749" y="1122"/>
                    <a:pt x="611" y="540"/>
                    <a:pt x="375" y="96"/>
                  </a:cubicBezTo>
                  <a:cubicBezTo>
                    <a:pt x="346" y="39"/>
                    <a:pt x="285" y="1"/>
                    <a:pt x="2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904;p52">
              <a:extLst>
                <a:ext uri="{FF2B5EF4-FFF2-40B4-BE49-F238E27FC236}">
                  <a16:creationId xmlns:a16="http://schemas.microsoft.com/office/drawing/2014/main" id="{A654AC87-9EC3-96CE-BA73-8BF8B169AC2F}"/>
                </a:ext>
              </a:extLst>
            </p:cNvPr>
            <p:cNvSpPr/>
            <p:nvPr/>
          </p:nvSpPr>
          <p:spPr>
            <a:xfrm>
              <a:off x="4021164" y="4291745"/>
              <a:ext cx="31757" cy="101993"/>
            </a:xfrm>
            <a:custGeom>
              <a:avLst/>
              <a:gdLst/>
              <a:ahLst/>
              <a:cxnLst/>
              <a:rect l="l" t="t" r="r" b="b"/>
              <a:pathLst>
                <a:path w="666" h="2139" extrusionOk="0">
                  <a:moveTo>
                    <a:pt x="461" y="0"/>
                  </a:moveTo>
                  <a:cubicBezTo>
                    <a:pt x="396" y="0"/>
                    <a:pt x="330" y="34"/>
                    <a:pt x="291" y="102"/>
                  </a:cubicBezTo>
                  <a:cubicBezTo>
                    <a:pt x="0" y="643"/>
                    <a:pt x="0" y="1503"/>
                    <a:pt x="291" y="2043"/>
                  </a:cubicBezTo>
                  <a:cubicBezTo>
                    <a:pt x="329" y="2101"/>
                    <a:pt x="393" y="2139"/>
                    <a:pt x="457" y="2139"/>
                  </a:cubicBezTo>
                  <a:cubicBezTo>
                    <a:pt x="486" y="2139"/>
                    <a:pt x="514" y="2131"/>
                    <a:pt x="540" y="2113"/>
                  </a:cubicBezTo>
                  <a:cubicBezTo>
                    <a:pt x="638" y="2071"/>
                    <a:pt x="666" y="1960"/>
                    <a:pt x="624" y="1864"/>
                  </a:cubicBezTo>
                  <a:cubicBezTo>
                    <a:pt x="388" y="1433"/>
                    <a:pt x="388" y="712"/>
                    <a:pt x="624" y="283"/>
                  </a:cubicBezTo>
                  <a:cubicBezTo>
                    <a:pt x="666" y="185"/>
                    <a:pt x="638" y="74"/>
                    <a:pt x="540" y="19"/>
                  </a:cubicBezTo>
                  <a:cubicBezTo>
                    <a:pt x="516" y="7"/>
                    <a:pt x="488" y="0"/>
                    <a:pt x="4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905;p52">
              <a:extLst>
                <a:ext uri="{FF2B5EF4-FFF2-40B4-BE49-F238E27FC236}">
                  <a16:creationId xmlns:a16="http://schemas.microsoft.com/office/drawing/2014/main" id="{0A0FC068-7A29-6E64-C5CF-B0C970B4BA60}"/>
                </a:ext>
              </a:extLst>
            </p:cNvPr>
            <p:cNvSpPr/>
            <p:nvPr/>
          </p:nvSpPr>
          <p:spPr>
            <a:xfrm>
              <a:off x="3981492" y="4259654"/>
              <a:ext cx="35714" cy="166603"/>
            </a:xfrm>
            <a:custGeom>
              <a:avLst/>
              <a:gdLst/>
              <a:ahLst/>
              <a:cxnLst/>
              <a:rect l="l" t="t" r="r" b="b"/>
              <a:pathLst>
                <a:path w="749" h="3494" extrusionOk="0">
                  <a:moveTo>
                    <a:pt x="531" y="1"/>
                  </a:moveTo>
                  <a:cubicBezTo>
                    <a:pt x="464" y="1"/>
                    <a:pt x="403" y="39"/>
                    <a:pt x="374" y="96"/>
                  </a:cubicBezTo>
                  <a:cubicBezTo>
                    <a:pt x="139" y="540"/>
                    <a:pt x="0" y="1122"/>
                    <a:pt x="0" y="1746"/>
                  </a:cubicBezTo>
                  <a:cubicBezTo>
                    <a:pt x="0" y="2370"/>
                    <a:pt x="139" y="2953"/>
                    <a:pt x="374" y="3397"/>
                  </a:cubicBezTo>
                  <a:cubicBezTo>
                    <a:pt x="402" y="3452"/>
                    <a:pt x="472" y="3493"/>
                    <a:pt x="540" y="3493"/>
                  </a:cubicBezTo>
                  <a:cubicBezTo>
                    <a:pt x="568" y="3493"/>
                    <a:pt x="596" y="3480"/>
                    <a:pt x="624" y="3465"/>
                  </a:cubicBezTo>
                  <a:cubicBezTo>
                    <a:pt x="707" y="3424"/>
                    <a:pt x="749" y="3313"/>
                    <a:pt x="693" y="3216"/>
                  </a:cubicBezTo>
                  <a:cubicBezTo>
                    <a:pt x="485" y="2827"/>
                    <a:pt x="374" y="2300"/>
                    <a:pt x="374" y="1746"/>
                  </a:cubicBezTo>
                  <a:cubicBezTo>
                    <a:pt x="374" y="1191"/>
                    <a:pt x="485" y="664"/>
                    <a:pt x="693" y="276"/>
                  </a:cubicBezTo>
                  <a:cubicBezTo>
                    <a:pt x="749" y="179"/>
                    <a:pt x="707" y="68"/>
                    <a:pt x="624" y="26"/>
                  </a:cubicBezTo>
                  <a:cubicBezTo>
                    <a:pt x="593" y="9"/>
                    <a:pt x="562" y="1"/>
                    <a:pt x="5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906;p52">
              <a:extLst>
                <a:ext uri="{FF2B5EF4-FFF2-40B4-BE49-F238E27FC236}">
                  <a16:creationId xmlns:a16="http://schemas.microsoft.com/office/drawing/2014/main" id="{5986A3B7-6910-D5C4-226E-2C16C1F332BD}"/>
                </a:ext>
              </a:extLst>
            </p:cNvPr>
            <p:cNvSpPr/>
            <p:nvPr/>
          </p:nvSpPr>
          <p:spPr>
            <a:xfrm>
              <a:off x="4206320" y="4256077"/>
              <a:ext cx="92599" cy="106046"/>
            </a:xfrm>
            <a:custGeom>
              <a:avLst/>
              <a:gdLst/>
              <a:ahLst/>
              <a:cxnLst/>
              <a:rect l="l" t="t" r="r" b="b"/>
              <a:pathLst>
                <a:path w="1942" h="2224" extrusionOk="0">
                  <a:moveTo>
                    <a:pt x="762" y="1516"/>
                  </a:moveTo>
                  <a:cubicBezTo>
                    <a:pt x="846" y="1516"/>
                    <a:pt x="929" y="1586"/>
                    <a:pt x="929" y="1682"/>
                  </a:cubicBezTo>
                  <a:cubicBezTo>
                    <a:pt x="929" y="1780"/>
                    <a:pt x="846" y="1863"/>
                    <a:pt x="762" y="1863"/>
                  </a:cubicBezTo>
                  <a:lnTo>
                    <a:pt x="555" y="1863"/>
                  </a:lnTo>
                  <a:cubicBezTo>
                    <a:pt x="457" y="1863"/>
                    <a:pt x="388" y="1780"/>
                    <a:pt x="388" y="1682"/>
                  </a:cubicBezTo>
                  <a:cubicBezTo>
                    <a:pt x="388" y="1586"/>
                    <a:pt x="457" y="1516"/>
                    <a:pt x="555" y="1516"/>
                  </a:cubicBezTo>
                  <a:close/>
                  <a:moveTo>
                    <a:pt x="1110" y="1"/>
                  </a:moveTo>
                  <a:cubicBezTo>
                    <a:pt x="1096" y="1"/>
                    <a:pt x="1082" y="2"/>
                    <a:pt x="1067" y="5"/>
                  </a:cubicBezTo>
                  <a:cubicBezTo>
                    <a:pt x="984" y="32"/>
                    <a:pt x="929" y="101"/>
                    <a:pt x="929" y="184"/>
                  </a:cubicBezTo>
                  <a:lnTo>
                    <a:pt x="929" y="1169"/>
                  </a:lnTo>
                  <a:cubicBezTo>
                    <a:pt x="873" y="1155"/>
                    <a:pt x="818" y="1142"/>
                    <a:pt x="762" y="1142"/>
                  </a:cubicBezTo>
                  <a:lnTo>
                    <a:pt x="568" y="1142"/>
                  </a:lnTo>
                  <a:cubicBezTo>
                    <a:pt x="278" y="1142"/>
                    <a:pt x="28" y="1377"/>
                    <a:pt x="14" y="1669"/>
                  </a:cubicBezTo>
                  <a:cubicBezTo>
                    <a:pt x="0" y="1974"/>
                    <a:pt x="250" y="2223"/>
                    <a:pt x="555" y="2223"/>
                  </a:cubicBezTo>
                  <a:lnTo>
                    <a:pt x="762" y="2223"/>
                  </a:lnTo>
                  <a:cubicBezTo>
                    <a:pt x="1054" y="2223"/>
                    <a:pt x="1304" y="1987"/>
                    <a:pt x="1304" y="1682"/>
                  </a:cubicBezTo>
                  <a:lnTo>
                    <a:pt x="1304" y="559"/>
                  </a:lnTo>
                  <a:lnTo>
                    <a:pt x="1387" y="600"/>
                  </a:lnTo>
                  <a:cubicBezTo>
                    <a:pt x="1511" y="642"/>
                    <a:pt x="1539" y="711"/>
                    <a:pt x="1553" y="726"/>
                  </a:cubicBezTo>
                  <a:lnTo>
                    <a:pt x="1553" y="753"/>
                  </a:lnTo>
                  <a:cubicBezTo>
                    <a:pt x="1589" y="826"/>
                    <a:pt x="1669" y="867"/>
                    <a:pt x="1744" y="867"/>
                  </a:cubicBezTo>
                  <a:cubicBezTo>
                    <a:pt x="1754" y="867"/>
                    <a:pt x="1765" y="866"/>
                    <a:pt x="1775" y="864"/>
                  </a:cubicBezTo>
                  <a:cubicBezTo>
                    <a:pt x="1872" y="837"/>
                    <a:pt x="1942" y="726"/>
                    <a:pt x="1900" y="628"/>
                  </a:cubicBezTo>
                  <a:lnTo>
                    <a:pt x="1900" y="615"/>
                  </a:lnTo>
                  <a:cubicBezTo>
                    <a:pt x="1900" y="587"/>
                    <a:pt x="1816" y="337"/>
                    <a:pt x="1498" y="240"/>
                  </a:cubicBezTo>
                  <a:cubicBezTo>
                    <a:pt x="1345" y="199"/>
                    <a:pt x="1276" y="101"/>
                    <a:pt x="1276" y="88"/>
                  </a:cubicBezTo>
                  <a:cubicBezTo>
                    <a:pt x="1241" y="30"/>
                    <a:pt x="1178" y="1"/>
                    <a:pt x="11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907;p52">
              <a:extLst>
                <a:ext uri="{FF2B5EF4-FFF2-40B4-BE49-F238E27FC236}">
                  <a16:creationId xmlns:a16="http://schemas.microsoft.com/office/drawing/2014/main" id="{3D62ED30-F912-C44C-67F9-7CEAA5D69293}"/>
                </a:ext>
              </a:extLst>
            </p:cNvPr>
            <p:cNvSpPr/>
            <p:nvPr/>
          </p:nvSpPr>
          <p:spPr>
            <a:xfrm>
              <a:off x="4320570" y="4371949"/>
              <a:ext cx="19979" cy="17452"/>
            </a:xfrm>
            <a:custGeom>
              <a:avLst/>
              <a:gdLst/>
              <a:ahLst/>
              <a:cxnLst/>
              <a:rect l="l" t="t" r="r" b="b"/>
              <a:pathLst>
                <a:path w="419" h="366" extrusionOk="0">
                  <a:moveTo>
                    <a:pt x="208" y="1"/>
                  </a:moveTo>
                  <a:cubicBezTo>
                    <a:pt x="126" y="1"/>
                    <a:pt x="47" y="56"/>
                    <a:pt x="31" y="154"/>
                  </a:cubicBezTo>
                  <a:cubicBezTo>
                    <a:pt x="1" y="274"/>
                    <a:pt x="108" y="365"/>
                    <a:pt x="217" y="365"/>
                  </a:cubicBezTo>
                  <a:cubicBezTo>
                    <a:pt x="259" y="365"/>
                    <a:pt x="301" y="351"/>
                    <a:pt x="336" y="320"/>
                  </a:cubicBezTo>
                  <a:cubicBezTo>
                    <a:pt x="406" y="265"/>
                    <a:pt x="419" y="154"/>
                    <a:pt x="363" y="84"/>
                  </a:cubicBezTo>
                  <a:cubicBezTo>
                    <a:pt x="324" y="27"/>
                    <a:pt x="265" y="1"/>
                    <a:pt x="2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0" name="Google Shape;280;p29">
            <a:extLst>
              <a:ext uri="{FF2B5EF4-FFF2-40B4-BE49-F238E27FC236}">
                <a16:creationId xmlns:a16="http://schemas.microsoft.com/office/drawing/2014/main" id="{99D9E3C5-1EF7-AD1F-D19B-1EAB1D818E54}"/>
              </a:ext>
            </a:extLst>
          </p:cNvPr>
          <p:cNvCxnSpPr/>
          <p:nvPr/>
        </p:nvCxnSpPr>
        <p:spPr>
          <a:xfrm>
            <a:off x="720935" y="2302725"/>
            <a:ext cx="255600" cy="0"/>
          </a:xfrm>
          <a:prstGeom prst="straightConnector1">
            <a:avLst/>
          </a:prstGeom>
          <a:noFill/>
          <a:ln w="9525" cap="flat" cmpd="sng">
            <a:solidFill>
              <a:schemeClr val="dk1"/>
            </a:solidFill>
            <a:prstDash val="solid"/>
            <a:round/>
            <a:headEnd type="none" w="med" len="med"/>
            <a:tailEnd type="none" w="med" len="med"/>
          </a:ln>
        </p:spPr>
      </p:cxnSp>
      <p:cxnSp>
        <p:nvCxnSpPr>
          <p:cNvPr id="19" name="Google Shape;280;p29">
            <a:extLst>
              <a:ext uri="{FF2B5EF4-FFF2-40B4-BE49-F238E27FC236}">
                <a16:creationId xmlns:a16="http://schemas.microsoft.com/office/drawing/2014/main" id="{E49DD1B2-5E09-4BAF-F844-2557589F7AF8}"/>
              </a:ext>
            </a:extLst>
          </p:cNvPr>
          <p:cNvCxnSpPr/>
          <p:nvPr/>
        </p:nvCxnSpPr>
        <p:spPr>
          <a:xfrm>
            <a:off x="734091" y="2754333"/>
            <a:ext cx="255600" cy="0"/>
          </a:xfrm>
          <a:prstGeom prst="straightConnector1">
            <a:avLst/>
          </a:prstGeom>
          <a:noFill/>
          <a:ln w="9525" cap="flat" cmpd="sng">
            <a:solidFill>
              <a:schemeClr val="dk1"/>
            </a:solidFill>
            <a:prstDash val="solid"/>
            <a:round/>
            <a:headEnd type="none" w="med" len="med"/>
            <a:tailEnd type="none" w="med" len="med"/>
          </a:ln>
        </p:spPr>
      </p:cxnSp>
      <p:grpSp>
        <p:nvGrpSpPr>
          <p:cNvPr id="29" name="Google Shape;2149;p52">
            <a:extLst>
              <a:ext uri="{FF2B5EF4-FFF2-40B4-BE49-F238E27FC236}">
                <a16:creationId xmlns:a16="http://schemas.microsoft.com/office/drawing/2014/main" id="{8612036A-05D4-56B6-3CBE-316C34673EB1}"/>
              </a:ext>
            </a:extLst>
          </p:cNvPr>
          <p:cNvGrpSpPr/>
          <p:nvPr/>
        </p:nvGrpSpPr>
        <p:grpSpPr>
          <a:xfrm>
            <a:off x="750390" y="2907582"/>
            <a:ext cx="264504" cy="220417"/>
            <a:chOff x="3247451" y="1953008"/>
            <a:chExt cx="451029" cy="451702"/>
          </a:xfrm>
        </p:grpSpPr>
        <p:sp>
          <p:nvSpPr>
            <p:cNvPr id="30" name="Google Shape;2150;p52">
              <a:extLst>
                <a:ext uri="{FF2B5EF4-FFF2-40B4-BE49-F238E27FC236}">
                  <a16:creationId xmlns:a16="http://schemas.microsoft.com/office/drawing/2014/main" id="{FF37AA56-382F-73E9-A097-D256617C846B}"/>
                </a:ext>
              </a:extLst>
            </p:cNvPr>
            <p:cNvSpPr/>
            <p:nvPr/>
          </p:nvSpPr>
          <p:spPr>
            <a:xfrm>
              <a:off x="3247451" y="1953008"/>
              <a:ext cx="451029" cy="418652"/>
            </a:xfrm>
            <a:custGeom>
              <a:avLst/>
              <a:gdLst/>
              <a:ahLst/>
              <a:cxnLst/>
              <a:rect l="l" t="t" r="r" b="b"/>
              <a:pathLst>
                <a:path w="9459" h="8780" extrusionOk="0">
                  <a:moveTo>
                    <a:pt x="3911" y="376"/>
                  </a:moveTo>
                  <a:cubicBezTo>
                    <a:pt x="4688" y="376"/>
                    <a:pt x="5409" y="805"/>
                    <a:pt x="5797" y="1485"/>
                  </a:cubicBezTo>
                  <a:cubicBezTo>
                    <a:pt x="5822" y="1545"/>
                    <a:pt x="5877" y="1585"/>
                    <a:pt x="5945" y="1585"/>
                  </a:cubicBezTo>
                  <a:cubicBezTo>
                    <a:pt x="5955" y="1585"/>
                    <a:pt x="5966" y="1584"/>
                    <a:pt x="5977" y="1582"/>
                  </a:cubicBezTo>
                  <a:lnTo>
                    <a:pt x="6130" y="1582"/>
                  </a:lnTo>
                  <a:cubicBezTo>
                    <a:pt x="6824" y="1582"/>
                    <a:pt x="7462" y="2012"/>
                    <a:pt x="7711" y="2663"/>
                  </a:cubicBezTo>
                  <a:cubicBezTo>
                    <a:pt x="7735" y="2736"/>
                    <a:pt x="7791" y="2777"/>
                    <a:pt x="7859" y="2777"/>
                  </a:cubicBezTo>
                  <a:cubicBezTo>
                    <a:pt x="7870" y="2777"/>
                    <a:pt x="7880" y="2776"/>
                    <a:pt x="7891" y="2774"/>
                  </a:cubicBezTo>
                  <a:lnTo>
                    <a:pt x="8002" y="2774"/>
                  </a:lnTo>
                  <a:cubicBezTo>
                    <a:pt x="8599" y="2774"/>
                    <a:pt x="9098" y="3260"/>
                    <a:pt x="9098" y="3870"/>
                  </a:cubicBezTo>
                  <a:cubicBezTo>
                    <a:pt x="9098" y="4355"/>
                    <a:pt x="8779" y="4771"/>
                    <a:pt x="8321" y="4910"/>
                  </a:cubicBezTo>
                  <a:cubicBezTo>
                    <a:pt x="7852" y="4321"/>
                    <a:pt x="7126" y="3952"/>
                    <a:pt x="6365" y="3952"/>
                  </a:cubicBezTo>
                  <a:cubicBezTo>
                    <a:pt x="6337" y="3952"/>
                    <a:pt x="6310" y="3953"/>
                    <a:pt x="6282" y="3954"/>
                  </a:cubicBezTo>
                  <a:cubicBezTo>
                    <a:pt x="5533" y="3981"/>
                    <a:pt x="4812" y="4355"/>
                    <a:pt x="4355" y="4965"/>
                  </a:cubicBezTo>
                  <a:lnTo>
                    <a:pt x="1748" y="4965"/>
                  </a:lnTo>
                  <a:cubicBezTo>
                    <a:pt x="985" y="4965"/>
                    <a:pt x="361" y="4342"/>
                    <a:pt x="361" y="3579"/>
                  </a:cubicBezTo>
                  <a:cubicBezTo>
                    <a:pt x="361" y="3218"/>
                    <a:pt x="500" y="2885"/>
                    <a:pt x="735" y="2636"/>
                  </a:cubicBezTo>
                  <a:cubicBezTo>
                    <a:pt x="971" y="2373"/>
                    <a:pt x="1304" y="2220"/>
                    <a:pt x="1650" y="2192"/>
                  </a:cubicBezTo>
                  <a:cubicBezTo>
                    <a:pt x="1720" y="2192"/>
                    <a:pt x="1789" y="2136"/>
                    <a:pt x="1817" y="2053"/>
                  </a:cubicBezTo>
                  <a:cubicBezTo>
                    <a:pt x="1914" y="1582"/>
                    <a:pt x="2177" y="1152"/>
                    <a:pt x="2552" y="861"/>
                  </a:cubicBezTo>
                  <a:cubicBezTo>
                    <a:pt x="2941" y="542"/>
                    <a:pt x="3412" y="376"/>
                    <a:pt x="3911" y="376"/>
                  </a:cubicBezTo>
                  <a:close/>
                  <a:moveTo>
                    <a:pt x="3911" y="1"/>
                  </a:moveTo>
                  <a:cubicBezTo>
                    <a:pt x="3329" y="1"/>
                    <a:pt x="2774" y="209"/>
                    <a:pt x="2331" y="570"/>
                  </a:cubicBezTo>
                  <a:cubicBezTo>
                    <a:pt x="1914" y="888"/>
                    <a:pt x="1623" y="1347"/>
                    <a:pt x="1484" y="1846"/>
                  </a:cubicBezTo>
                  <a:cubicBezTo>
                    <a:pt x="1096" y="1901"/>
                    <a:pt x="735" y="2095"/>
                    <a:pt x="472" y="2386"/>
                  </a:cubicBezTo>
                  <a:cubicBezTo>
                    <a:pt x="167" y="2706"/>
                    <a:pt x="1" y="3135"/>
                    <a:pt x="1" y="3579"/>
                  </a:cubicBezTo>
                  <a:cubicBezTo>
                    <a:pt x="1" y="4549"/>
                    <a:pt x="791" y="5326"/>
                    <a:pt x="1748" y="5326"/>
                  </a:cubicBezTo>
                  <a:lnTo>
                    <a:pt x="4133" y="5326"/>
                  </a:lnTo>
                  <a:cubicBezTo>
                    <a:pt x="3967" y="5659"/>
                    <a:pt x="3869" y="6034"/>
                    <a:pt x="3869" y="6436"/>
                  </a:cubicBezTo>
                  <a:cubicBezTo>
                    <a:pt x="3869" y="6949"/>
                    <a:pt x="4036" y="7448"/>
                    <a:pt x="4327" y="7864"/>
                  </a:cubicBezTo>
                  <a:cubicBezTo>
                    <a:pt x="4618" y="8281"/>
                    <a:pt x="5021" y="8586"/>
                    <a:pt x="5492" y="8765"/>
                  </a:cubicBezTo>
                  <a:cubicBezTo>
                    <a:pt x="5512" y="8771"/>
                    <a:pt x="5532" y="8774"/>
                    <a:pt x="5551" y="8774"/>
                  </a:cubicBezTo>
                  <a:cubicBezTo>
                    <a:pt x="5627" y="8774"/>
                    <a:pt x="5695" y="8732"/>
                    <a:pt x="5728" y="8654"/>
                  </a:cubicBezTo>
                  <a:cubicBezTo>
                    <a:pt x="5755" y="8558"/>
                    <a:pt x="5714" y="8447"/>
                    <a:pt x="5617" y="8419"/>
                  </a:cubicBezTo>
                  <a:cubicBezTo>
                    <a:pt x="5215" y="8266"/>
                    <a:pt x="4882" y="8003"/>
                    <a:pt x="4633" y="7656"/>
                  </a:cubicBezTo>
                  <a:cubicBezTo>
                    <a:pt x="4383" y="7295"/>
                    <a:pt x="4244" y="6879"/>
                    <a:pt x="4244" y="6436"/>
                  </a:cubicBezTo>
                  <a:cubicBezTo>
                    <a:pt x="4244" y="5285"/>
                    <a:pt x="5201" y="4328"/>
                    <a:pt x="6352" y="4328"/>
                  </a:cubicBezTo>
                  <a:cubicBezTo>
                    <a:pt x="7503" y="4328"/>
                    <a:pt x="8473" y="5285"/>
                    <a:pt x="8473" y="6436"/>
                  </a:cubicBezTo>
                  <a:cubicBezTo>
                    <a:pt x="8473" y="7323"/>
                    <a:pt x="7919" y="8114"/>
                    <a:pt x="7087" y="8419"/>
                  </a:cubicBezTo>
                  <a:cubicBezTo>
                    <a:pt x="6990" y="8447"/>
                    <a:pt x="6948" y="8558"/>
                    <a:pt x="6976" y="8654"/>
                  </a:cubicBezTo>
                  <a:cubicBezTo>
                    <a:pt x="7003" y="8724"/>
                    <a:pt x="7073" y="8780"/>
                    <a:pt x="7157" y="8780"/>
                  </a:cubicBezTo>
                  <a:cubicBezTo>
                    <a:pt x="7170" y="8780"/>
                    <a:pt x="7198" y="8765"/>
                    <a:pt x="7212" y="8765"/>
                  </a:cubicBezTo>
                  <a:cubicBezTo>
                    <a:pt x="7684" y="8586"/>
                    <a:pt x="8085" y="8281"/>
                    <a:pt x="8377" y="7864"/>
                  </a:cubicBezTo>
                  <a:cubicBezTo>
                    <a:pt x="8682" y="7448"/>
                    <a:pt x="8834" y="6949"/>
                    <a:pt x="8834" y="6436"/>
                  </a:cubicBezTo>
                  <a:cubicBezTo>
                    <a:pt x="8834" y="6006"/>
                    <a:pt x="8723" y="5590"/>
                    <a:pt x="8529" y="5230"/>
                  </a:cubicBezTo>
                  <a:cubicBezTo>
                    <a:pt x="9084" y="5021"/>
                    <a:pt x="9459" y="4481"/>
                    <a:pt x="9459" y="3870"/>
                  </a:cubicBezTo>
                  <a:cubicBezTo>
                    <a:pt x="9459" y="3066"/>
                    <a:pt x="8806" y="2400"/>
                    <a:pt x="8002" y="2400"/>
                  </a:cubicBezTo>
                  <a:cubicBezTo>
                    <a:pt x="7669" y="1679"/>
                    <a:pt x="6920" y="1208"/>
                    <a:pt x="6130" y="1208"/>
                  </a:cubicBezTo>
                  <a:lnTo>
                    <a:pt x="6060" y="1208"/>
                  </a:lnTo>
                  <a:cubicBezTo>
                    <a:pt x="5603" y="459"/>
                    <a:pt x="4785" y="1"/>
                    <a:pt x="39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151;p52">
              <a:extLst>
                <a:ext uri="{FF2B5EF4-FFF2-40B4-BE49-F238E27FC236}">
                  <a16:creationId xmlns:a16="http://schemas.microsoft.com/office/drawing/2014/main" id="{E9CFD9E4-AF78-F7DA-26A0-F2BAAA9C5A9F}"/>
                </a:ext>
              </a:extLst>
            </p:cNvPr>
            <p:cNvSpPr/>
            <p:nvPr/>
          </p:nvSpPr>
          <p:spPr>
            <a:xfrm>
              <a:off x="3391598" y="2078035"/>
              <a:ext cx="89309" cy="32281"/>
            </a:xfrm>
            <a:custGeom>
              <a:avLst/>
              <a:gdLst/>
              <a:ahLst/>
              <a:cxnLst/>
              <a:rect l="l" t="t" r="r" b="b"/>
              <a:pathLst>
                <a:path w="1873" h="677" extrusionOk="0">
                  <a:moveTo>
                    <a:pt x="944" y="0"/>
                  </a:moveTo>
                  <a:cubicBezTo>
                    <a:pt x="611" y="0"/>
                    <a:pt x="306" y="139"/>
                    <a:pt x="84" y="361"/>
                  </a:cubicBezTo>
                  <a:cubicBezTo>
                    <a:pt x="1" y="430"/>
                    <a:pt x="1" y="555"/>
                    <a:pt x="84" y="624"/>
                  </a:cubicBezTo>
                  <a:cubicBezTo>
                    <a:pt x="119" y="659"/>
                    <a:pt x="163" y="676"/>
                    <a:pt x="210" y="676"/>
                  </a:cubicBezTo>
                  <a:cubicBezTo>
                    <a:pt x="257" y="676"/>
                    <a:pt x="305" y="659"/>
                    <a:pt x="347" y="624"/>
                  </a:cubicBezTo>
                  <a:cubicBezTo>
                    <a:pt x="500" y="457"/>
                    <a:pt x="708" y="374"/>
                    <a:pt x="944" y="374"/>
                  </a:cubicBezTo>
                  <a:cubicBezTo>
                    <a:pt x="1166" y="374"/>
                    <a:pt x="1373" y="457"/>
                    <a:pt x="1540" y="624"/>
                  </a:cubicBezTo>
                  <a:cubicBezTo>
                    <a:pt x="1575" y="659"/>
                    <a:pt x="1620" y="676"/>
                    <a:pt x="1665" y="676"/>
                  </a:cubicBezTo>
                  <a:cubicBezTo>
                    <a:pt x="1710" y="676"/>
                    <a:pt x="1755" y="659"/>
                    <a:pt x="1789" y="624"/>
                  </a:cubicBezTo>
                  <a:cubicBezTo>
                    <a:pt x="1873" y="555"/>
                    <a:pt x="1873" y="430"/>
                    <a:pt x="1789" y="361"/>
                  </a:cubicBezTo>
                  <a:cubicBezTo>
                    <a:pt x="1567" y="139"/>
                    <a:pt x="1262" y="0"/>
                    <a:pt x="9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152;p52">
              <a:extLst>
                <a:ext uri="{FF2B5EF4-FFF2-40B4-BE49-F238E27FC236}">
                  <a16:creationId xmlns:a16="http://schemas.microsoft.com/office/drawing/2014/main" id="{1F7D3082-4984-53F7-C552-67AB9C0ABFAE}"/>
                </a:ext>
              </a:extLst>
            </p:cNvPr>
            <p:cNvSpPr/>
            <p:nvPr/>
          </p:nvSpPr>
          <p:spPr>
            <a:xfrm>
              <a:off x="3362511" y="2037027"/>
              <a:ext cx="147482" cy="44011"/>
            </a:xfrm>
            <a:custGeom>
              <a:avLst/>
              <a:gdLst/>
              <a:ahLst/>
              <a:cxnLst/>
              <a:rect l="l" t="t" r="r" b="b"/>
              <a:pathLst>
                <a:path w="3093" h="923" extrusionOk="0">
                  <a:moveTo>
                    <a:pt x="1554" y="1"/>
                  </a:moveTo>
                  <a:cubicBezTo>
                    <a:pt x="985" y="1"/>
                    <a:pt x="472" y="208"/>
                    <a:pt x="69" y="611"/>
                  </a:cubicBezTo>
                  <a:cubicBezTo>
                    <a:pt x="1" y="680"/>
                    <a:pt x="1" y="790"/>
                    <a:pt x="69" y="860"/>
                  </a:cubicBezTo>
                  <a:cubicBezTo>
                    <a:pt x="104" y="902"/>
                    <a:pt x="153" y="923"/>
                    <a:pt x="202" y="923"/>
                  </a:cubicBezTo>
                  <a:cubicBezTo>
                    <a:pt x="250" y="923"/>
                    <a:pt x="299" y="902"/>
                    <a:pt x="334" y="860"/>
                  </a:cubicBezTo>
                  <a:cubicBezTo>
                    <a:pt x="652" y="541"/>
                    <a:pt x="1096" y="361"/>
                    <a:pt x="1554" y="361"/>
                  </a:cubicBezTo>
                  <a:cubicBezTo>
                    <a:pt x="2011" y="361"/>
                    <a:pt x="2441" y="541"/>
                    <a:pt x="2760" y="860"/>
                  </a:cubicBezTo>
                  <a:cubicBezTo>
                    <a:pt x="2795" y="902"/>
                    <a:pt x="2843" y="923"/>
                    <a:pt x="2892" y="923"/>
                  </a:cubicBezTo>
                  <a:cubicBezTo>
                    <a:pt x="2940" y="923"/>
                    <a:pt x="2989" y="902"/>
                    <a:pt x="3024" y="860"/>
                  </a:cubicBezTo>
                  <a:cubicBezTo>
                    <a:pt x="3093" y="790"/>
                    <a:pt x="3093" y="680"/>
                    <a:pt x="3024" y="611"/>
                  </a:cubicBezTo>
                  <a:cubicBezTo>
                    <a:pt x="2621" y="208"/>
                    <a:pt x="2109" y="1"/>
                    <a:pt x="15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153;p52">
              <a:extLst>
                <a:ext uri="{FF2B5EF4-FFF2-40B4-BE49-F238E27FC236}">
                  <a16:creationId xmlns:a16="http://schemas.microsoft.com/office/drawing/2014/main" id="{F878541F-D8BE-367F-FF6E-B38EE8C30685}"/>
                </a:ext>
              </a:extLst>
            </p:cNvPr>
            <p:cNvSpPr/>
            <p:nvPr/>
          </p:nvSpPr>
          <p:spPr>
            <a:xfrm>
              <a:off x="3426026" y="2127530"/>
              <a:ext cx="20503" cy="17404"/>
            </a:xfrm>
            <a:custGeom>
              <a:avLst/>
              <a:gdLst/>
              <a:ahLst/>
              <a:cxnLst/>
              <a:rect l="l" t="t" r="r" b="b"/>
              <a:pathLst>
                <a:path w="430" h="365" extrusionOk="0">
                  <a:moveTo>
                    <a:pt x="216" y="0"/>
                  </a:moveTo>
                  <a:cubicBezTo>
                    <a:pt x="190" y="0"/>
                    <a:pt x="164" y="5"/>
                    <a:pt x="139" y="16"/>
                  </a:cubicBezTo>
                  <a:cubicBezTo>
                    <a:pt x="56" y="44"/>
                    <a:pt x="0" y="155"/>
                    <a:pt x="41" y="252"/>
                  </a:cubicBezTo>
                  <a:cubicBezTo>
                    <a:pt x="72" y="324"/>
                    <a:pt x="141" y="365"/>
                    <a:pt x="214" y="365"/>
                  </a:cubicBezTo>
                  <a:cubicBezTo>
                    <a:pt x="239" y="365"/>
                    <a:pt x="266" y="360"/>
                    <a:pt x="291" y="349"/>
                  </a:cubicBezTo>
                  <a:cubicBezTo>
                    <a:pt x="374" y="307"/>
                    <a:pt x="429" y="210"/>
                    <a:pt x="388" y="113"/>
                  </a:cubicBezTo>
                  <a:cubicBezTo>
                    <a:pt x="357" y="42"/>
                    <a:pt x="289" y="0"/>
                    <a:pt x="2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154;p52">
              <a:extLst>
                <a:ext uri="{FF2B5EF4-FFF2-40B4-BE49-F238E27FC236}">
                  <a16:creationId xmlns:a16="http://schemas.microsoft.com/office/drawing/2014/main" id="{1504BB31-C1CE-E1BF-E8D7-5481B325C388}"/>
                </a:ext>
              </a:extLst>
            </p:cNvPr>
            <p:cNvSpPr/>
            <p:nvPr/>
          </p:nvSpPr>
          <p:spPr>
            <a:xfrm>
              <a:off x="3469656" y="2226140"/>
              <a:ext cx="107810" cy="67518"/>
            </a:xfrm>
            <a:custGeom>
              <a:avLst/>
              <a:gdLst/>
              <a:ahLst/>
              <a:cxnLst/>
              <a:rect l="l" t="t" r="r" b="b"/>
              <a:pathLst>
                <a:path w="2261" h="1416" extrusionOk="0">
                  <a:moveTo>
                    <a:pt x="707" y="1"/>
                  </a:moveTo>
                  <a:cubicBezTo>
                    <a:pt x="319" y="1"/>
                    <a:pt x="0" y="319"/>
                    <a:pt x="0" y="708"/>
                  </a:cubicBezTo>
                  <a:cubicBezTo>
                    <a:pt x="0" y="1096"/>
                    <a:pt x="319" y="1415"/>
                    <a:pt x="707" y="1415"/>
                  </a:cubicBezTo>
                  <a:lnTo>
                    <a:pt x="860" y="1415"/>
                  </a:lnTo>
                  <a:cubicBezTo>
                    <a:pt x="971" y="1415"/>
                    <a:pt x="1054" y="1332"/>
                    <a:pt x="1054" y="1234"/>
                  </a:cubicBezTo>
                  <a:cubicBezTo>
                    <a:pt x="1054" y="1138"/>
                    <a:pt x="971" y="1055"/>
                    <a:pt x="860" y="1055"/>
                  </a:cubicBezTo>
                  <a:lnTo>
                    <a:pt x="707" y="1055"/>
                  </a:lnTo>
                  <a:cubicBezTo>
                    <a:pt x="513" y="1055"/>
                    <a:pt x="361" y="902"/>
                    <a:pt x="361" y="708"/>
                  </a:cubicBezTo>
                  <a:cubicBezTo>
                    <a:pt x="361" y="513"/>
                    <a:pt x="513" y="361"/>
                    <a:pt x="707" y="361"/>
                  </a:cubicBezTo>
                  <a:lnTo>
                    <a:pt x="1554" y="361"/>
                  </a:lnTo>
                  <a:cubicBezTo>
                    <a:pt x="1733" y="361"/>
                    <a:pt x="1900" y="513"/>
                    <a:pt x="1900" y="708"/>
                  </a:cubicBezTo>
                  <a:cubicBezTo>
                    <a:pt x="1900" y="805"/>
                    <a:pt x="1983" y="888"/>
                    <a:pt x="2081" y="888"/>
                  </a:cubicBezTo>
                  <a:cubicBezTo>
                    <a:pt x="2177" y="888"/>
                    <a:pt x="2260" y="805"/>
                    <a:pt x="2260" y="708"/>
                  </a:cubicBezTo>
                  <a:cubicBezTo>
                    <a:pt x="2260" y="319"/>
                    <a:pt x="1942" y="1"/>
                    <a:pt x="15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155;p52">
              <a:extLst>
                <a:ext uri="{FF2B5EF4-FFF2-40B4-BE49-F238E27FC236}">
                  <a16:creationId xmlns:a16="http://schemas.microsoft.com/office/drawing/2014/main" id="{49E4C547-A4FC-A0C0-6A5E-874700E22E7C}"/>
                </a:ext>
              </a:extLst>
            </p:cNvPr>
            <p:cNvSpPr/>
            <p:nvPr/>
          </p:nvSpPr>
          <p:spPr>
            <a:xfrm>
              <a:off x="3525208" y="2226140"/>
              <a:ext cx="106475" cy="67518"/>
            </a:xfrm>
            <a:custGeom>
              <a:avLst/>
              <a:gdLst/>
              <a:ahLst/>
              <a:cxnLst/>
              <a:rect l="l" t="t" r="r" b="b"/>
              <a:pathLst>
                <a:path w="2233" h="1416" extrusionOk="0">
                  <a:moveTo>
                    <a:pt x="1400" y="1"/>
                  </a:moveTo>
                  <a:cubicBezTo>
                    <a:pt x="1289" y="1"/>
                    <a:pt x="1206" y="70"/>
                    <a:pt x="1206" y="181"/>
                  </a:cubicBezTo>
                  <a:cubicBezTo>
                    <a:pt x="1206" y="278"/>
                    <a:pt x="1289" y="361"/>
                    <a:pt x="1400" y="361"/>
                  </a:cubicBezTo>
                  <a:lnTo>
                    <a:pt x="1526" y="361"/>
                  </a:lnTo>
                  <a:cubicBezTo>
                    <a:pt x="1705" y="361"/>
                    <a:pt x="1859" y="513"/>
                    <a:pt x="1859" y="708"/>
                  </a:cubicBezTo>
                  <a:cubicBezTo>
                    <a:pt x="1859" y="902"/>
                    <a:pt x="1705" y="1055"/>
                    <a:pt x="1526" y="1055"/>
                  </a:cubicBezTo>
                  <a:lnTo>
                    <a:pt x="707" y="1055"/>
                  </a:lnTo>
                  <a:cubicBezTo>
                    <a:pt x="513" y="1055"/>
                    <a:pt x="361" y="902"/>
                    <a:pt x="361" y="708"/>
                  </a:cubicBezTo>
                  <a:cubicBezTo>
                    <a:pt x="361" y="611"/>
                    <a:pt x="278" y="528"/>
                    <a:pt x="180" y="528"/>
                  </a:cubicBezTo>
                  <a:cubicBezTo>
                    <a:pt x="83" y="528"/>
                    <a:pt x="0" y="611"/>
                    <a:pt x="0" y="708"/>
                  </a:cubicBezTo>
                  <a:cubicBezTo>
                    <a:pt x="0" y="1096"/>
                    <a:pt x="319" y="1415"/>
                    <a:pt x="707" y="1415"/>
                  </a:cubicBezTo>
                  <a:lnTo>
                    <a:pt x="1526" y="1415"/>
                  </a:lnTo>
                  <a:cubicBezTo>
                    <a:pt x="1914" y="1415"/>
                    <a:pt x="2232" y="1096"/>
                    <a:pt x="2232" y="708"/>
                  </a:cubicBezTo>
                  <a:cubicBezTo>
                    <a:pt x="2232" y="319"/>
                    <a:pt x="1914" y="1"/>
                    <a:pt x="15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156;p52">
              <a:extLst>
                <a:ext uri="{FF2B5EF4-FFF2-40B4-BE49-F238E27FC236}">
                  <a16:creationId xmlns:a16="http://schemas.microsoft.com/office/drawing/2014/main" id="{EEDBD6B9-2B19-C434-AAF8-570B281B370E}"/>
                </a:ext>
              </a:extLst>
            </p:cNvPr>
            <p:cNvSpPr/>
            <p:nvPr/>
          </p:nvSpPr>
          <p:spPr>
            <a:xfrm>
              <a:off x="3253363" y="2219035"/>
              <a:ext cx="191827" cy="185676"/>
            </a:xfrm>
            <a:custGeom>
              <a:avLst/>
              <a:gdLst/>
              <a:ahLst/>
              <a:cxnLst/>
              <a:rect l="l" t="t" r="r" b="b"/>
              <a:pathLst>
                <a:path w="4023" h="3894" extrusionOk="0">
                  <a:moveTo>
                    <a:pt x="1194" y="455"/>
                  </a:moveTo>
                  <a:lnTo>
                    <a:pt x="1748" y="1051"/>
                  </a:lnTo>
                  <a:lnTo>
                    <a:pt x="1610" y="1051"/>
                  </a:lnTo>
                  <a:cubicBezTo>
                    <a:pt x="1513" y="1051"/>
                    <a:pt x="1430" y="1134"/>
                    <a:pt x="1430" y="1245"/>
                  </a:cubicBezTo>
                  <a:lnTo>
                    <a:pt x="1430" y="1494"/>
                  </a:lnTo>
                  <a:cubicBezTo>
                    <a:pt x="1430" y="2147"/>
                    <a:pt x="1832" y="2521"/>
                    <a:pt x="2525" y="2521"/>
                  </a:cubicBezTo>
                  <a:lnTo>
                    <a:pt x="2775" y="2521"/>
                  </a:lnTo>
                  <a:cubicBezTo>
                    <a:pt x="2872" y="2521"/>
                    <a:pt x="2955" y="2437"/>
                    <a:pt x="2955" y="2341"/>
                  </a:cubicBezTo>
                  <a:lnTo>
                    <a:pt x="2955" y="2160"/>
                  </a:lnTo>
                  <a:lnTo>
                    <a:pt x="3566" y="2715"/>
                  </a:lnTo>
                  <a:lnTo>
                    <a:pt x="2955" y="3284"/>
                  </a:lnTo>
                  <a:lnTo>
                    <a:pt x="2955" y="3159"/>
                  </a:lnTo>
                  <a:cubicBezTo>
                    <a:pt x="2955" y="3062"/>
                    <a:pt x="2872" y="2979"/>
                    <a:pt x="2775" y="2979"/>
                  </a:cubicBezTo>
                  <a:lnTo>
                    <a:pt x="2442" y="2979"/>
                  </a:lnTo>
                  <a:cubicBezTo>
                    <a:pt x="2026" y="2979"/>
                    <a:pt x="1652" y="2853"/>
                    <a:pt x="1388" y="2618"/>
                  </a:cubicBezTo>
                  <a:cubicBezTo>
                    <a:pt x="1097" y="2382"/>
                    <a:pt x="944" y="2036"/>
                    <a:pt x="944" y="1633"/>
                  </a:cubicBezTo>
                  <a:lnTo>
                    <a:pt x="944" y="1245"/>
                  </a:lnTo>
                  <a:cubicBezTo>
                    <a:pt x="944" y="1134"/>
                    <a:pt x="861" y="1051"/>
                    <a:pt x="764" y="1051"/>
                  </a:cubicBezTo>
                  <a:lnTo>
                    <a:pt x="626" y="1051"/>
                  </a:lnTo>
                  <a:lnTo>
                    <a:pt x="1194" y="455"/>
                  </a:lnTo>
                  <a:close/>
                  <a:moveTo>
                    <a:pt x="1189" y="1"/>
                  </a:moveTo>
                  <a:cubicBezTo>
                    <a:pt x="1138" y="1"/>
                    <a:pt x="1090" y="18"/>
                    <a:pt x="1055" y="52"/>
                  </a:cubicBezTo>
                  <a:lnTo>
                    <a:pt x="71" y="1121"/>
                  </a:lnTo>
                  <a:cubicBezTo>
                    <a:pt x="15" y="1162"/>
                    <a:pt x="1" y="1245"/>
                    <a:pt x="29" y="1315"/>
                  </a:cubicBezTo>
                  <a:cubicBezTo>
                    <a:pt x="56" y="1383"/>
                    <a:pt x="126" y="1426"/>
                    <a:pt x="195" y="1426"/>
                  </a:cubicBezTo>
                  <a:lnTo>
                    <a:pt x="583" y="1426"/>
                  </a:lnTo>
                  <a:lnTo>
                    <a:pt x="583" y="1633"/>
                  </a:lnTo>
                  <a:cubicBezTo>
                    <a:pt x="583" y="2147"/>
                    <a:pt x="778" y="2591"/>
                    <a:pt x="1153" y="2909"/>
                  </a:cubicBezTo>
                  <a:cubicBezTo>
                    <a:pt x="1485" y="3186"/>
                    <a:pt x="1942" y="3339"/>
                    <a:pt x="2442" y="3339"/>
                  </a:cubicBezTo>
                  <a:lnTo>
                    <a:pt x="2595" y="3339"/>
                  </a:lnTo>
                  <a:lnTo>
                    <a:pt x="2595" y="3713"/>
                  </a:lnTo>
                  <a:cubicBezTo>
                    <a:pt x="2595" y="3783"/>
                    <a:pt x="2636" y="3852"/>
                    <a:pt x="2706" y="3880"/>
                  </a:cubicBezTo>
                  <a:cubicBezTo>
                    <a:pt x="2729" y="3889"/>
                    <a:pt x="2752" y="3894"/>
                    <a:pt x="2775" y="3894"/>
                  </a:cubicBezTo>
                  <a:cubicBezTo>
                    <a:pt x="2820" y="3894"/>
                    <a:pt x="2863" y="3875"/>
                    <a:pt x="2900" y="3839"/>
                  </a:cubicBezTo>
                  <a:lnTo>
                    <a:pt x="3954" y="2853"/>
                  </a:lnTo>
                  <a:cubicBezTo>
                    <a:pt x="3995" y="2826"/>
                    <a:pt x="4023" y="2770"/>
                    <a:pt x="4023" y="2715"/>
                  </a:cubicBezTo>
                  <a:cubicBezTo>
                    <a:pt x="4023" y="2674"/>
                    <a:pt x="3995" y="2618"/>
                    <a:pt x="3954" y="2591"/>
                  </a:cubicBezTo>
                  <a:lnTo>
                    <a:pt x="2900" y="1592"/>
                  </a:lnTo>
                  <a:cubicBezTo>
                    <a:pt x="2864" y="1565"/>
                    <a:pt x="2823" y="1550"/>
                    <a:pt x="2779" y="1550"/>
                  </a:cubicBezTo>
                  <a:cubicBezTo>
                    <a:pt x="2755" y="1550"/>
                    <a:pt x="2730" y="1554"/>
                    <a:pt x="2706" y="1564"/>
                  </a:cubicBezTo>
                  <a:cubicBezTo>
                    <a:pt x="2636" y="1592"/>
                    <a:pt x="2595" y="1661"/>
                    <a:pt x="2595" y="1731"/>
                  </a:cubicBezTo>
                  <a:lnTo>
                    <a:pt x="2595" y="2147"/>
                  </a:lnTo>
                  <a:lnTo>
                    <a:pt x="2525" y="2147"/>
                  </a:lnTo>
                  <a:cubicBezTo>
                    <a:pt x="2040" y="2147"/>
                    <a:pt x="1804" y="1938"/>
                    <a:pt x="1804" y="1494"/>
                  </a:cubicBezTo>
                  <a:lnTo>
                    <a:pt x="1804" y="1426"/>
                  </a:lnTo>
                  <a:lnTo>
                    <a:pt x="2179" y="1426"/>
                  </a:lnTo>
                  <a:cubicBezTo>
                    <a:pt x="2248" y="1426"/>
                    <a:pt x="2317" y="1383"/>
                    <a:pt x="2345" y="1315"/>
                  </a:cubicBezTo>
                  <a:cubicBezTo>
                    <a:pt x="2373" y="1245"/>
                    <a:pt x="2358" y="1162"/>
                    <a:pt x="2317" y="1121"/>
                  </a:cubicBezTo>
                  <a:lnTo>
                    <a:pt x="1332" y="52"/>
                  </a:lnTo>
                  <a:cubicBezTo>
                    <a:pt x="1291" y="18"/>
                    <a:pt x="1239" y="1"/>
                    <a:pt x="11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157;p52">
              <a:extLst>
                <a:ext uri="{FF2B5EF4-FFF2-40B4-BE49-F238E27FC236}">
                  <a16:creationId xmlns:a16="http://schemas.microsoft.com/office/drawing/2014/main" id="{F3D32085-AE55-9945-48E4-2A317E1AD061}"/>
                </a:ext>
              </a:extLst>
            </p:cNvPr>
            <p:cNvSpPr/>
            <p:nvPr/>
          </p:nvSpPr>
          <p:spPr>
            <a:xfrm>
              <a:off x="3540371" y="2360798"/>
              <a:ext cx="19884" cy="17547"/>
            </a:xfrm>
            <a:custGeom>
              <a:avLst/>
              <a:gdLst/>
              <a:ahLst/>
              <a:cxnLst/>
              <a:rect l="l" t="t" r="r" b="b"/>
              <a:pathLst>
                <a:path w="417" h="368" extrusionOk="0">
                  <a:moveTo>
                    <a:pt x="220" y="0"/>
                  </a:moveTo>
                  <a:cubicBezTo>
                    <a:pt x="183" y="0"/>
                    <a:pt x="145" y="11"/>
                    <a:pt x="112" y="34"/>
                  </a:cubicBezTo>
                  <a:cubicBezTo>
                    <a:pt x="28" y="89"/>
                    <a:pt x="1" y="200"/>
                    <a:pt x="56" y="283"/>
                  </a:cubicBezTo>
                  <a:cubicBezTo>
                    <a:pt x="92" y="337"/>
                    <a:pt x="157" y="368"/>
                    <a:pt x="221" y="368"/>
                  </a:cubicBezTo>
                  <a:cubicBezTo>
                    <a:pt x="256" y="368"/>
                    <a:pt x="291" y="358"/>
                    <a:pt x="320" y="339"/>
                  </a:cubicBezTo>
                  <a:cubicBezTo>
                    <a:pt x="403" y="283"/>
                    <a:pt x="417" y="158"/>
                    <a:pt x="361" y="75"/>
                  </a:cubicBezTo>
                  <a:cubicBezTo>
                    <a:pt x="328" y="25"/>
                    <a:pt x="275" y="0"/>
                    <a:pt x="2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 name="Google Shape;2261;p52">
            <a:extLst>
              <a:ext uri="{FF2B5EF4-FFF2-40B4-BE49-F238E27FC236}">
                <a16:creationId xmlns:a16="http://schemas.microsoft.com/office/drawing/2014/main" id="{EB0FB60A-4C22-1475-B900-0E6B57468F22}"/>
              </a:ext>
            </a:extLst>
          </p:cNvPr>
          <p:cNvGrpSpPr/>
          <p:nvPr/>
        </p:nvGrpSpPr>
        <p:grpSpPr>
          <a:xfrm>
            <a:off x="772095" y="3367425"/>
            <a:ext cx="234975" cy="258617"/>
            <a:chOff x="3997990" y="1220350"/>
            <a:chExt cx="419949" cy="451696"/>
          </a:xfrm>
        </p:grpSpPr>
        <p:sp>
          <p:nvSpPr>
            <p:cNvPr id="39" name="Google Shape;2262;p52">
              <a:extLst>
                <a:ext uri="{FF2B5EF4-FFF2-40B4-BE49-F238E27FC236}">
                  <a16:creationId xmlns:a16="http://schemas.microsoft.com/office/drawing/2014/main" id="{B46BF952-1DD8-F78A-ED05-828EAAB6B6D5}"/>
                </a:ext>
              </a:extLst>
            </p:cNvPr>
            <p:cNvSpPr/>
            <p:nvPr/>
          </p:nvSpPr>
          <p:spPr>
            <a:xfrm>
              <a:off x="3997990" y="1220350"/>
              <a:ext cx="419272" cy="451696"/>
            </a:xfrm>
            <a:custGeom>
              <a:avLst/>
              <a:gdLst/>
              <a:ahLst/>
              <a:cxnLst/>
              <a:rect l="l" t="t" r="r" b="b"/>
              <a:pathLst>
                <a:path w="8793" h="9473" extrusionOk="0">
                  <a:moveTo>
                    <a:pt x="7975" y="375"/>
                  </a:moveTo>
                  <a:cubicBezTo>
                    <a:pt x="8224" y="375"/>
                    <a:pt x="8419" y="569"/>
                    <a:pt x="8419" y="804"/>
                  </a:cubicBezTo>
                  <a:lnTo>
                    <a:pt x="8419" y="1387"/>
                  </a:lnTo>
                  <a:lnTo>
                    <a:pt x="361" y="1387"/>
                  </a:lnTo>
                  <a:lnTo>
                    <a:pt x="361" y="804"/>
                  </a:lnTo>
                  <a:cubicBezTo>
                    <a:pt x="361" y="569"/>
                    <a:pt x="555" y="375"/>
                    <a:pt x="805" y="375"/>
                  </a:cubicBezTo>
                  <a:close/>
                  <a:moveTo>
                    <a:pt x="805" y="0"/>
                  </a:moveTo>
                  <a:cubicBezTo>
                    <a:pt x="361" y="0"/>
                    <a:pt x="0" y="361"/>
                    <a:pt x="0" y="804"/>
                  </a:cubicBezTo>
                  <a:lnTo>
                    <a:pt x="0" y="8626"/>
                  </a:lnTo>
                  <a:cubicBezTo>
                    <a:pt x="0" y="9084"/>
                    <a:pt x="375" y="9472"/>
                    <a:pt x="847" y="9472"/>
                  </a:cubicBezTo>
                  <a:lnTo>
                    <a:pt x="7933" y="9472"/>
                  </a:lnTo>
                  <a:cubicBezTo>
                    <a:pt x="8404" y="9472"/>
                    <a:pt x="8779" y="9084"/>
                    <a:pt x="8779" y="8626"/>
                  </a:cubicBezTo>
                  <a:lnTo>
                    <a:pt x="8779" y="5963"/>
                  </a:lnTo>
                  <a:cubicBezTo>
                    <a:pt x="8779" y="5867"/>
                    <a:pt x="8709" y="5784"/>
                    <a:pt x="8598" y="5784"/>
                  </a:cubicBezTo>
                  <a:cubicBezTo>
                    <a:pt x="8502" y="5784"/>
                    <a:pt x="8419" y="5867"/>
                    <a:pt x="8419" y="5963"/>
                  </a:cubicBezTo>
                  <a:lnTo>
                    <a:pt x="8419" y="8626"/>
                  </a:lnTo>
                  <a:cubicBezTo>
                    <a:pt x="8419" y="8890"/>
                    <a:pt x="8197" y="9097"/>
                    <a:pt x="7933" y="9097"/>
                  </a:cubicBezTo>
                  <a:lnTo>
                    <a:pt x="847" y="9097"/>
                  </a:lnTo>
                  <a:cubicBezTo>
                    <a:pt x="583" y="9097"/>
                    <a:pt x="361" y="8890"/>
                    <a:pt x="361" y="8626"/>
                  </a:cubicBezTo>
                  <a:lnTo>
                    <a:pt x="361" y="1762"/>
                  </a:lnTo>
                  <a:lnTo>
                    <a:pt x="8419" y="1762"/>
                  </a:lnTo>
                  <a:lnTo>
                    <a:pt x="8419" y="4341"/>
                  </a:lnTo>
                  <a:cubicBezTo>
                    <a:pt x="8419" y="4438"/>
                    <a:pt x="8502" y="4521"/>
                    <a:pt x="8598" y="4521"/>
                  </a:cubicBezTo>
                  <a:cubicBezTo>
                    <a:pt x="8709" y="4521"/>
                    <a:pt x="8779" y="4438"/>
                    <a:pt x="8779" y="4341"/>
                  </a:cubicBezTo>
                  <a:lnTo>
                    <a:pt x="8793" y="804"/>
                  </a:lnTo>
                  <a:cubicBezTo>
                    <a:pt x="8793" y="361"/>
                    <a:pt x="8419" y="0"/>
                    <a:pt x="79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263;p52">
              <a:extLst>
                <a:ext uri="{FF2B5EF4-FFF2-40B4-BE49-F238E27FC236}">
                  <a16:creationId xmlns:a16="http://schemas.microsoft.com/office/drawing/2014/main" id="{FBA82CAA-790C-7B76-13F4-858EEA5C037E}"/>
                </a:ext>
              </a:extLst>
            </p:cNvPr>
            <p:cNvSpPr/>
            <p:nvPr/>
          </p:nvSpPr>
          <p:spPr>
            <a:xfrm>
              <a:off x="4036328" y="1253299"/>
              <a:ext cx="19884" cy="17452"/>
            </a:xfrm>
            <a:custGeom>
              <a:avLst/>
              <a:gdLst/>
              <a:ahLst/>
              <a:cxnLst/>
              <a:rect l="l" t="t" r="r" b="b"/>
              <a:pathLst>
                <a:path w="417" h="366" extrusionOk="0">
                  <a:moveTo>
                    <a:pt x="217" y="1"/>
                  </a:moveTo>
                  <a:cubicBezTo>
                    <a:pt x="191" y="1"/>
                    <a:pt x="165" y="6"/>
                    <a:pt x="139" y="17"/>
                  </a:cubicBezTo>
                  <a:cubicBezTo>
                    <a:pt x="43" y="58"/>
                    <a:pt x="1" y="169"/>
                    <a:pt x="43" y="252"/>
                  </a:cubicBezTo>
                  <a:cubicBezTo>
                    <a:pt x="73" y="324"/>
                    <a:pt x="142" y="365"/>
                    <a:pt x="209" y="365"/>
                  </a:cubicBezTo>
                  <a:cubicBezTo>
                    <a:pt x="233" y="365"/>
                    <a:pt x="256" y="360"/>
                    <a:pt x="278" y="350"/>
                  </a:cubicBezTo>
                  <a:cubicBezTo>
                    <a:pt x="376" y="322"/>
                    <a:pt x="417" y="211"/>
                    <a:pt x="376" y="113"/>
                  </a:cubicBezTo>
                  <a:cubicBezTo>
                    <a:pt x="355" y="42"/>
                    <a:pt x="289" y="1"/>
                    <a:pt x="2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264;p52">
              <a:extLst>
                <a:ext uri="{FF2B5EF4-FFF2-40B4-BE49-F238E27FC236}">
                  <a16:creationId xmlns:a16="http://schemas.microsoft.com/office/drawing/2014/main" id="{A1C0FD59-7F10-F465-BA3A-AB55BBF88C1C}"/>
                </a:ext>
              </a:extLst>
            </p:cNvPr>
            <p:cNvSpPr/>
            <p:nvPr/>
          </p:nvSpPr>
          <p:spPr>
            <a:xfrm>
              <a:off x="4072043" y="1253299"/>
              <a:ext cx="19264" cy="17499"/>
            </a:xfrm>
            <a:custGeom>
              <a:avLst/>
              <a:gdLst/>
              <a:ahLst/>
              <a:cxnLst/>
              <a:rect l="l" t="t" r="r" b="b"/>
              <a:pathLst>
                <a:path w="404" h="367" extrusionOk="0">
                  <a:moveTo>
                    <a:pt x="213" y="1"/>
                  </a:moveTo>
                  <a:cubicBezTo>
                    <a:pt x="179" y="1"/>
                    <a:pt x="144" y="11"/>
                    <a:pt x="111" y="30"/>
                  </a:cubicBezTo>
                  <a:cubicBezTo>
                    <a:pt x="43" y="72"/>
                    <a:pt x="0" y="169"/>
                    <a:pt x="43" y="252"/>
                  </a:cubicBezTo>
                  <a:cubicBezTo>
                    <a:pt x="70" y="329"/>
                    <a:pt x="140" y="367"/>
                    <a:pt x="209" y="367"/>
                  </a:cubicBezTo>
                  <a:cubicBezTo>
                    <a:pt x="278" y="367"/>
                    <a:pt x="348" y="329"/>
                    <a:pt x="375" y="252"/>
                  </a:cubicBezTo>
                  <a:cubicBezTo>
                    <a:pt x="403" y="183"/>
                    <a:pt x="389" y="86"/>
                    <a:pt x="320" y="45"/>
                  </a:cubicBezTo>
                  <a:cubicBezTo>
                    <a:pt x="290" y="15"/>
                    <a:pt x="252" y="1"/>
                    <a:pt x="2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265;p52">
              <a:extLst>
                <a:ext uri="{FF2B5EF4-FFF2-40B4-BE49-F238E27FC236}">
                  <a16:creationId xmlns:a16="http://schemas.microsoft.com/office/drawing/2014/main" id="{2C56CE09-C273-481A-2F49-5F9AFED7D71D}"/>
                </a:ext>
              </a:extLst>
            </p:cNvPr>
            <p:cNvSpPr/>
            <p:nvPr/>
          </p:nvSpPr>
          <p:spPr>
            <a:xfrm>
              <a:off x="4202314" y="1332740"/>
              <a:ext cx="17881" cy="41055"/>
            </a:xfrm>
            <a:custGeom>
              <a:avLst/>
              <a:gdLst/>
              <a:ahLst/>
              <a:cxnLst/>
              <a:rect l="l" t="t" r="r" b="b"/>
              <a:pathLst>
                <a:path w="375" h="861" extrusionOk="0">
                  <a:moveTo>
                    <a:pt x="195" y="1"/>
                  </a:moveTo>
                  <a:cubicBezTo>
                    <a:pt x="84" y="1"/>
                    <a:pt x="1" y="84"/>
                    <a:pt x="1" y="181"/>
                  </a:cubicBezTo>
                  <a:lnTo>
                    <a:pt x="1" y="666"/>
                  </a:lnTo>
                  <a:cubicBezTo>
                    <a:pt x="1" y="777"/>
                    <a:pt x="84" y="860"/>
                    <a:pt x="195" y="860"/>
                  </a:cubicBezTo>
                  <a:cubicBezTo>
                    <a:pt x="292" y="860"/>
                    <a:pt x="375" y="777"/>
                    <a:pt x="375" y="666"/>
                  </a:cubicBezTo>
                  <a:lnTo>
                    <a:pt x="375" y="181"/>
                  </a:lnTo>
                  <a:cubicBezTo>
                    <a:pt x="375" y="84"/>
                    <a:pt x="292" y="1"/>
                    <a:pt x="1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2266;p52">
              <a:extLst>
                <a:ext uri="{FF2B5EF4-FFF2-40B4-BE49-F238E27FC236}">
                  <a16:creationId xmlns:a16="http://schemas.microsoft.com/office/drawing/2014/main" id="{9BDC419D-2CB6-4F08-9280-8FF26C2084E7}"/>
                </a:ext>
              </a:extLst>
            </p:cNvPr>
            <p:cNvSpPr/>
            <p:nvPr/>
          </p:nvSpPr>
          <p:spPr>
            <a:xfrm>
              <a:off x="4202314" y="1518611"/>
              <a:ext cx="17881" cy="41007"/>
            </a:xfrm>
            <a:custGeom>
              <a:avLst/>
              <a:gdLst/>
              <a:ahLst/>
              <a:cxnLst/>
              <a:rect l="l" t="t" r="r" b="b"/>
              <a:pathLst>
                <a:path w="375" h="860" extrusionOk="0">
                  <a:moveTo>
                    <a:pt x="195" y="0"/>
                  </a:moveTo>
                  <a:cubicBezTo>
                    <a:pt x="84" y="0"/>
                    <a:pt x="1" y="83"/>
                    <a:pt x="1" y="180"/>
                  </a:cubicBezTo>
                  <a:lnTo>
                    <a:pt x="1" y="679"/>
                  </a:lnTo>
                  <a:cubicBezTo>
                    <a:pt x="1" y="777"/>
                    <a:pt x="84" y="860"/>
                    <a:pt x="195" y="860"/>
                  </a:cubicBezTo>
                  <a:cubicBezTo>
                    <a:pt x="292" y="860"/>
                    <a:pt x="375" y="777"/>
                    <a:pt x="375" y="679"/>
                  </a:cubicBezTo>
                  <a:lnTo>
                    <a:pt x="375" y="180"/>
                  </a:lnTo>
                  <a:cubicBezTo>
                    <a:pt x="375" y="83"/>
                    <a:pt x="292" y="0"/>
                    <a:pt x="1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267;p52">
              <a:extLst>
                <a:ext uri="{FF2B5EF4-FFF2-40B4-BE49-F238E27FC236}">
                  <a16:creationId xmlns:a16="http://schemas.microsoft.com/office/drawing/2014/main" id="{DBDAE772-A99F-DEFD-B95F-EFA354CF4431}"/>
                </a:ext>
              </a:extLst>
            </p:cNvPr>
            <p:cNvSpPr/>
            <p:nvPr/>
          </p:nvSpPr>
          <p:spPr>
            <a:xfrm>
              <a:off x="4097840" y="1437215"/>
              <a:ext cx="41675" cy="17929"/>
            </a:xfrm>
            <a:custGeom>
              <a:avLst/>
              <a:gdLst/>
              <a:ahLst/>
              <a:cxnLst/>
              <a:rect l="l" t="t" r="r" b="b"/>
              <a:pathLst>
                <a:path w="874" h="376" extrusionOk="0">
                  <a:moveTo>
                    <a:pt x="181" y="1"/>
                  </a:moveTo>
                  <a:cubicBezTo>
                    <a:pt x="84" y="1"/>
                    <a:pt x="1" y="84"/>
                    <a:pt x="1" y="182"/>
                  </a:cubicBezTo>
                  <a:cubicBezTo>
                    <a:pt x="1" y="292"/>
                    <a:pt x="84" y="376"/>
                    <a:pt x="181" y="376"/>
                  </a:cubicBezTo>
                  <a:lnTo>
                    <a:pt x="694" y="376"/>
                  </a:lnTo>
                  <a:cubicBezTo>
                    <a:pt x="791" y="376"/>
                    <a:pt x="874" y="292"/>
                    <a:pt x="874" y="182"/>
                  </a:cubicBezTo>
                  <a:cubicBezTo>
                    <a:pt x="874" y="84"/>
                    <a:pt x="791" y="1"/>
                    <a:pt x="6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2268;p52">
              <a:extLst>
                <a:ext uri="{FF2B5EF4-FFF2-40B4-BE49-F238E27FC236}">
                  <a16:creationId xmlns:a16="http://schemas.microsoft.com/office/drawing/2014/main" id="{114B560D-118A-B932-A2A9-43336B4F4DE6}"/>
                </a:ext>
              </a:extLst>
            </p:cNvPr>
            <p:cNvSpPr/>
            <p:nvPr/>
          </p:nvSpPr>
          <p:spPr>
            <a:xfrm>
              <a:off x="4283663" y="1437215"/>
              <a:ext cx="41007" cy="17929"/>
            </a:xfrm>
            <a:custGeom>
              <a:avLst/>
              <a:gdLst/>
              <a:ahLst/>
              <a:cxnLst/>
              <a:rect l="l" t="t" r="r" b="b"/>
              <a:pathLst>
                <a:path w="860" h="376" extrusionOk="0">
                  <a:moveTo>
                    <a:pt x="194" y="1"/>
                  </a:moveTo>
                  <a:cubicBezTo>
                    <a:pt x="83" y="1"/>
                    <a:pt x="0" y="84"/>
                    <a:pt x="0" y="182"/>
                  </a:cubicBezTo>
                  <a:cubicBezTo>
                    <a:pt x="0" y="292"/>
                    <a:pt x="83" y="376"/>
                    <a:pt x="194" y="376"/>
                  </a:cubicBezTo>
                  <a:lnTo>
                    <a:pt x="680" y="376"/>
                  </a:lnTo>
                  <a:cubicBezTo>
                    <a:pt x="791" y="376"/>
                    <a:pt x="860" y="292"/>
                    <a:pt x="860" y="182"/>
                  </a:cubicBezTo>
                  <a:cubicBezTo>
                    <a:pt x="860" y="84"/>
                    <a:pt x="791" y="1"/>
                    <a:pt x="6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2269;p52">
              <a:extLst>
                <a:ext uri="{FF2B5EF4-FFF2-40B4-BE49-F238E27FC236}">
                  <a16:creationId xmlns:a16="http://schemas.microsoft.com/office/drawing/2014/main" id="{630EB5D8-99B9-5044-6C16-B80B0BA37A5C}"/>
                </a:ext>
              </a:extLst>
            </p:cNvPr>
            <p:cNvSpPr/>
            <p:nvPr/>
          </p:nvSpPr>
          <p:spPr>
            <a:xfrm>
              <a:off x="4127594" y="1494912"/>
              <a:ext cx="35762" cy="34284"/>
            </a:xfrm>
            <a:custGeom>
              <a:avLst/>
              <a:gdLst/>
              <a:ahLst/>
              <a:cxnLst/>
              <a:rect l="l" t="t" r="r" b="b"/>
              <a:pathLst>
                <a:path w="750" h="719" extrusionOk="0">
                  <a:moveTo>
                    <a:pt x="553" y="1"/>
                  </a:moveTo>
                  <a:cubicBezTo>
                    <a:pt x="507" y="1"/>
                    <a:pt x="458" y="18"/>
                    <a:pt x="416" y="53"/>
                  </a:cubicBezTo>
                  <a:lnTo>
                    <a:pt x="70" y="399"/>
                  </a:lnTo>
                  <a:cubicBezTo>
                    <a:pt x="0" y="469"/>
                    <a:pt x="0" y="594"/>
                    <a:pt x="70" y="663"/>
                  </a:cubicBezTo>
                  <a:cubicBezTo>
                    <a:pt x="111" y="691"/>
                    <a:pt x="153" y="719"/>
                    <a:pt x="209" y="719"/>
                  </a:cubicBezTo>
                  <a:cubicBezTo>
                    <a:pt x="250" y="719"/>
                    <a:pt x="292" y="691"/>
                    <a:pt x="333" y="663"/>
                  </a:cubicBezTo>
                  <a:lnTo>
                    <a:pt x="680" y="316"/>
                  </a:lnTo>
                  <a:cubicBezTo>
                    <a:pt x="749" y="233"/>
                    <a:pt x="749" y="122"/>
                    <a:pt x="680" y="53"/>
                  </a:cubicBezTo>
                  <a:cubicBezTo>
                    <a:pt x="645" y="18"/>
                    <a:pt x="600" y="1"/>
                    <a:pt x="5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2270;p52">
              <a:extLst>
                <a:ext uri="{FF2B5EF4-FFF2-40B4-BE49-F238E27FC236}">
                  <a16:creationId xmlns:a16="http://schemas.microsoft.com/office/drawing/2014/main" id="{45CBE4FB-14E7-F635-1DF1-C93B66805921}"/>
                </a:ext>
              </a:extLst>
            </p:cNvPr>
            <p:cNvSpPr/>
            <p:nvPr/>
          </p:nvSpPr>
          <p:spPr>
            <a:xfrm>
              <a:off x="4127594" y="1363353"/>
              <a:ext cx="36429" cy="34951"/>
            </a:xfrm>
            <a:custGeom>
              <a:avLst/>
              <a:gdLst/>
              <a:ahLst/>
              <a:cxnLst/>
              <a:rect l="l" t="t" r="r" b="b"/>
              <a:pathLst>
                <a:path w="764" h="733" extrusionOk="0">
                  <a:moveTo>
                    <a:pt x="202" y="0"/>
                  </a:moveTo>
                  <a:cubicBezTo>
                    <a:pt x="153" y="0"/>
                    <a:pt x="105" y="18"/>
                    <a:pt x="70" y="52"/>
                  </a:cubicBezTo>
                  <a:cubicBezTo>
                    <a:pt x="0" y="122"/>
                    <a:pt x="0" y="246"/>
                    <a:pt x="70" y="316"/>
                  </a:cubicBezTo>
                  <a:lnTo>
                    <a:pt x="431" y="677"/>
                  </a:lnTo>
                  <a:cubicBezTo>
                    <a:pt x="472" y="704"/>
                    <a:pt x="514" y="732"/>
                    <a:pt x="569" y="732"/>
                  </a:cubicBezTo>
                  <a:cubicBezTo>
                    <a:pt x="611" y="732"/>
                    <a:pt x="666" y="704"/>
                    <a:pt x="694" y="677"/>
                  </a:cubicBezTo>
                  <a:cubicBezTo>
                    <a:pt x="764" y="607"/>
                    <a:pt x="764" y="482"/>
                    <a:pt x="694" y="413"/>
                  </a:cubicBezTo>
                  <a:lnTo>
                    <a:pt x="333" y="52"/>
                  </a:lnTo>
                  <a:cubicBezTo>
                    <a:pt x="299" y="18"/>
                    <a:pt x="250" y="0"/>
                    <a:pt x="2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2271;p52">
              <a:extLst>
                <a:ext uri="{FF2B5EF4-FFF2-40B4-BE49-F238E27FC236}">
                  <a16:creationId xmlns:a16="http://schemas.microsoft.com/office/drawing/2014/main" id="{73AFA8F7-9ABA-C794-B0C7-BB06C4D9E892}"/>
                </a:ext>
              </a:extLst>
            </p:cNvPr>
            <p:cNvSpPr/>
            <p:nvPr/>
          </p:nvSpPr>
          <p:spPr>
            <a:xfrm>
              <a:off x="4259201" y="1494912"/>
              <a:ext cx="35762" cy="34284"/>
            </a:xfrm>
            <a:custGeom>
              <a:avLst/>
              <a:gdLst/>
              <a:ahLst/>
              <a:cxnLst/>
              <a:rect l="l" t="t" r="r" b="b"/>
              <a:pathLst>
                <a:path w="750" h="719" extrusionOk="0">
                  <a:moveTo>
                    <a:pt x="201" y="1"/>
                  </a:moveTo>
                  <a:cubicBezTo>
                    <a:pt x="153" y="1"/>
                    <a:pt x="104" y="18"/>
                    <a:pt x="69" y="53"/>
                  </a:cubicBezTo>
                  <a:cubicBezTo>
                    <a:pt x="1" y="122"/>
                    <a:pt x="1" y="233"/>
                    <a:pt x="69" y="316"/>
                  </a:cubicBezTo>
                  <a:lnTo>
                    <a:pt x="417" y="663"/>
                  </a:lnTo>
                  <a:cubicBezTo>
                    <a:pt x="458" y="691"/>
                    <a:pt x="500" y="719"/>
                    <a:pt x="555" y="719"/>
                  </a:cubicBezTo>
                  <a:cubicBezTo>
                    <a:pt x="596" y="719"/>
                    <a:pt x="652" y="691"/>
                    <a:pt x="680" y="663"/>
                  </a:cubicBezTo>
                  <a:cubicBezTo>
                    <a:pt x="749" y="594"/>
                    <a:pt x="749" y="469"/>
                    <a:pt x="680" y="399"/>
                  </a:cubicBezTo>
                  <a:lnTo>
                    <a:pt x="333" y="53"/>
                  </a:lnTo>
                  <a:cubicBezTo>
                    <a:pt x="299" y="18"/>
                    <a:pt x="250" y="1"/>
                    <a:pt x="2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2272;p52">
              <a:extLst>
                <a:ext uri="{FF2B5EF4-FFF2-40B4-BE49-F238E27FC236}">
                  <a16:creationId xmlns:a16="http://schemas.microsoft.com/office/drawing/2014/main" id="{75516F97-E281-2CF8-665A-452FD9C4A2C9}"/>
                </a:ext>
              </a:extLst>
            </p:cNvPr>
            <p:cNvSpPr/>
            <p:nvPr/>
          </p:nvSpPr>
          <p:spPr>
            <a:xfrm>
              <a:off x="4169890" y="1391200"/>
              <a:ext cx="103233" cy="108907"/>
            </a:xfrm>
            <a:custGeom>
              <a:avLst/>
              <a:gdLst/>
              <a:ahLst/>
              <a:cxnLst/>
              <a:rect l="l" t="t" r="r" b="b"/>
              <a:pathLst>
                <a:path w="2165" h="2284" extrusionOk="0">
                  <a:moveTo>
                    <a:pt x="820" y="1493"/>
                  </a:moveTo>
                  <a:cubicBezTo>
                    <a:pt x="931" y="1493"/>
                    <a:pt x="1027" y="1590"/>
                    <a:pt x="1027" y="1701"/>
                  </a:cubicBezTo>
                  <a:cubicBezTo>
                    <a:pt x="1027" y="1812"/>
                    <a:pt x="931" y="1909"/>
                    <a:pt x="820" y="1909"/>
                  </a:cubicBezTo>
                  <a:lnTo>
                    <a:pt x="598" y="1909"/>
                  </a:lnTo>
                  <a:cubicBezTo>
                    <a:pt x="487" y="1909"/>
                    <a:pt x="389" y="1812"/>
                    <a:pt x="389" y="1701"/>
                  </a:cubicBezTo>
                  <a:cubicBezTo>
                    <a:pt x="389" y="1590"/>
                    <a:pt x="487" y="1493"/>
                    <a:pt x="598" y="1493"/>
                  </a:cubicBezTo>
                  <a:close/>
                  <a:moveTo>
                    <a:pt x="1219" y="1"/>
                  </a:moveTo>
                  <a:cubicBezTo>
                    <a:pt x="1202" y="1"/>
                    <a:pt x="1184" y="3"/>
                    <a:pt x="1166" y="9"/>
                  </a:cubicBezTo>
                  <a:cubicBezTo>
                    <a:pt x="1083" y="23"/>
                    <a:pt x="1027" y="106"/>
                    <a:pt x="1027" y="189"/>
                  </a:cubicBezTo>
                  <a:lnTo>
                    <a:pt x="1027" y="1160"/>
                  </a:lnTo>
                  <a:cubicBezTo>
                    <a:pt x="958" y="1132"/>
                    <a:pt x="888" y="1119"/>
                    <a:pt x="820" y="1119"/>
                  </a:cubicBezTo>
                  <a:lnTo>
                    <a:pt x="598" y="1119"/>
                  </a:lnTo>
                  <a:cubicBezTo>
                    <a:pt x="265" y="1119"/>
                    <a:pt x="1" y="1396"/>
                    <a:pt x="15" y="1715"/>
                  </a:cubicBezTo>
                  <a:cubicBezTo>
                    <a:pt x="29" y="2034"/>
                    <a:pt x="293" y="2284"/>
                    <a:pt x="611" y="2284"/>
                  </a:cubicBezTo>
                  <a:lnTo>
                    <a:pt x="820" y="2284"/>
                  </a:lnTo>
                  <a:cubicBezTo>
                    <a:pt x="1138" y="2284"/>
                    <a:pt x="1402" y="2020"/>
                    <a:pt x="1402" y="1701"/>
                  </a:cubicBezTo>
                  <a:lnTo>
                    <a:pt x="1402" y="577"/>
                  </a:lnTo>
                  <a:cubicBezTo>
                    <a:pt x="1443" y="605"/>
                    <a:pt x="1499" y="620"/>
                    <a:pt x="1554" y="647"/>
                  </a:cubicBezTo>
                  <a:cubicBezTo>
                    <a:pt x="1735" y="703"/>
                    <a:pt x="1776" y="814"/>
                    <a:pt x="1776" y="827"/>
                  </a:cubicBezTo>
                  <a:lnTo>
                    <a:pt x="1776" y="841"/>
                  </a:lnTo>
                  <a:cubicBezTo>
                    <a:pt x="1799" y="921"/>
                    <a:pt x="1869" y="973"/>
                    <a:pt x="1948" y="973"/>
                  </a:cubicBezTo>
                  <a:cubicBezTo>
                    <a:pt x="1964" y="973"/>
                    <a:pt x="1981" y="971"/>
                    <a:pt x="1998" y="966"/>
                  </a:cubicBezTo>
                  <a:cubicBezTo>
                    <a:pt x="2096" y="938"/>
                    <a:pt x="2164" y="841"/>
                    <a:pt x="2137" y="744"/>
                  </a:cubicBezTo>
                  <a:lnTo>
                    <a:pt x="2137" y="716"/>
                  </a:lnTo>
                  <a:cubicBezTo>
                    <a:pt x="2096" y="605"/>
                    <a:pt x="1957" y="383"/>
                    <a:pt x="1665" y="287"/>
                  </a:cubicBezTo>
                  <a:cubicBezTo>
                    <a:pt x="1471" y="231"/>
                    <a:pt x="1374" y="106"/>
                    <a:pt x="1374" y="93"/>
                  </a:cubicBezTo>
                  <a:cubicBezTo>
                    <a:pt x="1341" y="38"/>
                    <a:pt x="1283" y="1"/>
                    <a:pt x="12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2273;p52">
              <a:extLst>
                <a:ext uri="{FF2B5EF4-FFF2-40B4-BE49-F238E27FC236}">
                  <a16:creationId xmlns:a16="http://schemas.microsoft.com/office/drawing/2014/main" id="{BB97A11B-4B43-5DDA-6D0F-59A53745D721}"/>
                </a:ext>
              </a:extLst>
            </p:cNvPr>
            <p:cNvSpPr/>
            <p:nvPr/>
          </p:nvSpPr>
          <p:spPr>
            <a:xfrm>
              <a:off x="4056879" y="1578120"/>
              <a:ext cx="308792" cy="52928"/>
            </a:xfrm>
            <a:custGeom>
              <a:avLst/>
              <a:gdLst/>
              <a:ahLst/>
              <a:cxnLst/>
              <a:rect l="l" t="t" r="r" b="b"/>
              <a:pathLst>
                <a:path w="6476" h="1110" extrusionOk="0">
                  <a:moveTo>
                    <a:pt x="1137" y="0"/>
                  </a:moveTo>
                  <a:cubicBezTo>
                    <a:pt x="1040" y="0"/>
                    <a:pt x="956" y="83"/>
                    <a:pt x="956" y="180"/>
                  </a:cubicBezTo>
                  <a:lnTo>
                    <a:pt x="956" y="374"/>
                  </a:lnTo>
                  <a:lnTo>
                    <a:pt x="194" y="374"/>
                  </a:lnTo>
                  <a:cubicBezTo>
                    <a:pt x="83" y="374"/>
                    <a:pt x="0" y="457"/>
                    <a:pt x="0" y="568"/>
                  </a:cubicBezTo>
                  <a:cubicBezTo>
                    <a:pt x="0" y="666"/>
                    <a:pt x="83" y="749"/>
                    <a:pt x="194" y="749"/>
                  </a:cubicBezTo>
                  <a:lnTo>
                    <a:pt x="956" y="749"/>
                  </a:lnTo>
                  <a:lnTo>
                    <a:pt x="956" y="929"/>
                  </a:lnTo>
                  <a:cubicBezTo>
                    <a:pt x="956" y="1026"/>
                    <a:pt x="1040" y="1110"/>
                    <a:pt x="1137" y="1110"/>
                  </a:cubicBezTo>
                  <a:cubicBezTo>
                    <a:pt x="1248" y="1110"/>
                    <a:pt x="1331" y="1026"/>
                    <a:pt x="1331" y="929"/>
                  </a:cubicBezTo>
                  <a:lnTo>
                    <a:pt x="1331" y="749"/>
                  </a:lnTo>
                  <a:lnTo>
                    <a:pt x="6296" y="749"/>
                  </a:lnTo>
                  <a:cubicBezTo>
                    <a:pt x="6393" y="749"/>
                    <a:pt x="6476" y="666"/>
                    <a:pt x="6476" y="568"/>
                  </a:cubicBezTo>
                  <a:cubicBezTo>
                    <a:pt x="6476" y="457"/>
                    <a:pt x="6393" y="374"/>
                    <a:pt x="6296" y="374"/>
                  </a:cubicBezTo>
                  <a:lnTo>
                    <a:pt x="1331" y="374"/>
                  </a:lnTo>
                  <a:lnTo>
                    <a:pt x="1331" y="180"/>
                  </a:lnTo>
                  <a:cubicBezTo>
                    <a:pt x="1331" y="83"/>
                    <a:pt x="1248" y="0"/>
                    <a:pt x="11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2274;p52">
              <a:extLst>
                <a:ext uri="{FF2B5EF4-FFF2-40B4-BE49-F238E27FC236}">
                  <a16:creationId xmlns:a16="http://schemas.microsoft.com/office/drawing/2014/main" id="{A1E31757-2D0A-D767-2774-2D6991842A9C}"/>
                </a:ext>
              </a:extLst>
            </p:cNvPr>
            <p:cNvSpPr/>
            <p:nvPr/>
          </p:nvSpPr>
          <p:spPr>
            <a:xfrm>
              <a:off x="4397912" y="1457242"/>
              <a:ext cx="20027" cy="17547"/>
            </a:xfrm>
            <a:custGeom>
              <a:avLst/>
              <a:gdLst/>
              <a:ahLst/>
              <a:cxnLst/>
              <a:rect l="l" t="t" r="r" b="b"/>
              <a:pathLst>
                <a:path w="420" h="368" extrusionOk="0">
                  <a:moveTo>
                    <a:pt x="221" y="0"/>
                  </a:moveTo>
                  <a:cubicBezTo>
                    <a:pt x="148" y="0"/>
                    <a:pt x="74" y="42"/>
                    <a:pt x="45" y="122"/>
                  </a:cubicBezTo>
                  <a:cubicBezTo>
                    <a:pt x="0" y="244"/>
                    <a:pt x="99" y="367"/>
                    <a:pt x="220" y="367"/>
                  </a:cubicBezTo>
                  <a:cubicBezTo>
                    <a:pt x="249" y="367"/>
                    <a:pt x="279" y="360"/>
                    <a:pt x="309" y="344"/>
                  </a:cubicBezTo>
                  <a:cubicBezTo>
                    <a:pt x="392" y="302"/>
                    <a:pt x="420" y="191"/>
                    <a:pt x="378" y="108"/>
                  </a:cubicBezTo>
                  <a:cubicBezTo>
                    <a:pt x="351" y="35"/>
                    <a:pt x="287" y="0"/>
                    <a:pt x="2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52" name="Google Shape;280;p29">
            <a:extLst>
              <a:ext uri="{FF2B5EF4-FFF2-40B4-BE49-F238E27FC236}">
                <a16:creationId xmlns:a16="http://schemas.microsoft.com/office/drawing/2014/main" id="{BF9C751B-8901-A46B-DC8A-6C1D6BD15A67}"/>
              </a:ext>
            </a:extLst>
          </p:cNvPr>
          <p:cNvCxnSpPr/>
          <p:nvPr/>
        </p:nvCxnSpPr>
        <p:spPr>
          <a:xfrm>
            <a:off x="745098" y="3232798"/>
            <a:ext cx="255600" cy="0"/>
          </a:xfrm>
          <a:prstGeom prst="straightConnector1">
            <a:avLst/>
          </a:prstGeom>
          <a:noFill/>
          <a:ln w="9525" cap="flat" cmpd="sng">
            <a:solidFill>
              <a:schemeClr val="dk1"/>
            </a:solidFill>
            <a:prstDash val="solid"/>
            <a:round/>
            <a:headEnd type="none" w="med" len="med"/>
            <a:tailEnd type="none" w="med" len="med"/>
          </a:ln>
        </p:spPr>
      </p:cxnSp>
      <p:sp>
        <p:nvSpPr>
          <p:cNvPr id="12" name="Google Shape;402;p32">
            <a:extLst>
              <a:ext uri="{FF2B5EF4-FFF2-40B4-BE49-F238E27FC236}">
                <a16:creationId xmlns:a16="http://schemas.microsoft.com/office/drawing/2014/main" id="{ACF7A9EC-91CB-6343-CC83-B658525809EF}"/>
              </a:ext>
            </a:extLst>
          </p:cNvPr>
          <p:cNvSpPr txBox="1">
            <a:spLocks/>
          </p:cNvSpPr>
          <p:nvPr/>
        </p:nvSpPr>
        <p:spPr>
          <a:xfrm>
            <a:off x="1379968" y="1479850"/>
            <a:ext cx="7044032" cy="2550900"/>
          </a:xfrm>
          <a:prstGeom prst="rect">
            <a:avLst/>
          </a:prstGeom>
        </p:spPr>
        <p:txBody>
          <a:bodyPr spcFirstLastPara="1" wrap="square" lIns="91425" tIns="0" rIns="91425"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r>
              <a:rPr lang="vi-VN" sz="2000" dirty="0">
                <a:solidFill>
                  <a:schemeClr val="accent6"/>
                </a:solidFill>
                <a:latin typeface="Metrophobic" panose="020B0604020202020204" charset="0"/>
              </a:rPr>
              <a:t>Xây dựng một ứng dụng nghe nhạc trực tuyến trên hệ điều hành Android giúp người yêu nhạc thoả mãn nhu cầu thưởng thức của mình một cách dễ dàng và trọn vẹn nhất, đồng thời có đủ các chức năng cần thiết của một ứng dụng nghe nhạc trực tuyến thông dụng.</a:t>
            </a:r>
            <a:endParaRPr lang="en-US" sz="2000" dirty="0">
              <a:solidFill>
                <a:schemeClr val="accent6"/>
              </a:solidFill>
              <a:latin typeface="Metrophobic" panose="020B0604020202020204" charset="0"/>
            </a:endParaRPr>
          </a:p>
        </p:txBody>
      </p:sp>
    </p:spTree>
    <p:extLst>
      <p:ext uri="{BB962C8B-B14F-4D97-AF65-F5344CB8AC3E}">
        <p14:creationId xmlns:p14="http://schemas.microsoft.com/office/powerpoint/2010/main" val="3788949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29"/>
          <p:cNvSpPr txBox="1">
            <a:spLocks noGrp="1"/>
          </p:cNvSpPr>
          <p:nvPr>
            <p:ph type="title"/>
          </p:nvPr>
        </p:nvSpPr>
        <p:spPr>
          <a:xfrm>
            <a:off x="1998350" y="540000"/>
            <a:ext cx="6425700" cy="477600"/>
          </a:xfrm>
          <a:prstGeom prst="rect">
            <a:avLst/>
          </a:prstGeom>
        </p:spPr>
        <p:txBody>
          <a:bodyPr spcFirstLastPara="1" wrap="square" lIns="91425" tIns="0" rIns="91425" bIns="0" anchor="t" anchorCtr="0">
            <a:noAutofit/>
          </a:bodyPr>
          <a:lstStyle/>
          <a:p>
            <a:pPr marL="0" lvl="0" indent="0" algn="l" rtl="0">
              <a:spcBef>
                <a:spcPts val="0"/>
              </a:spcBef>
              <a:spcAft>
                <a:spcPts val="0"/>
              </a:spcAft>
              <a:buNone/>
            </a:pPr>
            <a:r>
              <a:rPr lang="en" dirty="0"/>
              <a:t>Công nghệ</a:t>
            </a:r>
            <a:endParaRPr dirty="0"/>
          </a:p>
        </p:txBody>
      </p:sp>
      <p:grpSp>
        <p:nvGrpSpPr>
          <p:cNvPr id="255" name="Google Shape;255;p29"/>
          <p:cNvGrpSpPr/>
          <p:nvPr/>
        </p:nvGrpSpPr>
        <p:grpSpPr>
          <a:xfrm>
            <a:off x="723837" y="552000"/>
            <a:ext cx="1218671" cy="1640915"/>
            <a:chOff x="723837" y="552000"/>
            <a:chExt cx="1218671" cy="1640915"/>
          </a:xfrm>
        </p:grpSpPr>
        <p:sp>
          <p:nvSpPr>
            <p:cNvPr id="256" name="Google Shape;256;p29"/>
            <p:cNvSpPr/>
            <p:nvPr/>
          </p:nvSpPr>
          <p:spPr>
            <a:xfrm>
              <a:off x="729625" y="552000"/>
              <a:ext cx="98100" cy="98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9"/>
            <p:cNvSpPr/>
            <p:nvPr/>
          </p:nvSpPr>
          <p:spPr>
            <a:xfrm>
              <a:off x="882900" y="552000"/>
              <a:ext cx="98100" cy="9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9"/>
            <p:cNvSpPr/>
            <p:nvPr/>
          </p:nvSpPr>
          <p:spPr>
            <a:xfrm>
              <a:off x="1036175" y="552000"/>
              <a:ext cx="98100" cy="98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9"/>
            <p:cNvSpPr/>
            <p:nvPr/>
          </p:nvSpPr>
          <p:spPr>
            <a:xfrm>
              <a:off x="1379968" y="618464"/>
              <a:ext cx="255633" cy="250348"/>
            </a:xfrm>
            <a:custGeom>
              <a:avLst/>
              <a:gdLst/>
              <a:ahLst/>
              <a:cxnLst/>
              <a:rect l="l" t="t" r="r" b="b"/>
              <a:pathLst>
                <a:path w="11027" h="10799" extrusionOk="0">
                  <a:moveTo>
                    <a:pt x="5504" y="1"/>
                  </a:moveTo>
                  <a:cubicBezTo>
                    <a:pt x="5436" y="1"/>
                    <a:pt x="5367" y="2"/>
                    <a:pt x="5298" y="4"/>
                  </a:cubicBezTo>
                  <a:cubicBezTo>
                    <a:pt x="2331" y="130"/>
                    <a:pt x="1" y="2639"/>
                    <a:pt x="126" y="5621"/>
                  </a:cubicBezTo>
                  <a:cubicBezTo>
                    <a:pt x="234" y="8525"/>
                    <a:pt x="2618" y="10799"/>
                    <a:pt x="5498" y="10799"/>
                  </a:cubicBezTo>
                  <a:cubicBezTo>
                    <a:pt x="5575" y="10799"/>
                    <a:pt x="5652" y="10797"/>
                    <a:pt x="5729" y="10794"/>
                  </a:cubicBezTo>
                  <a:cubicBezTo>
                    <a:pt x="8710" y="10683"/>
                    <a:pt x="11027" y="8173"/>
                    <a:pt x="10916" y="5191"/>
                  </a:cubicBezTo>
                  <a:cubicBezTo>
                    <a:pt x="10793" y="2279"/>
                    <a:pt x="8395" y="1"/>
                    <a:pt x="550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9"/>
            <p:cNvSpPr/>
            <p:nvPr/>
          </p:nvSpPr>
          <p:spPr>
            <a:xfrm>
              <a:off x="1483960" y="686786"/>
              <a:ext cx="47650" cy="117350"/>
            </a:xfrm>
            <a:custGeom>
              <a:avLst/>
              <a:gdLst/>
              <a:ahLst/>
              <a:cxnLst/>
              <a:rect l="l" t="t" r="r" b="b"/>
              <a:pathLst>
                <a:path w="1906" h="4694" extrusionOk="0">
                  <a:moveTo>
                    <a:pt x="1906" y="0"/>
                  </a:moveTo>
                  <a:lnTo>
                    <a:pt x="0" y="2347"/>
                  </a:lnTo>
                  <a:lnTo>
                    <a:pt x="1857" y="4694"/>
                  </a:lnTo>
                </a:path>
              </a:pathLst>
            </a:custGeom>
            <a:noFill/>
            <a:ln w="9525" cap="flat" cmpd="sng">
              <a:solidFill>
                <a:schemeClr val="accent3"/>
              </a:solidFill>
              <a:prstDash val="solid"/>
              <a:round/>
              <a:headEnd type="none" w="med" len="med"/>
              <a:tailEnd type="none" w="med" len="med"/>
            </a:ln>
          </p:spPr>
        </p:sp>
        <p:sp>
          <p:nvSpPr>
            <p:cNvPr id="261" name="Google Shape;261;p29"/>
            <p:cNvSpPr/>
            <p:nvPr/>
          </p:nvSpPr>
          <p:spPr>
            <a:xfrm flipH="1">
              <a:off x="1686874" y="618464"/>
              <a:ext cx="255633" cy="250348"/>
            </a:xfrm>
            <a:custGeom>
              <a:avLst/>
              <a:gdLst/>
              <a:ahLst/>
              <a:cxnLst/>
              <a:rect l="l" t="t" r="r" b="b"/>
              <a:pathLst>
                <a:path w="11027" h="10799" extrusionOk="0">
                  <a:moveTo>
                    <a:pt x="5504" y="1"/>
                  </a:moveTo>
                  <a:cubicBezTo>
                    <a:pt x="5436" y="1"/>
                    <a:pt x="5367" y="2"/>
                    <a:pt x="5298" y="4"/>
                  </a:cubicBezTo>
                  <a:cubicBezTo>
                    <a:pt x="2331" y="130"/>
                    <a:pt x="1" y="2639"/>
                    <a:pt x="126" y="5621"/>
                  </a:cubicBezTo>
                  <a:cubicBezTo>
                    <a:pt x="234" y="8525"/>
                    <a:pt x="2618" y="10799"/>
                    <a:pt x="5498" y="10799"/>
                  </a:cubicBezTo>
                  <a:cubicBezTo>
                    <a:pt x="5575" y="10799"/>
                    <a:pt x="5652" y="10797"/>
                    <a:pt x="5729" y="10794"/>
                  </a:cubicBezTo>
                  <a:cubicBezTo>
                    <a:pt x="8710" y="10683"/>
                    <a:pt x="11027" y="8173"/>
                    <a:pt x="10916" y="5191"/>
                  </a:cubicBezTo>
                  <a:cubicBezTo>
                    <a:pt x="10793" y="2279"/>
                    <a:pt x="8395" y="1"/>
                    <a:pt x="550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9"/>
            <p:cNvSpPr/>
            <p:nvPr/>
          </p:nvSpPr>
          <p:spPr>
            <a:xfrm flipH="1">
              <a:off x="1790866" y="686786"/>
              <a:ext cx="47650" cy="117350"/>
            </a:xfrm>
            <a:custGeom>
              <a:avLst/>
              <a:gdLst/>
              <a:ahLst/>
              <a:cxnLst/>
              <a:rect l="l" t="t" r="r" b="b"/>
              <a:pathLst>
                <a:path w="1906" h="4694" extrusionOk="0">
                  <a:moveTo>
                    <a:pt x="1906" y="0"/>
                  </a:moveTo>
                  <a:lnTo>
                    <a:pt x="0" y="2347"/>
                  </a:lnTo>
                  <a:lnTo>
                    <a:pt x="1857" y="4694"/>
                  </a:lnTo>
                </a:path>
              </a:pathLst>
            </a:custGeom>
            <a:noFill/>
            <a:ln w="9525" cap="flat" cmpd="sng">
              <a:solidFill>
                <a:schemeClr val="accent3"/>
              </a:solidFill>
              <a:prstDash val="solid"/>
              <a:round/>
              <a:headEnd type="none" w="med" len="med"/>
              <a:tailEnd type="none" w="med" len="med"/>
            </a:ln>
          </p:spPr>
        </p:sp>
        <p:grpSp>
          <p:nvGrpSpPr>
            <p:cNvPr id="263" name="Google Shape;263;p29"/>
            <p:cNvGrpSpPr/>
            <p:nvPr/>
          </p:nvGrpSpPr>
          <p:grpSpPr>
            <a:xfrm>
              <a:off x="729630" y="1968358"/>
              <a:ext cx="255615" cy="224557"/>
              <a:chOff x="6184139" y="1980808"/>
              <a:chExt cx="451696" cy="396814"/>
            </a:xfrm>
          </p:grpSpPr>
          <p:sp>
            <p:nvSpPr>
              <p:cNvPr id="264" name="Google Shape;264;p29"/>
              <p:cNvSpPr/>
              <p:nvPr/>
            </p:nvSpPr>
            <p:spPr>
              <a:xfrm>
                <a:off x="6184139" y="1980808"/>
                <a:ext cx="451696" cy="396814"/>
              </a:xfrm>
              <a:custGeom>
                <a:avLst/>
                <a:gdLst/>
                <a:ahLst/>
                <a:cxnLst/>
                <a:rect l="l" t="t" r="r" b="b"/>
                <a:pathLst>
                  <a:path w="9473" h="8322" extrusionOk="0">
                    <a:moveTo>
                      <a:pt x="4272" y="361"/>
                    </a:moveTo>
                    <a:cubicBezTo>
                      <a:pt x="4675" y="361"/>
                      <a:pt x="5063" y="583"/>
                      <a:pt x="5257" y="943"/>
                    </a:cubicBezTo>
                    <a:cubicBezTo>
                      <a:pt x="5285" y="1013"/>
                      <a:pt x="5354" y="1041"/>
                      <a:pt x="5437" y="1041"/>
                    </a:cubicBezTo>
                    <a:cubicBezTo>
                      <a:pt x="5466" y="1038"/>
                      <a:pt x="5495" y="1036"/>
                      <a:pt x="5524" y="1036"/>
                    </a:cubicBezTo>
                    <a:cubicBezTo>
                      <a:pt x="5868" y="1036"/>
                      <a:pt x="6196" y="1263"/>
                      <a:pt x="6324" y="1596"/>
                    </a:cubicBezTo>
                    <a:cubicBezTo>
                      <a:pt x="6349" y="1657"/>
                      <a:pt x="6408" y="1709"/>
                      <a:pt x="6480" y="1709"/>
                    </a:cubicBezTo>
                    <a:cubicBezTo>
                      <a:pt x="6489" y="1709"/>
                      <a:pt x="6497" y="1708"/>
                      <a:pt x="6505" y="1707"/>
                    </a:cubicBezTo>
                    <a:cubicBezTo>
                      <a:pt x="6521" y="1705"/>
                      <a:pt x="6536" y="1704"/>
                      <a:pt x="6552" y="1704"/>
                    </a:cubicBezTo>
                    <a:cubicBezTo>
                      <a:pt x="6838" y="1704"/>
                      <a:pt x="7088" y="1944"/>
                      <a:pt x="7088" y="2234"/>
                    </a:cubicBezTo>
                    <a:cubicBezTo>
                      <a:pt x="7088" y="2524"/>
                      <a:pt x="6851" y="2760"/>
                      <a:pt x="6561" y="2760"/>
                    </a:cubicBezTo>
                    <a:lnTo>
                      <a:pt x="6311" y="2760"/>
                    </a:lnTo>
                    <a:lnTo>
                      <a:pt x="6311" y="2178"/>
                    </a:lnTo>
                    <a:cubicBezTo>
                      <a:pt x="6311" y="2073"/>
                      <a:pt x="6222" y="1988"/>
                      <a:pt x="6120" y="1988"/>
                    </a:cubicBezTo>
                    <a:cubicBezTo>
                      <a:pt x="6101" y="1988"/>
                      <a:pt x="6081" y="1991"/>
                      <a:pt x="6061" y="1997"/>
                    </a:cubicBezTo>
                    <a:lnTo>
                      <a:pt x="4064" y="2566"/>
                    </a:lnTo>
                    <a:cubicBezTo>
                      <a:pt x="3981" y="2594"/>
                      <a:pt x="3926" y="2677"/>
                      <a:pt x="3939" y="2760"/>
                    </a:cubicBezTo>
                    <a:lnTo>
                      <a:pt x="3066" y="2760"/>
                    </a:lnTo>
                    <a:cubicBezTo>
                      <a:pt x="2678" y="2760"/>
                      <a:pt x="2345" y="2413"/>
                      <a:pt x="2373" y="2025"/>
                    </a:cubicBezTo>
                    <a:cubicBezTo>
                      <a:pt x="2373" y="1886"/>
                      <a:pt x="2441" y="1720"/>
                      <a:pt x="2552" y="1609"/>
                    </a:cubicBezTo>
                    <a:cubicBezTo>
                      <a:pt x="2678" y="1470"/>
                      <a:pt x="2830" y="1401"/>
                      <a:pt x="3011" y="1387"/>
                    </a:cubicBezTo>
                    <a:cubicBezTo>
                      <a:pt x="3094" y="1374"/>
                      <a:pt x="3163" y="1318"/>
                      <a:pt x="3177" y="1235"/>
                    </a:cubicBezTo>
                    <a:cubicBezTo>
                      <a:pt x="3232" y="999"/>
                      <a:pt x="3371" y="777"/>
                      <a:pt x="3565" y="610"/>
                    </a:cubicBezTo>
                    <a:cubicBezTo>
                      <a:pt x="3773" y="444"/>
                      <a:pt x="4009" y="361"/>
                      <a:pt x="4272" y="361"/>
                    </a:cubicBezTo>
                    <a:close/>
                    <a:moveTo>
                      <a:pt x="5936" y="2413"/>
                    </a:moveTo>
                    <a:lnTo>
                      <a:pt x="5936" y="2816"/>
                    </a:lnTo>
                    <a:lnTo>
                      <a:pt x="4300" y="3301"/>
                    </a:lnTo>
                    <a:lnTo>
                      <a:pt x="4300" y="2885"/>
                    </a:lnTo>
                    <a:lnTo>
                      <a:pt x="5936" y="2413"/>
                    </a:lnTo>
                    <a:close/>
                    <a:moveTo>
                      <a:pt x="5618" y="4493"/>
                    </a:moveTo>
                    <a:cubicBezTo>
                      <a:pt x="5797" y="4493"/>
                      <a:pt x="5936" y="4632"/>
                      <a:pt x="5936" y="4813"/>
                    </a:cubicBezTo>
                    <a:lnTo>
                      <a:pt x="5936" y="4826"/>
                    </a:lnTo>
                    <a:lnTo>
                      <a:pt x="5936" y="4841"/>
                    </a:lnTo>
                    <a:cubicBezTo>
                      <a:pt x="5936" y="5007"/>
                      <a:pt x="5797" y="5146"/>
                      <a:pt x="5618" y="5146"/>
                    </a:cubicBezTo>
                    <a:lnTo>
                      <a:pt x="5326" y="5146"/>
                    </a:lnTo>
                    <a:cubicBezTo>
                      <a:pt x="5146" y="5146"/>
                      <a:pt x="5007" y="5007"/>
                      <a:pt x="5007" y="4841"/>
                    </a:cubicBezTo>
                    <a:lnTo>
                      <a:pt x="5007" y="4813"/>
                    </a:lnTo>
                    <a:cubicBezTo>
                      <a:pt x="5007" y="4632"/>
                      <a:pt x="5146" y="4493"/>
                      <a:pt x="5326" y="4493"/>
                    </a:cubicBezTo>
                    <a:close/>
                    <a:moveTo>
                      <a:pt x="3621" y="4909"/>
                    </a:moveTo>
                    <a:cubicBezTo>
                      <a:pt x="3800" y="4909"/>
                      <a:pt x="3939" y="5048"/>
                      <a:pt x="3939" y="5215"/>
                    </a:cubicBezTo>
                    <a:lnTo>
                      <a:pt x="3939" y="5229"/>
                    </a:lnTo>
                    <a:lnTo>
                      <a:pt x="3939" y="5242"/>
                    </a:lnTo>
                    <a:cubicBezTo>
                      <a:pt x="3939" y="5409"/>
                      <a:pt x="3800" y="5547"/>
                      <a:pt x="3621" y="5547"/>
                    </a:cubicBezTo>
                    <a:lnTo>
                      <a:pt x="3316" y="5547"/>
                    </a:lnTo>
                    <a:cubicBezTo>
                      <a:pt x="3149" y="5547"/>
                      <a:pt x="3011" y="5409"/>
                      <a:pt x="3011" y="5242"/>
                    </a:cubicBezTo>
                    <a:lnTo>
                      <a:pt x="3011" y="5215"/>
                    </a:lnTo>
                    <a:cubicBezTo>
                      <a:pt x="3011" y="5048"/>
                      <a:pt x="3149" y="4909"/>
                      <a:pt x="3316" y="4909"/>
                    </a:cubicBezTo>
                    <a:close/>
                    <a:moveTo>
                      <a:pt x="7615" y="2483"/>
                    </a:moveTo>
                    <a:lnTo>
                      <a:pt x="7615" y="6200"/>
                    </a:lnTo>
                    <a:lnTo>
                      <a:pt x="1873" y="6200"/>
                    </a:lnTo>
                    <a:lnTo>
                      <a:pt x="1873" y="2483"/>
                    </a:lnTo>
                    <a:lnTo>
                      <a:pt x="2081" y="2483"/>
                    </a:lnTo>
                    <a:cubicBezTo>
                      <a:pt x="2247" y="2871"/>
                      <a:pt x="2636" y="3134"/>
                      <a:pt x="3066" y="3134"/>
                    </a:cubicBezTo>
                    <a:lnTo>
                      <a:pt x="3939" y="3134"/>
                    </a:lnTo>
                    <a:lnTo>
                      <a:pt x="3939" y="4619"/>
                    </a:lnTo>
                    <a:cubicBezTo>
                      <a:pt x="3843" y="4563"/>
                      <a:pt x="3732" y="4536"/>
                      <a:pt x="3621" y="4536"/>
                    </a:cubicBezTo>
                    <a:lnTo>
                      <a:pt x="3316" y="4536"/>
                    </a:lnTo>
                    <a:cubicBezTo>
                      <a:pt x="2941" y="4536"/>
                      <a:pt x="2636" y="4841"/>
                      <a:pt x="2636" y="5215"/>
                    </a:cubicBezTo>
                    <a:lnTo>
                      <a:pt x="2636" y="5242"/>
                    </a:lnTo>
                    <a:cubicBezTo>
                      <a:pt x="2636" y="5617"/>
                      <a:pt x="2941" y="5922"/>
                      <a:pt x="3316" y="5922"/>
                    </a:cubicBezTo>
                    <a:lnTo>
                      <a:pt x="3621" y="5922"/>
                    </a:lnTo>
                    <a:cubicBezTo>
                      <a:pt x="4009" y="5922"/>
                      <a:pt x="4300" y="5590"/>
                      <a:pt x="4300" y="5215"/>
                    </a:cubicBezTo>
                    <a:lnTo>
                      <a:pt x="4300" y="3676"/>
                    </a:lnTo>
                    <a:lnTo>
                      <a:pt x="5936" y="3204"/>
                    </a:lnTo>
                    <a:lnTo>
                      <a:pt x="5936" y="4203"/>
                    </a:lnTo>
                    <a:cubicBezTo>
                      <a:pt x="5840" y="4161"/>
                      <a:pt x="5742" y="4133"/>
                      <a:pt x="5618" y="4133"/>
                    </a:cubicBezTo>
                    <a:lnTo>
                      <a:pt x="5326" y="4133"/>
                    </a:lnTo>
                    <a:cubicBezTo>
                      <a:pt x="4952" y="4133"/>
                      <a:pt x="4647" y="4438"/>
                      <a:pt x="4647" y="4813"/>
                    </a:cubicBezTo>
                    <a:lnTo>
                      <a:pt x="4647" y="4841"/>
                    </a:lnTo>
                    <a:cubicBezTo>
                      <a:pt x="4647" y="5215"/>
                      <a:pt x="4952" y="5520"/>
                      <a:pt x="5326" y="5520"/>
                    </a:cubicBezTo>
                    <a:lnTo>
                      <a:pt x="5618" y="5520"/>
                    </a:lnTo>
                    <a:cubicBezTo>
                      <a:pt x="6006" y="5520"/>
                      <a:pt x="6311" y="5187"/>
                      <a:pt x="6311" y="4813"/>
                    </a:cubicBezTo>
                    <a:lnTo>
                      <a:pt x="6311" y="3134"/>
                    </a:lnTo>
                    <a:lnTo>
                      <a:pt x="6561" y="3134"/>
                    </a:lnTo>
                    <a:cubicBezTo>
                      <a:pt x="6962" y="3134"/>
                      <a:pt x="7323" y="2857"/>
                      <a:pt x="7434" y="2483"/>
                    </a:cubicBezTo>
                    <a:close/>
                    <a:moveTo>
                      <a:pt x="8044" y="1664"/>
                    </a:moveTo>
                    <a:cubicBezTo>
                      <a:pt x="8253" y="1664"/>
                      <a:pt x="8432" y="1831"/>
                      <a:pt x="8432" y="2053"/>
                    </a:cubicBezTo>
                    <a:lnTo>
                      <a:pt x="8432" y="6629"/>
                    </a:lnTo>
                    <a:cubicBezTo>
                      <a:pt x="8432" y="6838"/>
                      <a:pt x="8253" y="7017"/>
                      <a:pt x="8044" y="7017"/>
                    </a:cubicBezTo>
                    <a:lnTo>
                      <a:pt x="1443" y="7017"/>
                    </a:lnTo>
                    <a:cubicBezTo>
                      <a:pt x="1221" y="7017"/>
                      <a:pt x="1055" y="6838"/>
                      <a:pt x="1055" y="6629"/>
                    </a:cubicBezTo>
                    <a:lnTo>
                      <a:pt x="1055" y="2053"/>
                    </a:lnTo>
                    <a:cubicBezTo>
                      <a:pt x="1055" y="1831"/>
                      <a:pt x="1221" y="1664"/>
                      <a:pt x="1443" y="1664"/>
                    </a:cubicBezTo>
                    <a:lnTo>
                      <a:pt x="2081" y="1664"/>
                    </a:lnTo>
                    <a:cubicBezTo>
                      <a:pt x="2025" y="1803"/>
                      <a:pt x="1998" y="1956"/>
                      <a:pt x="1998" y="2108"/>
                    </a:cubicBezTo>
                    <a:lnTo>
                      <a:pt x="1679" y="2108"/>
                    </a:lnTo>
                    <a:cubicBezTo>
                      <a:pt x="1582" y="2108"/>
                      <a:pt x="1498" y="2191"/>
                      <a:pt x="1498" y="2289"/>
                    </a:cubicBezTo>
                    <a:lnTo>
                      <a:pt x="1498" y="6394"/>
                    </a:lnTo>
                    <a:cubicBezTo>
                      <a:pt x="1498" y="6490"/>
                      <a:pt x="1582" y="6574"/>
                      <a:pt x="1679" y="6574"/>
                    </a:cubicBezTo>
                    <a:lnTo>
                      <a:pt x="7794" y="6574"/>
                    </a:lnTo>
                    <a:cubicBezTo>
                      <a:pt x="7905" y="6574"/>
                      <a:pt x="7989" y="6490"/>
                      <a:pt x="7989" y="6394"/>
                    </a:cubicBezTo>
                    <a:lnTo>
                      <a:pt x="7989" y="2289"/>
                    </a:lnTo>
                    <a:cubicBezTo>
                      <a:pt x="7989" y="2191"/>
                      <a:pt x="7905" y="2108"/>
                      <a:pt x="7794" y="2108"/>
                    </a:cubicBezTo>
                    <a:lnTo>
                      <a:pt x="7448" y="2108"/>
                    </a:lnTo>
                    <a:cubicBezTo>
                      <a:pt x="7434" y="1942"/>
                      <a:pt x="7365" y="1790"/>
                      <a:pt x="7254" y="1664"/>
                    </a:cubicBezTo>
                    <a:close/>
                    <a:moveTo>
                      <a:pt x="4272" y="0"/>
                    </a:moveTo>
                    <a:cubicBezTo>
                      <a:pt x="3926" y="0"/>
                      <a:pt x="3593" y="111"/>
                      <a:pt x="3329" y="320"/>
                    </a:cubicBezTo>
                    <a:cubicBezTo>
                      <a:pt x="3107" y="514"/>
                      <a:pt x="2941" y="749"/>
                      <a:pt x="2844" y="1026"/>
                    </a:cubicBezTo>
                    <a:cubicBezTo>
                      <a:pt x="2663" y="1069"/>
                      <a:pt x="2484" y="1165"/>
                      <a:pt x="2345" y="1290"/>
                    </a:cubicBezTo>
                    <a:lnTo>
                      <a:pt x="1443" y="1290"/>
                    </a:lnTo>
                    <a:cubicBezTo>
                      <a:pt x="1027" y="1290"/>
                      <a:pt x="681" y="1637"/>
                      <a:pt x="681" y="2053"/>
                    </a:cubicBezTo>
                    <a:lnTo>
                      <a:pt x="681" y="6629"/>
                    </a:lnTo>
                    <a:cubicBezTo>
                      <a:pt x="681" y="6768"/>
                      <a:pt x="722" y="6906"/>
                      <a:pt x="792" y="7017"/>
                    </a:cubicBezTo>
                    <a:lnTo>
                      <a:pt x="195" y="7017"/>
                    </a:lnTo>
                    <a:cubicBezTo>
                      <a:pt x="84" y="7017"/>
                      <a:pt x="1" y="7101"/>
                      <a:pt x="1" y="7198"/>
                    </a:cubicBezTo>
                    <a:lnTo>
                      <a:pt x="1" y="7642"/>
                    </a:lnTo>
                    <a:cubicBezTo>
                      <a:pt x="1" y="8016"/>
                      <a:pt x="320" y="8321"/>
                      <a:pt x="694" y="8321"/>
                    </a:cubicBezTo>
                    <a:lnTo>
                      <a:pt x="3926" y="8321"/>
                    </a:lnTo>
                    <a:cubicBezTo>
                      <a:pt x="4037" y="8321"/>
                      <a:pt x="4120" y="8238"/>
                      <a:pt x="4120" y="8141"/>
                    </a:cubicBezTo>
                    <a:cubicBezTo>
                      <a:pt x="4120" y="8030"/>
                      <a:pt x="4037" y="7947"/>
                      <a:pt x="3926" y="7947"/>
                    </a:cubicBezTo>
                    <a:lnTo>
                      <a:pt x="694" y="7947"/>
                    </a:lnTo>
                    <a:cubicBezTo>
                      <a:pt x="514" y="7947"/>
                      <a:pt x="376" y="7808"/>
                      <a:pt x="376" y="7642"/>
                    </a:cubicBezTo>
                    <a:lnTo>
                      <a:pt x="376" y="7392"/>
                    </a:lnTo>
                    <a:lnTo>
                      <a:pt x="9098" y="7392"/>
                    </a:lnTo>
                    <a:lnTo>
                      <a:pt x="9098" y="7642"/>
                    </a:lnTo>
                    <a:cubicBezTo>
                      <a:pt x="9098" y="7808"/>
                      <a:pt x="8959" y="7947"/>
                      <a:pt x="8793" y="7947"/>
                    </a:cubicBezTo>
                    <a:lnTo>
                      <a:pt x="5562" y="7947"/>
                    </a:lnTo>
                    <a:cubicBezTo>
                      <a:pt x="5451" y="7947"/>
                      <a:pt x="5368" y="8030"/>
                      <a:pt x="5368" y="8141"/>
                    </a:cubicBezTo>
                    <a:cubicBezTo>
                      <a:pt x="5368" y="8238"/>
                      <a:pt x="5451" y="8321"/>
                      <a:pt x="5562" y="8321"/>
                    </a:cubicBezTo>
                    <a:lnTo>
                      <a:pt x="8793" y="8321"/>
                    </a:lnTo>
                    <a:cubicBezTo>
                      <a:pt x="9168" y="8321"/>
                      <a:pt x="9473" y="8016"/>
                      <a:pt x="9473" y="7642"/>
                    </a:cubicBezTo>
                    <a:lnTo>
                      <a:pt x="9473" y="7198"/>
                    </a:lnTo>
                    <a:cubicBezTo>
                      <a:pt x="9473" y="7101"/>
                      <a:pt x="9390" y="7017"/>
                      <a:pt x="9292" y="7017"/>
                    </a:cubicBezTo>
                    <a:lnTo>
                      <a:pt x="8696" y="7017"/>
                    </a:lnTo>
                    <a:cubicBezTo>
                      <a:pt x="8765" y="6906"/>
                      <a:pt x="8793" y="6768"/>
                      <a:pt x="8793" y="6629"/>
                    </a:cubicBezTo>
                    <a:lnTo>
                      <a:pt x="8793" y="2053"/>
                    </a:lnTo>
                    <a:cubicBezTo>
                      <a:pt x="8793" y="1637"/>
                      <a:pt x="8460" y="1290"/>
                      <a:pt x="8044" y="1290"/>
                    </a:cubicBezTo>
                    <a:lnTo>
                      <a:pt x="6588" y="1290"/>
                    </a:lnTo>
                    <a:cubicBezTo>
                      <a:pt x="6367" y="915"/>
                      <a:pt x="5964" y="666"/>
                      <a:pt x="5520" y="666"/>
                    </a:cubicBezTo>
                    <a:cubicBezTo>
                      <a:pt x="5243" y="250"/>
                      <a:pt x="4771" y="0"/>
                      <a:pt x="4272" y="0"/>
                    </a:cubicBezTo>
                    <a:close/>
                  </a:path>
                </a:pathLst>
              </a:custGeom>
              <a:solidFill>
                <a:schemeClr val="bg2">
                  <a:lumMod val="60000"/>
                  <a:lumOff val="4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9"/>
              <p:cNvSpPr/>
              <p:nvPr/>
            </p:nvSpPr>
            <p:spPr>
              <a:xfrm>
                <a:off x="6400384" y="2359892"/>
                <a:ext cx="19216" cy="17499"/>
              </a:xfrm>
              <a:custGeom>
                <a:avLst/>
                <a:gdLst/>
                <a:ahLst/>
                <a:cxnLst/>
                <a:rect l="l" t="t" r="r" b="b"/>
                <a:pathLst>
                  <a:path w="403" h="367" extrusionOk="0">
                    <a:moveTo>
                      <a:pt x="192" y="0"/>
                    </a:moveTo>
                    <a:cubicBezTo>
                      <a:pt x="147" y="0"/>
                      <a:pt x="103" y="19"/>
                      <a:pt x="70" y="53"/>
                    </a:cubicBezTo>
                    <a:cubicBezTo>
                      <a:pt x="14" y="121"/>
                      <a:pt x="1" y="219"/>
                      <a:pt x="56" y="288"/>
                    </a:cubicBezTo>
                    <a:cubicBezTo>
                      <a:pt x="89" y="342"/>
                      <a:pt x="142" y="366"/>
                      <a:pt x="197" y="366"/>
                    </a:cubicBezTo>
                    <a:cubicBezTo>
                      <a:pt x="283" y="366"/>
                      <a:pt x="372" y="306"/>
                      <a:pt x="389" y="205"/>
                    </a:cubicBezTo>
                    <a:cubicBezTo>
                      <a:pt x="403" y="136"/>
                      <a:pt x="362" y="53"/>
                      <a:pt x="278" y="25"/>
                    </a:cubicBezTo>
                    <a:cubicBezTo>
                      <a:pt x="251" y="8"/>
                      <a:pt x="221" y="0"/>
                      <a:pt x="1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6" name="Google Shape;266;p29"/>
            <p:cNvGrpSpPr/>
            <p:nvPr/>
          </p:nvGrpSpPr>
          <p:grpSpPr>
            <a:xfrm>
              <a:off x="729630" y="975085"/>
              <a:ext cx="255615" cy="254967"/>
              <a:chOff x="6184139" y="1220827"/>
              <a:chExt cx="451696" cy="450552"/>
            </a:xfrm>
          </p:grpSpPr>
          <p:sp>
            <p:nvSpPr>
              <p:cNvPr id="267" name="Google Shape;267;p29"/>
              <p:cNvSpPr/>
              <p:nvPr/>
            </p:nvSpPr>
            <p:spPr>
              <a:xfrm>
                <a:off x="6353416" y="1390104"/>
                <a:ext cx="117776" cy="137087"/>
              </a:xfrm>
              <a:custGeom>
                <a:avLst/>
                <a:gdLst/>
                <a:ahLst/>
                <a:cxnLst/>
                <a:rect l="l" t="t" r="r" b="b"/>
                <a:pathLst>
                  <a:path w="2470" h="2875" extrusionOk="0">
                    <a:moveTo>
                      <a:pt x="916" y="1946"/>
                    </a:moveTo>
                    <a:cubicBezTo>
                      <a:pt x="1069" y="1946"/>
                      <a:pt x="1193" y="2070"/>
                      <a:pt x="1193" y="2224"/>
                    </a:cubicBezTo>
                    <a:cubicBezTo>
                      <a:pt x="1193" y="2376"/>
                      <a:pt x="1069" y="2501"/>
                      <a:pt x="916" y="2501"/>
                    </a:cubicBezTo>
                    <a:lnTo>
                      <a:pt x="666" y="2501"/>
                    </a:lnTo>
                    <a:cubicBezTo>
                      <a:pt x="500" y="2501"/>
                      <a:pt x="376" y="2376"/>
                      <a:pt x="376" y="2224"/>
                    </a:cubicBezTo>
                    <a:cubicBezTo>
                      <a:pt x="376" y="2070"/>
                      <a:pt x="500" y="1946"/>
                      <a:pt x="666" y="1946"/>
                    </a:cubicBezTo>
                    <a:close/>
                    <a:moveTo>
                      <a:pt x="1383" y="1"/>
                    </a:moveTo>
                    <a:cubicBezTo>
                      <a:pt x="1371" y="1"/>
                      <a:pt x="1358" y="2"/>
                      <a:pt x="1347" y="5"/>
                    </a:cubicBezTo>
                    <a:cubicBezTo>
                      <a:pt x="1263" y="18"/>
                      <a:pt x="1193" y="101"/>
                      <a:pt x="1193" y="184"/>
                    </a:cubicBezTo>
                    <a:lnTo>
                      <a:pt x="1193" y="1627"/>
                    </a:lnTo>
                    <a:cubicBezTo>
                      <a:pt x="1110" y="1599"/>
                      <a:pt x="1014" y="1571"/>
                      <a:pt x="916" y="1571"/>
                    </a:cubicBezTo>
                    <a:lnTo>
                      <a:pt x="666" y="1571"/>
                    </a:lnTo>
                    <a:cubicBezTo>
                      <a:pt x="320" y="1571"/>
                      <a:pt x="15" y="1849"/>
                      <a:pt x="15" y="2209"/>
                    </a:cubicBezTo>
                    <a:cubicBezTo>
                      <a:pt x="1" y="2570"/>
                      <a:pt x="293" y="2875"/>
                      <a:pt x="666" y="2875"/>
                    </a:cubicBezTo>
                    <a:lnTo>
                      <a:pt x="916" y="2875"/>
                    </a:lnTo>
                    <a:cubicBezTo>
                      <a:pt x="1277" y="2875"/>
                      <a:pt x="1568" y="2584"/>
                      <a:pt x="1568" y="2224"/>
                    </a:cubicBezTo>
                    <a:lnTo>
                      <a:pt x="1568" y="600"/>
                    </a:lnTo>
                    <a:cubicBezTo>
                      <a:pt x="1637" y="628"/>
                      <a:pt x="1707" y="670"/>
                      <a:pt x="1804" y="698"/>
                    </a:cubicBezTo>
                    <a:cubicBezTo>
                      <a:pt x="2026" y="767"/>
                      <a:pt x="2081" y="920"/>
                      <a:pt x="2081" y="933"/>
                    </a:cubicBezTo>
                    <a:lnTo>
                      <a:pt x="2095" y="948"/>
                    </a:lnTo>
                    <a:cubicBezTo>
                      <a:pt x="2118" y="1025"/>
                      <a:pt x="2183" y="1067"/>
                      <a:pt x="2259" y="1067"/>
                    </a:cubicBezTo>
                    <a:cubicBezTo>
                      <a:pt x="2278" y="1067"/>
                      <a:pt x="2297" y="1064"/>
                      <a:pt x="2317" y="1059"/>
                    </a:cubicBezTo>
                    <a:cubicBezTo>
                      <a:pt x="2414" y="1031"/>
                      <a:pt x="2469" y="933"/>
                      <a:pt x="2442" y="822"/>
                    </a:cubicBezTo>
                    <a:cubicBezTo>
                      <a:pt x="2401" y="698"/>
                      <a:pt x="2247" y="448"/>
                      <a:pt x="1915" y="337"/>
                    </a:cubicBezTo>
                    <a:cubicBezTo>
                      <a:pt x="1665" y="268"/>
                      <a:pt x="1554" y="101"/>
                      <a:pt x="1541" y="88"/>
                    </a:cubicBezTo>
                    <a:cubicBezTo>
                      <a:pt x="1506" y="30"/>
                      <a:pt x="1443" y="1"/>
                      <a:pt x="13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9"/>
              <p:cNvSpPr/>
              <p:nvPr/>
            </p:nvSpPr>
            <p:spPr>
              <a:xfrm>
                <a:off x="6184139" y="1227598"/>
                <a:ext cx="451696" cy="443781"/>
              </a:xfrm>
              <a:custGeom>
                <a:avLst/>
                <a:gdLst/>
                <a:ahLst/>
                <a:cxnLst/>
                <a:rect l="l" t="t" r="r" b="b"/>
                <a:pathLst>
                  <a:path w="9473" h="9307" extrusionOk="0">
                    <a:moveTo>
                      <a:pt x="4672" y="2941"/>
                    </a:moveTo>
                    <a:cubicBezTo>
                      <a:pt x="5194" y="2941"/>
                      <a:pt x="5714" y="3135"/>
                      <a:pt x="6103" y="3524"/>
                    </a:cubicBezTo>
                    <a:cubicBezTo>
                      <a:pt x="6894" y="4313"/>
                      <a:pt x="6894" y="5604"/>
                      <a:pt x="6103" y="6394"/>
                    </a:cubicBezTo>
                    <a:cubicBezTo>
                      <a:pt x="5708" y="6789"/>
                      <a:pt x="5188" y="6987"/>
                      <a:pt x="4667" y="6987"/>
                    </a:cubicBezTo>
                    <a:cubicBezTo>
                      <a:pt x="4147" y="6987"/>
                      <a:pt x="3627" y="6789"/>
                      <a:pt x="3232" y="6394"/>
                    </a:cubicBezTo>
                    <a:cubicBezTo>
                      <a:pt x="2441" y="5604"/>
                      <a:pt x="2441" y="4313"/>
                      <a:pt x="3232" y="3524"/>
                    </a:cubicBezTo>
                    <a:cubicBezTo>
                      <a:pt x="3627" y="3135"/>
                      <a:pt x="4151" y="2941"/>
                      <a:pt x="4672" y="2941"/>
                    </a:cubicBezTo>
                    <a:close/>
                    <a:moveTo>
                      <a:pt x="2726" y="6554"/>
                    </a:moveTo>
                    <a:cubicBezTo>
                      <a:pt x="2820" y="6554"/>
                      <a:pt x="2913" y="6588"/>
                      <a:pt x="2983" y="6658"/>
                    </a:cubicBezTo>
                    <a:cubicBezTo>
                      <a:pt x="3121" y="6796"/>
                      <a:pt x="3121" y="7018"/>
                      <a:pt x="2983" y="7157"/>
                    </a:cubicBezTo>
                    <a:lnTo>
                      <a:pt x="1720" y="8418"/>
                    </a:lnTo>
                    <a:lnTo>
                      <a:pt x="1208" y="7919"/>
                    </a:lnTo>
                    <a:lnTo>
                      <a:pt x="2469" y="6658"/>
                    </a:lnTo>
                    <a:cubicBezTo>
                      <a:pt x="2538" y="6588"/>
                      <a:pt x="2632" y="6554"/>
                      <a:pt x="2726" y="6554"/>
                    </a:cubicBezTo>
                    <a:close/>
                    <a:moveTo>
                      <a:pt x="944" y="8183"/>
                    </a:moveTo>
                    <a:lnTo>
                      <a:pt x="1457" y="8682"/>
                    </a:lnTo>
                    <a:lnTo>
                      <a:pt x="1304" y="8834"/>
                    </a:lnTo>
                    <a:cubicBezTo>
                      <a:pt x="1235" y="8904"/>
                      <a:pt x="1145" y="8938"/>
                      <a:pt x="1055" y="8938"/>
                    </a:cubicBezTo>
                    <a:cubicBezTo>
                      <a:pt x="964" y="8938"/>
                      <a:pt x="874" y="8904"/>
                      <a:pt x="805" y="8834"/>
                    </a:cubicBezTo>
                    <a:cubicBezTo>
                      <a:pt x="666" y="8696"/>
                      <a:pt x="666" y="8474"/>
                      <a:pt x="805" y="8335"/>
                    </a:cubicBezTo>
                    <a:lnTo>
                      <a:pt x="944" y="8183"/>
                    </a:lnTo>
                    <a:close/>
                    <a:moveTo>
                      <a:pt x="4718" y="1"/>
                    </a:moveTo>
                    <a:cubicBezTo>
                      <a:pt x="4642" y="1"/>
                      <a:pt x="4571" y="51"/>
                      <a:pt x="4549" y="125"/>
                    </a:cubicBezTo>
                    <a:cubicBezTo>
                      <a:pt x="4508" y="223"/>
                      <a:pt x="4564" y="320"/>
                      <a:pt x="4660" y="362"/>
                    </a:cubicBezTo>
                    <a:cubicBezTo>
                      <a:pt x="5146" y="541"/>
                      <a:pt x="5548" y="889"/>
                      <a:pt x="5797" y="1346"/>
                    </a:cubicBezTo>
                    <a:cubicBezTo>
                      <a:pt x="5834" y="1394"/>
                      <a:pt x="5890" y="1432"/>
                      <a:pt x="5950" y="1432"/>
                    </a:cubicBezTo>
                    <a:cubicBezTo>
                      <a:pt x="5959" y="1432"/>
                      <a:pt x="5969" y="1431"/>
                      <a:pt x="5978" y="1429"/>
                    </a:cubicBezTo>
                    <a:lnTo>
                      <a:pt x="6130" y="1429"/>
                    </a:lnTo>
                    <a:cubicBezTo>
                      <a:pt x="6824" y="1429"/>
                      <a:pt x="7462" y="1873"/>
                      <a:pt x="7711" y="2511"/>
                    </a:cubicBezTo>
                    <a:cubicBezTo>
                      <a:pt x="7739" y="2594"/>
                      <a:pt x="7822" y="2636"/>
                      <a:pt x="7905" y="2636"/>
                    </a:cubicBezTo>
                    <a:cubicBezTo>
                      <a:pt x="7947" y="2636"/>
                      <a:pt x="7975" y="2622"/>
                      <a:pt x="8016" y="2622"/>
                    </a:cubicBezTo>
                    <a:cubicBezTo>
                      <a:pt x="8613" y="2622"/>
                      <a:pt x="9098" y="3121"/>
                      <a:pt x="9098" y="3718"/>
                    </a:cubicBezTo>
                    <a:cubicBezTo>
                      <a:pt x="9098" y="4328"/>
                      <a:pt x="8613" y="4813"/>
                      <a:pt x="8016" y="4813"/>
                    </a:cubicBezTo>
                    <a:lnTo>
                      <a:pt x="7073" y="4813"/>
                    </a:lnTo>
                    <a:cubicBezTo>
                      <a:pt x="7004" y="3870"/>
                      <a:pt x="6380" y="3024"/>
                      <a:pt x="5492" y="2705"/>
                    </a:cubicBezTo>
                    <a:cubicBezTo>
                      <a:pt x="5230" y="2611"/>
                      <a:pt x="4957" y="2565"/>
                      <a:pt x="4687" y="2565"/>
                    </a:cubicBezTo>
                    <a:cubicBezTo>
                      <a:pt x="4001" y="2565"/>
                      <a:pt x="3329" y="2857"/>
                      <a:pt x="2872" y="3385"/>
                    </a:cubicBezTo>
                    <a:cubicBezTo>
                      <a:pt x="2705" y="3579"/>
                      <a:pt x="2567" y="3787"/>
                      <a:pt x="2456" y="4023"/>
                    </a:cubicBezTo>
                    <a:cubicBezTo>
                      <a:pt x="2358" y="4272"/>
                      <a:pt x="2289" y="4550"/>
                      <a:pt x="2275" y="4813"/>
                    </a:cubicBezTo>
                    <a:lnTo>
                      <a:pt x="1762" y="4813"/>
                    </a:lnTo>
                    <a:cubicBezTo>
                      <a:pt x="999" y="4813"/>
                      <a:pt x="376" y="4189"/>
                      <a:pt x="376" y="3426"/>
                    </a:cubicBezTo>
                    <a:cubicBezTo>
                      <a:pt x="376" y="2719"/>
                      <a:pt x="944" y="2109"/>
                      <a:pt x="1651" y="2054"/>
                    </a:cubicBezTo>
                    <a:cubicBezTo>
                      <a:pt x="1735" y="2039"/>
                      <a:pt x="1803" y="1984"/>
                      <a:pt x="1818" y="1900"/>
                    </a:cubicBezTo>
                    <a:cubicBezTo>
                      <a:pt x="1984" y="1194"/>
                      <a:pt x="2484" y="611"/>
                      <a:pt x="3177" y="362"/>
                    </a:cubicBezTo>
                    <a:cubicBezTo>
                      <a:pt x="3273" y="334"/>
                      <a:pt x="3316" y="223"/>
                      <a:pt x="3273" y="125"/>
                    </a:cubicBezTo>
                    <a:cubicBezTo>
                      <a:pt x="3251" y="48"/>
                      <a:pt x="3176" y="6"/>
                      <a:pt x="3098" y="6"/>
                    </a:cubicBezTo>
                    <a:cubicBezTo>
                      <a:pt x="3078" y="6"/>
                      <a:pt x="3058" y="9"/>
                      <a:pt x="3038" y="14"/>
                    </a:cubicBezTo>
                    <a:cubicBezTo>
                      <a:pt x="2650" y="153"/>
                      <a:pt x="2303" y="403"/>
                      <a:pt x="2025" y="722"/>
                    </a:cubicBezTo>
                    <a:cubicBezTo>
                      <a:pt x="1776" y="1000"/>
                      <a:pt x="1596" y="1332"/>
                      <a:pt x="1498" y="1693"/>
                    </a:cubicBezTo>
                    <a:cubicBezTo>
                      <a:pt x="653" y="1832"/>
                      <a:pt x="1" y="2581"/>
                      <a:pt x="1" y="3426"/>
                    </a:cubicBezTo>
                    <a:cubicBezTo>
                      <a:pt x="1" y="4397"/>
                      <a:pt x="792" y="5188"/>
                      <a:pt x="1762" y="5188"/>
                    </a:cubicBezTo>
                    <a:lnTo>
                      <a:pt x="2289" y="5188"/>
                    </a:lnTo>
                    <a:cubicBezTo>
                      <a:pt x="2317" y="5534"/>
                      <a:pt x="2428" y="5881"/>
                      <a:pt x="2608" y="6186"/>
                    </a:cubicBezTo>
                    <a:cubicBezTo>
                      <a:pt x="2469" y="6214"/>
                      <a:pt x="2330" y="6283"/>
                      <a:pt x="2206" y="6394"/>
                    </a:cubicBezTo>
                    <a:lnTo>
                      <a:pt x="542" y="8072"/>
                    </a:lnTo>
                    <a:cubicBezTo>
                      <a:pt x="250" y="8350"/>
                      <a:pt x="250" y="8807"/>
                      <a:pt x="542" y="9099"/>
                    </a:cubicBezTo>
                    <a:cubicBezTo>
                      <a:pt x="681" y="9237"/>
                      <a:pt x="868" y="9307"/>
                      <a:pt x="1055" y="9307"/>
                    </a:cubicBezTo>
                    <a:cubicBezTo>
                      <a:pt x="1242" y="9307"/>
                      <a:pt x="1430" y="9237"/>
                      <a:pt x="1568" y="9099"/>
                    </a:cubicBezTo>
                    <a:lnTo>
                      <a:pt x="3232" y="7420"/>
                    </a:lnTo>
                    <a:cubicBezTo>
                      <a:pt x="3343" y="7309"/>
                      <a:pt x="3412" y="7170"/>
                      <a:pt x="3440" y="7018"/>
                    </a:cubicBezTo>
                    <a:cubicBezTo>
                      <a:pt x="3815" y="7240"/>
                      <a:pt x="4244" y="7364"/>
                      <a:pt x="4675" y="7364"/>
                    </a:cubicBezTo>
                    <a:cubicBezTo>
                      <a:pt x="5285" y="7364"/>
                      <a:pt x="5895" y="7129"/>
                      <a:pt x="6367" y="6658"/>
                    </a:cubicBezTo>
                    <a:cubicBezTo>
                      <a:pt x="6783" y="6242"/>
                      <a:pt x="7004" y="5728"/>
                      <a:pt x="7060" y="5188"/>
                    </a:cubicBezTo>
                    <a:lnTo>
                      <a:pt x="8016" y="5188"/>
                    </a:lnTo>
                    <a:cubicBezTo>
                      <a:pt x="8821" y="5188"/>
                      <a:pt x="9473" y="4522"/>
                      <a:pt x="9473" y="3718"/>
                    </a:cubicBezTo>
                    <a:cubicBezTo>
                      <a:pt x="9473" y="2913"/>
                      <a:pt x="8821" y="2261"/>
                      <a:pt x="8016" y="2261"/>
                    </a:cubicBezTo>
                    <a:lnTo>
                      <a:pt x="8003" y="2261"/>
                    </a:lnTo>
                    <a:cubicBezTo>
                      <a:pt x="7670" y="1540"/>
                      <a:pt x="6935" y="1055"/>
                      <a:pt x="6130" y="1055"/>
                    </a:cubicBezTo>
                    <a:lnTo>
                      <a:pt x="6061" y="1055"/>
                    </a:lnTo>
                    <a:cubicBezTo>
                      <a:pt x="5770" y="569"/>
                      <a:pt x="5313" y="209"/>
                      <a:pt x="4786" y="14"/>
                    </a:cubicBezTo>
                    <a:cubicBezTo>
                      <a:pt x="4763" y="5"/>
                      <a:pt x="4740" y="1"/>
                      <a:pt x="471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9"/>
              <p:cNvSpPr/>
              <p:nvPr/>
            </p:nvSpPr>
            <p:spPr>
              <a:xfrm>
                <a:off x="6361570" y="1220827"/>
                <a:ext cx="19025" cy="17690"/>
              </a:xfrm>
              <a:custGeom>
                <a:avLst/>
                <a:gdLst/>
                <a:ahLst/>
                <a:cxnLst/>
                <a:rect l="l" t="t" r="r" b="b"/>
                <a:pathLst>
                  <a:path w="399" h="371" extrusionOk="0">
                    <a:moveTo>
                      <a:pt x="187" y="1"/>
                    </a:moveTo>
                    <a:cubicBezTo>
                      <a:pt x="174" y="1"/>
                      <a:pt x="161" y="2"/>
                      <a:pt x="149" y="4"/>
                    </a:cubicBezTo>
                    <a:cubicBezTo>
                      <a:pt x="79" y="32"/>
                      <a:pt x="24" y="101"/>
                      <a:pt x="11" y="171"/>
                    </a:cubicBezTo>
                    <a:cubicBezTo>
                      <a:pt x="1" y="288"/>
                      <a:pt x="101" y="370"/>
                      <a:pt x="200" y="370"/>
                    </a:cubicBezTo>
                    <a:cubicBezTo>
                      <a:pt x="241" y="370"/>
                      <a:pt x="283" y="356"/>
                      <a:pt x="316" y="323"/>
                    </a:cubicBezTo>
                    <a:cubicBezTo>
                      <a:pt x="385" y="267"/>
                      <a:pt x="399" y="156"/>
                      <a:pt x="357" y="88"/>
                    </a:cubicBezTo>
                    <a:cubicBezTo>
                      <a:pt x="323" y="30"/>
                      <a:pt x="250" y="1"/>
                      <a:pt x="1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0" name="Google Shape;270;p29"/>
            <p:cNvGrpSpPr/>
            <p:nvPr/>
          </p:nvGrpSpPr>
          <p:grpSpPr>
            <a:xfrm>
              <a:off x="723837" y="1482615"/>
              <a:ext cx="267223" cy="233165"/>
              <a:chOff x="6908262" y="1240186"/>
              <a:chExt cx="472209" cy="412024"/>
            </a:xfrm>
          </p:grpSpPr>
          <p:sp>
            <p:nvSpPr>
              <p:cNvPr id="271" name="Google Shape;271;p29"/>
              <p:cNvSpPr/>
              <p:nvPr/>
            </p:nvSpPr>
            <p:spPr>
              <a:xfrm>
                <a:off x="7105958" y="1594618"/>
                <a:ext cx="76769" cy="17929"/>
              </a:xfrm>
              <a:custGeom>
                <a:avLst/>
                <a:gdLst/>
                <a:ahLst/>
                <a:cxnLst/>
                <a:rect l="l" t="t" r="r" b="b"/>
                <a:pathLst>
                  <a:path w="1610" h="376" extrusionOk="0">
                    <a:moveTo>
                      <a:pt x="181" y="0"/>
                    </a:moveTo>
                    <a:cubicBezTo>
                      <a:pt x="84" y="0"/>
                      <a:pt x="1" y="84"/>
                      <a:pt x="1" y="181"/>
                    </a:cubicBezTo>
                    <a:cubicBezTo>
                      <a:pt x="1" y="292"/>
                      <a:pt x="84" y="375"/>
                      <a:pt x="181" y="375"/>
                    </a:cubicBezTo>
                    <a:lnTo>
                      <a:pt x="1429" y="375"/>
                    </a:lnTo>
                    <a:cubicBezTo>
                      <a:pt x="1540" y="375"/>
                      <a:pt x="1609" y="292"/>
                      <a:pt x="1609" y="181"/>
                    </a:cubicBezTo>
                    <a:cubicBezTo>
                      <a:pt x="1609" y="84"/>
                      <a:pt x="1540" y="0"/>
                      <a:pt x="14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9"/>
              <p:cNvSpPr/>
              <p:nvPr/>
            </p:nvSpPr>
            <p:spPr>
              <a:xfrm>
                <a:off x="7080209" y="1365642"/>
                <a:ext cx="136229" cy="159593"/>
              </a:xfrm>
              <a:custGeom>
                <a:avLst/>
                <a:gdLst/>
                <a:ahLst/>
                <a:cxnLst/>
                <a:rect l="l" t="t" r="r" b="b"/>
                <a:pathLst>
                  <a:path w="2857" h="3347" extrusionOk="0">
                    <a:moveTo>
                      <a:pt x="1054" y="2237"/>
                    </a:moveTo>
                    <a:cubicBezTo>
                      <a:pt x="1262" y="2237"/>
                      <a:pt x="1415" y="2404"/>
                      <a:pt x="1415" y="2598"/>
                    </a:cubicBezTo>
                    <a:lnTo>
                      <a:pt x="1415" y="2611"/>
                    </a:lnTo>
                    <a:cubicBezTo>
                      <a:pt x="1415" y="2820"/>
                      <a:pt x="1262" y="2972"/>
                      <a:pt x="1054" y="2972"/>
                    </a:cubicBezTo>
                    <a:lnTo>
                      <a:pt x="735" y="2972"/>
                    </a:lnTo>
                    <a:cubicBezTo>
                      <a:pt x="541" y="2972"/>
                      <a:pt x="374" y="2820"/>
                      <a:pt x="374" y="2611"/>
                    </a:cubicBezTo>
                    <a:lnTo>
                      <a:pt x="374" y="2598"/>
                    </a:lnTo>
                    <a:cubicBezTo>
                      <a:pt x="374" y="2404"/>
                      <a:pt x="541" y="2237"/>
                      <a:pt x="735" y="2237"/>
                    </a:cubicBezTo>
                    <a:close/>
                    <a:moveTo>
                      <a:pt x="1594" y="1"/>
                    </a:moveTo>
                    <a:cubicBezTo>
                      <a:pt x="1580" y="1"/>
                      <a:pt x="1567" y="2"/>
                      <a:pt x="1553" y="4"/>
                    </a:cubicBezTo>
                    <a:cubicBezTo>
                      <a:pt x="1470" y="32"/>
                      <a:pt x="1415" y="102"/>
                      <a:pt x="1415" y="185"/>
                    </a:cubicBezTo>
                    <a:lnTo>
                      <a:pt x="1415" y="1960"/>
                    </a:lnTo>
                    <a:cubicBezTo>
                      <a:pt x="1317" y="1904"/>
                      <a:pt x="1193" y="1862"/>
                      <a:pt x="1054" y="1862"/>
                    </a:cubicBezTo>
                    <a:lnTo>
                      <a:pt x="735" y="1862"/>
                    </a:lnTo>
                    <a:cubicBezTo>
                      <a:pt x="333" y="1862"/>
                      <a:pt x="0" y="2195"/>
                      <a:pt x="0" y="2598"/>
                    </a:cubicBezTo>
                    <a:lnTo>
                      <a:pt x="0" y="2611"/>
                    </a:lnTo>
                    <a:cubicBezTo>
                      <a:pt x="0" y="3014"/>
                      <a:pt x="333" y="3347"/>
                      <a:pt x="735" y="3347"/>
                    </a:cubicBezTo>
                    <a:lnTo>
                      <a:pt x="1054" y="3347"/>
                    </a:lnTo>
                    <a:cubicBezTo>
                      <a:pt x="1456" y="3347"/>
                      <a:pt x="1789" y="3014"/>
                      <a:pt x="1789" y="2611"/>
                    </a:cubicBezTo>
                    <a:lnTo>
                      <a:pt x="1789" y="2598"/>
                    </a:lnTo>
                    <a:lnTo>
                      <a:pt x="1789" y="614"/>
                    </a:lnTo>
                    <a:cubicBezTo>
                      <a:pt x="1872" y="670"/>
                      <a:pt x="1983" y="725"/>
                      <a:pt x="2108" y="767"/>
                    </a:cubicBezTo>
                    <a:cubicBezTo>
                      <a:pt x="2399" y="850"/>
                      <a:pt x="2469" y="1058"/>
                      <a:pt x="2469" y="1058"/>
                    </a:cubicBezTo>
                    <a:lnTo>
                      <a:pt x="2482" y="1086"/>
                    </a:lnTo>
                    <a:cubicBezTo>
                      <a:pt x="2505" y="1154"/>
                      <a:pt x="2575" y="1204"/>
                      <a:pt x="2645" y="1204"/>
                    </a:cubicBezTo>
                    <a:cubicBezTo>
                      <a:pt x="2661" y="1204"/>
                      <a:pt x="2676" y="1202"/>
                      <a:pt x="2691" y="1197"/>
                    </a:cubicBezTo>
                    <a:cubicBezTo>
                      <a:pt x="2802" y="1183"/>
                      <a:pt x="2857" y="1072"/>
                      <a:pt x="2829" y="975"/>
                    </a:cubicBezTo>
                    <a:lnTo>
                      <a:pt x="2829" y="961"/>
                    </a:lnTo>
                    <a:cubicBezTo>
                      <a:pt x="2787" y="808"/>
                      <a:pt x="2607" y="531"/>
                      <a:pt x="2219" y="407"/>
                    </a:cubicBezTo>
                    <a:cubicBezTo>
                      <a:pt x="1914" y="309"/>
                      <a:pt x="1775" y="115"/>
                      <a:pt x="1761" y="87"/>
                    </a:cubicBezTo>
                    <a:cubicBezTo>
                      <a:pt x="1726" y="30"/>
                      <a:pt x="1663" y="1"/>
                      <a:pt x="15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9"/>
              <p:cNvSpPr/>
              <p:nvPr/>
            </p:nvSpPr>
            <p:spPr>
              <a:xfrm>
                <a:off x="7019365" y="1240186"/>
                <a:ext cx="249999" cy="412024"/>
              </a:xfrm>
              <a:custGeom>
                <a:avLst/>
                <a:gdLst/>
                <a:ahLst/>
                <a:cxnLst/>
                <a:rect l="l" t="t" r="r" b="b"/>
                <a:pathLst>
                  <a:path w="5243" h="8641" extrusionOk="0">
                    <a:moveTo>
                      <a:pt x="3578" y="361"/>
                    </a:moveTo>
                    <a:lnTo>
                      <a:pt x="3578" y="403"/>
                    </a:lnTo>
                    <a:lnTo>
                      <a:pt x="3578" y="666"/>
                    </a:lnTo>
                    <a:cubicBezTo>
                      <a:pt x="3578" y="736"/>
                      <a:pt x="3523" y="791"/>
                      <a:pt x="3453" y="791"/>
                    </a:cubicBezTo>
                    <a:lnTo>
                      <a:pt x="1803" y="791"/>
                    </a:lnTo>
                    <a:cubicBezTo>
                      <a:pt x="1720" y="791"/>
                      <a:pt x="1665" y="736"/>
                      <a:pt x="1665" y="666"/>
                    </a:cubicBezTo>
                    <a:lnTo>
                      <a:pt x="1665" y="403"/>
                    </a:lnTo>
                    <a:lnTo>
                      <a:pt x="1665" y="361"/>
                    </a:lnTo>
                    <a:close/>
                    <a:moveTo>
                      <a:pt x="832" y="0"/>
                    </a:moveTo>
                    <a:cubicBezTo>
                      <a:pt x="374" y="0"/>
                      <a:pt x="0" y="375"/>
                      <a:pt x="0" y="832"/>
                    </a:cubicBezTo>
                    <a:lnTo>
                      <a:pt x="0" y="1636"/>
                    </a:lnTo>
                    <a:cubicBezTo>
                      <a:pt x="0" y="1747"/>
                      <a:pt x="84" y="1831"/>
                      <a:pt x="180" y="1831"/>
                    </a:cubicBezTo>
                    <a:cubicBezTo>
                      <a:pt x="291" y="1831"/>
                      <a:pt x="374" y="1747"/>
                      <a:pt x="374" y="1636"/>
                    </a:cubicBezTo>
                    <a:lnTo>
                      <a:pt x="374" y="832"/>
                    </a:lnTo>
                    <a:cubicBezTo>
                      <a:pt x="374" y="569"/>
                      <a:pt x="568" y="361"/>
                      <a:pt x="832" y="361"/>
                    </a:cubicBezTo>
                    <a:lnTo>
                      <a:pt x="1262" y="361"/>
                    </a:lnTo>
                    <a:cubicBezTo>
                      <a:pt x="1276" y="361"/>
                      <a:pt x="1290" y="388"/>
                      <a:pt x="1290" y="403"/>
                    </a:cubicBezTo>
                    <a:lnTo>
                      <a:pt x="1290" y="666"/>
                    </a:lnTo>
                    <a:cubicBezTo>
                      <a:pt x="1290" y="943"/>
                      <a:pt x="1526" y="1165"/>
                      <a:pt x="1803" y="1165"/>
                    </a:cubicBezTo>
                    <a:lnTo>
                      <a:pt x="3453" y="1165"/>
                    </a:lnTo>
                    <a:cubicBezTo>
                      <a:pt x="3730" y="1165"/>
                      <a:pt x="3952" y="943"/>
                      <a:pt x="3952" y="666"/>
                    </a:cubicBezTo>
                    <a:lnTo>
                      <a:pt x="3952" y="403"/>
                    </a:lnTo>
                    <a:cubicBezTo>
                      <a:pt x="3952" y="388"/>
                      <a:pt x="3967" y="361"/>
                      <a:pt x="3994" y="361"/>
                    </a:cubicBezTo>
                    <a:lnTo>
                      <a:pt x="4410" y="361"/>
                    </a:lnTo>
                    <a:cubicBezTo>
                      <a:pt x="4673" y="361"/>
                      <a:pt x="4882" y="569"/>
                      <a:pt x="4882" y="832"/>
                    </a:cubicBezTo>
                    <a:lnTo>
                      <a:pt x="4882" y="7808"/>
                    </a:lnTo>
                    <a:cubicBezTo>
                      <a:pt x="4882" y="8058"/>
                      <a:pt x="4673" y="8265"/>
                      <a:pt x="4410" y="8265"/>
                    </a:cubicBezTo>
                    <a:lnTo>
                      <a:pt x="832" y="8265"/>
                    </a:lnTo>
                    <a:cubicBezTo>
                      <a:pt x="583" y="8265"/>
                      <a:pt x="374" y="8058"/>
                      <a:pt x="374" y="7808"/>
                    </a:cubicBezTo>
                    <a:lnTo>
                      <a:pt x="374" y="3273"/>
                    </a:lnTo>
                    <a:cubicBezTo>
                      <a:pt x="374" y="3162"/>
                      <a:pt x="291" y="3079"/>
                      <a:pt x="180" y="3079"/>
                    </a:cubicBezTo>
                    <a:cubicBezTo>
                      <a:pt x="84" y="3079"/>
                      <a:pt x="0" y="3162"/>
                      <a:pt x="0" y="3273"/>
                    </a:cubicBezTo>
                    <a:lnTo>
                      <a:pt x="0" y="7808"/>
                    </a:lnTo>
                    <a:cubicBezTo>
                      <a:pt x="0" y="8265"/>
                      <a:pt x="374" y="8640"/>
                      <a:pt x="832" y="8640"/>
                    </a:cubicBezTo>
                    <a:lnTo>
                      <a:pt x="4410" y="8640"/>
                    </a:lnTo>
                    <a:cubicBezTo>
                      <a:pt x="4882" y="8640"/>
                      <a:pt x="5242" y="8265"/>
                      <a:pt x="5242" y="7808"/>
                    </a:cubicBezTo>
                    <a:lnTo>
                      <a:pt x="5242" y="832"/>
                    </a:lnTo>
                    <a:cubicBezTo>
                      <a:pt x="5242" y="375"/>
                      <a:pt x="4882" y="0"/>
                      <a:pt x="44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9"/>
              <p:cNvSpPr/>
              <p:nvPr/>
            </p:nvSpPr>
            <p:spPr>
              <a:xfrm>
                <a:off x="6955183" y="1401691"/>
                <a:ext cx="41722" cy="97606"/>
              </a:xfrm>
              <a:custGeom>
                <a:avLst/>
                <a:gdLst/>
                <a:ahLst/>
                <a:cxnLst/>
                <a:rect l="l" t="t" r="r" b="b"/>
                <a:pathLst>
                  <a:path w="875" h="2047" extrusionOk="0">
                    <a:moveTo>
                      <a:pt x="668" y="1"/>
                    </a:moveTo>
                    <a:cubicBezTo>
                      <a:pt x="621" y="1"/>
                      <a:pt x="576" y="18"/>
                      <a:pt x="542" y="52"/>
                    </a:cubicBezTo>
                    <a:cubicBezTo>
                      <a:pt x="1" y="594"/>
                      <a:pt x="1" y="1454"/>
                      <a:pt x="542" y="1994"/>
                    </a:cubicBezTo>
                    <a:cubicBezTo>
                      <a:pt x="576" y="2029"/>
                      <a:pt x="625" y="2046"/>
                      <a:pt x="673" y="2046"/>
                    </a:cubicBezTo>
                    <a:cubicBezTo>
                      <a:pt x="722" y="2046"/>
                      <a:pt x="771" y="2029"/>
                      <a:pt x="805" y="1994"/>
                    </a:cubicBezTo>
                    <a:cubicBezTo>
                      <a:pt x="875" y="1911"/>
                      <a:pt x="875" y="1800"/>
                      <a:pt x="805" y="1731"/>
                    </a:cubicBezTo>
                    <a:cubicBezTo>
                      <a:pt x="417" y="1343"/>
                      <a:pt x="417" y="705"/>
                      <a:pt x="805" y="316"/>
                    </a:cubicBezTo>
                    <a:cubicBezTo>
                      <a:pt x="875" y="246"/>
                      <a:pt x="875" y="122"/>
                      <a:pt x="805" y="52"/>
                    </a:cubicBezTo>
                    <a:cubicBezTo>
                      <a:pt x="763" y="18"/>
                      <a:pt x="715" y="1"/>
                      <a:pt x="6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9"/>
              <p:cNvSpPr/>
              <p:nvPr/>
            </p:nvSpPr>
            <p:spPr>
              <a:xfrm>
                <a:off x="6908262" y="1371269"/>
                <a:ext cx="58220" cy="158592"/>
              </a:xfrm>
              <a:custGeom>
                <a:avLst/>
                <a:gdLst/>
                <a:ahLst/>
                <a:cxnLst/>
                <a:rect l="l" t="t" r="r" b="b"/>
                <a:pathLst>
                  <a:path w="1221" h="3326" extrusionOk="0">
                    <a:moveTo>
                      <a:pt x="1014" y="1"/>
                    </a:moveTo>
                    <a:cubicBezTo>
                      <a:pt x="967" y="1"/>
                      <a:pt x="922" y="18"/>
                      <a:pt x="888" y="52"/>
                    </a:cubicBezTo>
                    <a:cubicBezTo>
                      <a:pt x="1" y="940"/>
                      <a:pt x="1" y="2382"/>
                      <a:pt x="888" y="3270"/>
                    </a:cubicBezTo>
                    <a:cubicBezTo>
                      <a:pt x="916" y="3297"/>
                      <a:pt x="971" y="3325"/>
                      <a:pt x="1012" y="3325"/>
                    </a:cubicBezTo>
                    <a:cubicBezTo>
                      <a:pt x="1068" y="3325"/>
                      <a:pt x="1110" y="3297"/>
                      <a:pt x="1151" y="3270"/>
                    </a:cubicBezTo>
                    <a:cubicBezTo>
                      <a:pt x="1221" y="3201"/>
                      <a:pt x="1221" y="3076"/>
                      <a:pt x="1151" y="3007"/>
                    </a:cubicBezTo>
                    <a:cubicBezTo>
                      <a:pt x="402" y="2258"/>
                      <a:pt x="402" y="1051"/>
                      <a:pt x="1151" y="316"/>
                    </a:cubicBezTo>
                    <a:cubicBezTo>
                      <a:pt x="1221" y="247"/>
                      <a:pt x="1221" y="122"/>
                      <a:pt x="1151" y="52"/>
                    </a:cubicBezTo>
                    <a:cubicBezTo>
                      <a:pt x="1109" y="18"/>
                      <a:pt x="1061" y="1"/>
                      <a:pt x="10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9"/>
              <p:cNvSpPr/>
              <p:nvPr/>
            </p:nvSpPr>
            <p:spPr>
              <a:xfrm>
                <a:off x="7291781" y="1401691"/>
                <a:ext cx="41722" cy="97606"/>
              </a:xfrm>
              <a:custGeom>
                <a:avLst/>
                <a:gdLst/>
                <a:ahLst/>
                <a:cxnLst/>
                <a:rect l="l" t="t" r="r" b="b"/>
                <a:pathLst>
                  <a:path w="875" h="2047" extrusionOk="0">
                    <a:moveTo>
                      <a:pt x="210" y="1"/>
                    </a:moveTo>
                    <a:cubicBezTo>
                      <a:pt x="163" y="1"/>
                      <a:pt x="119" y="18"/>
                      <a:pt x="84" y="52"/>
                    </a:cubicBezTo>
                    <a:cubicBezTo>
                      <a:pt x="1" y="122"/>
                      <a:pt x="1" y="246"/>
                      <a:pt x="84" y="316"/>
                    </a:cubicBezTo>
                    <a:cubicBezTo>
                      <a:pt x="472" y="705"/>
                      <a:pt x="472" y="1343"/>
                      <a:pt x="84" y="1731"/>
                    </a:cubicBezTo>
                    <a:cubicBezTo>
                      <a:pt x="1" y="1800"/>
                      <a:pt x="1" y="1911"/>
                      <a:pt x="84" y="1994"/>
                    </a:cubicBezTo>
                    <a:cubicBezTo>
                      <a:pt x="119" y="2029"/>
                      <a:pt x="163" y="2046"/>
                      <a:pt x="210" y="2046"/>
                    </a:cubicBezTo>
                    <a:cubicBezTo>
                      <a:pt x="257" y="2046"/>
                      <a:pt x="305" y="2029"/>
                      <a:pt x="347" y="1994"/>
                    </a:cubicBezTo>
                    <a:cubicBezTo>
                      <a:pt x="874" y="1454"/>
                      <a:pt x="874" y="594"/>
                      <a:pt x="347" y="52"/>
                    </a:cubicBezTo>
                    <a:cubicBezTo>
                      <a:pt x="305" y="18"/>
                      <a:pt x="257" y="1"/>
                      <a:pt x="2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9"/>
              <p:cNvSpPr/>
              <p:nvPr/>
            </p:nvSpPr>
            <p:spPr>
              <a:xfrm>
                <a:off x="7322871" y="1371269"/>
                <a:ext cx="57600" cy="158449"/>
              </a:xfrm>
              <a:custGeom>
                <a:avLst/>
                <a:gdLst/>
                <a:ahLst/>
                <a:cxnLst/>
                <a:rect l="l" t="t" r="r" b="b"/>
                <a:pathLst>
                  <a:path w="1208" h="3323" extrusionOk="0">
                    <a:moveTo>
                      <a:pt x="196" y="1"/>
                    </a:moveTo>
                    <a:cubicBezTo>
                      <a:pt x="149" y="1"/>
                      <a:pt x="104" y="18"/>
                      <a:pt x="70" y="52"/>
                    </a:cubicBezTo>
                    <a:cubicBezTo>
                      <a:pt x="0" y="122"/>
                      <a:pt x="0" y="247"/>
                      <a:pt x="70" y="316"/>
                    </a:cubicBezTo>
                    <a:cubicBezTo>
                      <a:pt x="805" y="1051"/>
                      <a:pt x="805" y="2258"/>
                      <a:pt x="70" y="3007"/>
                    </a:cubicBezTo>
                    <a:cubicBezTo>
                      <a:pt x="0" y="3076"/>
                      <a:pt x="0" y="3201"/>
                      <a:pt x="70" y="3270"/>
                    </a:cubicBezTo>
                    <a:cubicBezTo>
                      <a:pt x="104" y="3305"/>
                      <a:pt x="149" y="3322"/>
                      <a:pt x="196" y="3322"/>
                    </a:cubicBezTo>
                    <a:cubicBezTo>
                      <a:pt x="243" y="3322"/>
                      <a:pt x="291" y="3305"/>
                      <a:pt x="333" y="3270"/>
                    </a:cubicBezTo>
                    <a:cubicBezTo>
                      <a:pt x="1207" y="2382"/>
                      <a:pt x="1207" y="940"/>
                      <a:pt x="333" y="52"/>
                    </a:cubicBezTo>
                    <a:cubicBezTo>
                      <a:pt x="291" y="18"/>
                      <a:pt x="243" y="1"/>
                      <a:pt x="1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9"/>
              <p:cNvSpPr/>
              <p:nvPr/>
            </p:nvSpPr>
            <p:spPr>
              <a:xfrm>
                <a:off x="7018030" y="1348476"/>
                <a:ext cx="19502" cy="17786"/>
              </a:xfrm>
              <a:custGeom>
                <a:avLst/>
                <a:gdLst/>
                <a:ahLst/>
                <a:cxnLst/>
                <a:rect l="l" t="t" r="r" b="b"/>
                <a:pathLst>
                  <a:path w="409" h="373" extrusionOk="0">
                    <a:moveTo>
                      <a:pt x="207" y="1"/>
                    </a:moveTo>
                    <a:cubicBezTo>
                      <a:pt x="168" y="1"/>
                      <a:pt x="128" y="14"/>
                      <a:pt x="97" y="46"/>
                    </a:cubicBezTo>
                    <a:cubicBezTo>
                      <a:pt x="14" y="101"/>
                      <a:pt x="1" y="212"/>
                      <a:pt x="56" y="295"/>
                    </a:cubicBezTo>
                    <a:cubicBezTo>
                      <a:pt x="93" y="348"/>
                      <a:pt x="148" y="373"/>
                      <a:pt x="204" y="373"/>
                    </a:cubicBezTo>
                    <a:cubicBezTo>
                      <a:pt x="292" y="373"/>
                      <a:pt x="380" y="309"/>
                      <a:pt x="389" y="198"/>
                    </a:cubicBezTo>
                    <a:cubicBezTo>
                      <a:pt x="409" y="88"/>
                      <a:pt x="307" y="1"/>
                      <a:pt x="2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79" name="Google Shape;279;p29"/>
            <p:cNvCxnSpPr/>
            <p:nvPr/>
          </p:nvCxnSpPr>
          <p:spPr>
            <a:xfrm>
              <a:off x="729625" y="1355100"/>
              <a:ext cx="255600" cy="0"/>
            </a:xfrm>
            <a:prstGeom prst="straightConnector1">
              <a:avLst/>
            </a:prstGeom>
            <a:noFill/>
            <a:ln w="9525" cap="flat" cmpd="sng">
              <a:solidFill>
                <a:schemeClr val="dk1"/>
              </a:solidFill>
              <a:prstDash val="solid"/>
              <a:round/>
              <a:headEnd type="none" w="med" len="med"/>
              <a:tailEnd type="none" w="med" len="med"/>
            </a:ln>
          </p:spPr>
        </p:cxnSp>
        <p:cxnSp>
          <p:nvCxnSpPr>
            <p:cNvPr id="280" name="Google Shape;280;p29"/>
            <p:cNvCxnSpPr/>
            <p:nvPr/>
          </p:nvCxnSpPr>
          <p:spPr>
            <a:xfrm>
              <a:off x="729625" y="1845525"/>
              <a:ext cx="255600" cy="0"/>
            </a:xfrm>
            <a:prstGeom prst="straightConnector1">
              <a:avLst/>
            </a:prstGeom>
            <a:noFill/>
            <a:ln w="9525" cap="flat" cmpd="sng">
              <a:solidFill>
                <a:schemeClr val="dk1"/>
              </a:solidFill>
              <a:prstDash val="solid"/>
              <a:round/>
              <a:headEnd type="none" w="med" len="med"/>
              <a:tailEnd type="none" w="med" len="med"/>
            </a:ln>
          </p:spPr>
        </p:cxnSp>
      </p:grpSp>
      <p:grpSp>
        <p:nvGrpSpPr>
          <p:cNvPr id="2" name="Google Shape;1900;p52">
            <a:extLst>
              <a:ext uri="{FF2B5EF4-FFF2-40B4-BE49-F238E27FC236}">
                <a16:creationId xmlns:a16="http://schemas.microsoft.com/office/drawing/2014/main" id="{28994318-DF12-A705-10C2-214059153F6E}"/>
              </a:ext>
            </a:extLst>
          </p:cNvPr>
          <p:cNvGrpSpPr/>
          <p:nvPr/>
        </p:nvGrpSpPr>
        <p:grpSpPr>
          <a:xfrm>
            <a:off x="707779" y="2407309"/>
            <a:ext cx="299291" cy="237182"/>
            <a:chOff x="3981492" y="4152938"/>
            <a:chExt cx="451658" cy="449932"/>
          </a:xfrm>
        </p:grpSpPr>
        <p:sp>
          <p:nvSpPr>
            <p:cNvPr id="3" name="Google Shape;1901;p52">
              <a:extLst>
                <a:ext uri="{FF2B5EF4-FFF2-40B4-BE49-F238E27FC236}">
                  <a16:creationId xmlns:a16="http://schemas.microsoft.com/office/drawing/2014/main" id="{BB53920A-62B0-9E8B-F41C-C28C8F7B566E}"/>
                </a:ext>
              </a:extLst>
            </p:cNvPr>
            <p:cNvSpPr/>
            <p:nvPr/>
          </p:nvSpPr>
          <p:spPr>
            <a:xfrm>
              <a:off x="4070088" y="4152938"/>
              <a:ext cx="275128" cy="449932"/>
            </a:xfrm>
            <a:custGeom>
              <a:avLst/>
              <a:gdLst/>
              <a:ahLst/>
              <a:cxnLst/>
              <a:rect l="l" t="t" r="r" b="b"/>
              <a:pathLst>
                <a:path w="5770" h="9436" extrusionOk="0">
                  <a:moveTo>
                    <a:pt x="2247" y="2458"/>
                  </a:moveTo>
                  <a:cubicBezTo>
                    <a:pt x="2413" y="2458"/>
                    <a:pt x="2552" y="2597"/>
                    <a:pt x="2552" y="2763"/>
                  </a:cubicBezTo>
                  <a:cubicBezTo>
                    <a:pt x="2552" y="2916"/>
                    <a:pt x="2413" y="3055"/>
                    <a:pt x="2247" y="3055"/>
                  </a:cubicBezTo>
                  <a:lnTo>
                    <a:pt x="1983" y="3055"/>
                  </a:lnTo>
                  <a:cubicBezTo>
                    <a:pt x="1817" y="3055"/>
                    <a:pt x="1678" y="2916"/>
                    <a:pt x="1678" y="2763"/>
                  </a:cubicBezTo>
                  <a:cubicBezTo>
                    <a:pt x="1678" y="2597"/>
                    <a:pt x="1817" y="2458"/>
                    <a:pt x="1983" y="2458"/>
                  </a:cubicBezTo>
                  <a:close/>
                  <a:moveTo>
                    <a:pt x="2733" y="0"/>
                  </a:moveTo>
                  <a:cubicBezTo>
                    <a:pt x="2719" y="0"/>
                    <a:pt x="2705" y="2"/>
                    <a:pt x="2691" y="4"/>
                  </a:cubicBezTo>
                  <a:cubicBezTo>
                    <a:pt x="2608" y="32"/>
                    <a:pt x="2552" y="101"/>
                    <a:pt x="2552" y="184"/>
                  </a:cubicBezTo>
                  <a:lnTo>
                    <a:pt x="2552" y="1099"/>
                  </a:lnTo>
                  <a:cubicBezTo>
                    <a:pt x="1110" y="1266"/>
                    <a:pt x="0" y="2486"/>
                    <a:pt x="0" y="3970"/>
                  </a:cubicBezTo>
                  <a:cubicBezTo>
                    <a:pt x="0" y="4858"/>
                    <a:pt x="402" y="5676"/>
                    <a:pt x="1082" y="6217"/>
                  </a:cubicBezTo>
                  <a:cubicBezTo>
                    <a:pt x="971" y="6356"/>
                    <a:pt x="901" y="6522"/>
                    <a:pt x="901" y="6702"/>
                  </a:cubicBezTo>
                  <a:lnTo>
                    <a:pt x="901" y="7521"/>
                  </a:lnTo>
                  <a:cubicBezTo>
                    <a:pt x="901" y="7881"/>
                    <a:pt x="1027" y="8227"/>
                    <a:pt x="1262" y="8491"/>
                  </a:cubicBezTo>
                  <a:lnTo>
                    <a:pt x="1622" y="8880"/>
                  </a:lnTo>
                  <a:lnTo>
                    <a:pt x="1622" y="9240"/>
                  </a:lnTo>
                  <a:cubicBezTo>
                    <a:pt x="1622" y="9337"/>
                    <a:pt x="1692" y="9434"/>
                    <a:pt x="1789" y="9434"/>
                  </a:cubicBezTo>
                  <a:cubicBezTo>
                    <a:pt x="1796" y="9435"/>
                    <a:pt x="1803" y="9436"/>
                    <a:pt x="1809" y="9436"/>
                  </a:cubicBezTo>
                  <a:cubicBezTo>
                    <a:pt x="1910" y="9436"/>
                    <a:pt x="1983" y="9345"/>
                    <a:pt x="1983" y="9254"/>
                  </a:cubicBezTo>
                  <a:lnTo>
                    <a:pt x="1983" y="8810"/>
                  </a:lnTo>
                  <a:cubicBezTo>
                    <a:pt x="1983" y="8769"/>
                    <a:pt x="1970" y="8727"/>
                    <a:pt x="1942" y="8686"/>
                  </a:cubicBezTo>
                  <a:lnTo>
                    <a:pt x="1539" y="8242"/>
                  </a:lnTo>
                  <a:cubicBezTo>
                    <a:pt x="1359" y="8048"/>
                    <a:pt x="1262" y="7784"/>
                    <a:pt x="1262" y="7521"/>
                  </a:cubicBezTo>
                  <a:lnTo>
                    <a:pt x="1262" y="6702"/>
                  </a:lnTo>
                  <a:cubicBezTo>
                    <a:pt x="1262" y="6494"/>
                    <a:pt x="1443" y="6356"/>
                    <a:pt x="1622" y="6356"/>
                  </a:cubicBezTo>
                  <a:lnTo>
                    <a:pt x="1622" y="6951"/>
                  </a:lnTo>
                  <a:cubicBezTo>
                    <a:pt x="1622" y="7049"/>
                    <a:pt x="1706" y="7146"/>
                    <a:pt x="1803" y="7146"/>
                  </a:cubicBezTo>
                  <a:cubicBezTo>
                    <a:pt x="1811" y="7147"/>
                    <a:pt x="1818" y="7147"/>
                    <a:pt x="1825" y="7147"/>
                  </a:cubicBezTo>
                  <a:cubicBezTo>
                    <a:pt x="1925" y="7147"/>
                    <a:pt x="1997" y="7056"/>
                    <a:pt x="1997" y="6966"/>
                  </a:cubicBezTo>
                  <a:lnTo>
                    <a:pt x="1997" y="4553"/>
                  </a:lnTo>
                  <a:cubicBezTo>
                    <a:pt x="1997" y="4470"/>
                    <a:pt x="2066" y="4372"/>
                    <a:pt x="2149" y="4359"/>
                  </a:cubicBezTo>
                  <a:cubicBezTo>
                    <a:pt x="2164" y="4355"/>
                    <a:pt x="2178" y="4354"/>
                    <a:pt x="2193" y="4354"/>
                  </a:cubicBezTo>
                  <a:cubicBezTo>
                    <a:pt x="2299" y="4354"/>
                    <a:pt x="2386" y="4442"/>
                    <a:pt x="2386" y="4553"/>
                  </a:cubicBezTo>
                  <a:lnTo>
                    <a:pt x="2386" y="5884"/>
                  </a:lnTo>
                  <a:cubicBezTo>
                    <a:pt x="2386" y="5974"/>
                    <a:pt x="2457" y="6052"/>
                    <a:pt x="2545" y="6052"/>
                  </a:cubicBezTo>
                  <a:cubicBezTo>
                    <a:pt x="2552" y="6052"/>
                    <a:pt x="2559" y="6052"/>
                    <a:pt x="2565" y="6051"/>
                  </a:cubicBezTo>
                  <a:cubicBezTo>
                    <a:pt x="2573" y="6052"/>
                    <a:pt x="2581" y="6052"/>
                    <a:pt x="2589" y="6052"/>
                  </a:cubicBezTo>
                  <a:cubicBezTo>
                    <a:pt x="2688" y="6052"/>
                    <a:pt x="2760" y="5974"/>
                    <a:pt x="2760" y="5884"/>
                  </a:cubicBezTo>
                  <a:cubicBezTo>
                    <a:pt x="2746" y="5773"/>
                    <a:pt x="2843" y="5676"/>
                    <a:pt x="2940" y="5676"/>
                  </a:cubicBezTo>
                  <a:cubicBezTo>
                    <a:pt x="3051" y="5676"/>
                    <a:pt x="3135" y="5773"/>
                    <a:pt x="3135" y="5870"/>
                  </a:cubicBezTo>
                  <a:lnTo>
                    <a:pt x="3135" y="6106"/>
                  </a:lnTo>
                  <a:cubicBezTo>
                    <a:pt x="3135" y="6218"/>
                    <a:pt x="3224" y="6302"/>
                    <a:pt x="3324" y="6302"/>
                  </a:cubicBezTo>
                  <a:cubicBezTo>
                    <a:pt x="3348" y="6302"/>
                    <a:pt x="3373" y="6297"/>
                    <a:pt x="3397" y="6286"/>
                  </a:cubicBezTo>
                  <a:cubicBezTo>
                    <a:pt x="3467" y="6258"/>
                    <a:pt x="3508" y="6189"/>
                    <a:pt x="3508" y="6119"/>
                  </a:cubicBezTo>
                  <a:cubicBezTo>
                    <a:pt x="3508" y="6015"/>
                    <a:pt x="3594" y="5924"/>
                    <a:pt x="3696" y="5924"/>
                  </a:cubicBezTo>
                  <a:cubicBezTo>
                    <a:pt x="3703" y="5924"/>
                    <a:pt x="3710" y="5924"/>
                    <a:pt x="3717" y="5925"/>
                  </a:cubicBezTo>
                  <a:cubicBezTo>
                    <a:pt x="3814" y="5925"/>
                    <a:pt x="3897" y="6023"/>
                    <a:pt x="3897" y="6119"/>
                  </a:cubicBezTo>
                  <a:lnTo>
                    <a:pt x="3897" y="6467"/>
                  </a:lnTo>
                  <a:cubicBezTo>
                    <a:pt x="3897" y="6563"/>
                    <a:pt x="3967" y="6646"/>
                    <a:pt x="4063" y="6661"/>
                  </a:cubicBezTo>
                  <a:cubicBezTo>
                    <a:pt x="4174" y="6661"/>
                    <a:pt x="4257" y="6578"/>
                    <a:pt x="4257" y="6467"/>
                  </a:cubicBezTo>
                  <a:cubicBezTo>
                    <a:pt x="4257" y="6369"/>
                    <a:pt x="4355" y="6281"/>
                    <a:pt x="4454" y="6281"/>
                  </a:cubicBezTo>
                  <a:cubicBezTo>
                    <a:pt x="4468" y="6281"/>
                    <a:pt x="4481" y="6283"/>
                    <a:pt x="4494" y="6286"/>
                  </a:cubicBezTo>
                  <a:cubicBezTo>
                    <a:pt x="4577" y="6300"/>
                    <a:pt x="4646" y="6383"/>
                    <a:pt x="4646" y="6467"/>
                  </a:cubicBezTo>
                  <a:lnTo>
                    <a:pt x="4646" y="7521"/>
                  </a:lnTo>
                  <a:cubicBezTo>
                    <a:pt x="4646" y="7784"/>
                    <a:pt x="4549" y="8048"/>
                    <a:pt x="4368" y="8242"/>
                  </a:cubicBezTo>
                  <a:lnTo>
                    <a:pt x="3967" y="8686"/>
                  </a:lnTo>
                  <a:cubicBezTo>
                    <a:pt x="3939" y="8727"/>
                    <a:pt x="3924" y="8769"/>
                    <a:pt x="3924" y="8810"/>
                  </a:cubicBezTo>
                  <a:lnTo>
                    <a:pt x="3924" y="9240"/>
                  </a:lnTo>
                  <a:cubicBezTo>
                    <a:pt x="3924" y="9337"/>
                    <a:pt x="3994" y="9434"/>
                    <a:pt x="4091" y="9434"/>
                  </a:cubicBezTo>
                  <a:cubicBezTo>
                    <a:pt x="4098" y="9435"/>
                    <a:pt x="4105" y="9436"/>
                    <a:pt x="4111" y="9436"/>
                  </a:cubicBezTo>
                  <a:cubicBezTo>
                    <a:pt x="4212" y="9436"/>
                    <a:pt x="4285" y="9345"/>
                    <a:pt x="4285" y="9254"/>
                  </a:cubicBezTo>
                  <a:lnTo>
                    <a:pt x="4285" y="8880"/>
                  </a:lnTo>
                  <a:lnTo>
                    <a:pt x="4646" y="8491"/>
                  </a:lnTo>
                  <a:cubicBezTo>
                    <a:pt x="4882" y="8227"/>
                    <a:pt x="5021" y="7881"/>
                    <a:pt x="5021" y="7521"/>
                  </a:cubicBezTo>
                  <a:lnTo>
                    <a:pt x="5021" y="6467"/>
                  </a:lnTo>
                  <a:cubicBezTo>
                    <a:pt x="5021" y="6314"/>
                    <a:pt x="4951" y="6175"/>
                    <a:pt x="4854" y="6078"/>
                  </a:cubicBezTo>
                  <a:cubicBezTo>
                    <a:pt x="5006" y="5940"/>
                    <a:pt x="5145" y="5787"/>
                    <a:pt x="5256" y="5620"/>
                  </a:cubicBezTo>
                  <a:cubicBezTo>
                    <a:pt x="5311" y="5537"/>
                    <a:pt x="5298" y="5413"/>
                    <a:pt x="5215" y="5357"/>
                  </a:cubicBezTo>
                  <a:cubicBezTo>
                    <a:pt x="5182" y="5330"/>
                    <a:pt x="5145" y="5317"/>
                    <a:pt x="5109" y="5317"/>
                  </a:cubicBezTo>
                  <a:cubicBezTo>
                    <a:pt x="5051" y="5317"/>
                    <a:pt x="4993" y="5348"/>
                    <a:pt x="4951" y="5398"/>
                  </a:cubicBezTo>
                  <a:cubicBezTo>
                    <a:pt x="4826" y="5592"/>
                    <a:pt x="4660" y="5759"/>
                    <a:pt x="4479" y="5912"/>
                  </a:cubicBezTo>
                  <a:cubicBezTo>
                    <a:pt x="4396" y="5912"/>
                    <a:pt x="4313" y="5925"/>
                    <a:pt x="4244" y="5953"/>
                  </a:cubicBezTo>
                  <a:cubicBezTo>
                    <a:pt x="4174" y="5718"/>
                    <a:pt x="3939" y="5551"/>
                    <a:pt x="3703" y="5551"/>
                  </a:cubicBezTo>
                  <a:cubicBezTo>
                    <a:pt x="3606" y="5551"/>
                    <a:pt x="3523" y="5579"/>
                    <a:pt x="3440" y="5620"/>
                  </a:cubicBezTo>
                  <a:cubicBezTo>
                    <a:pt x="3356" y="5426"/>
                    <a:pt x="3148" y="5302"/>
                    <a:pt x="2940" y="5302"/>
                  </a:cubicBezTo>
                  <a:cubicBezTo>
                    <a:pt x="2885" y="5302"/>
                    <a:pt x="2815" y="5315"/>
                    <a:pt x="2760" y="5343"/>
                  </a:cubicBezTo>
                  <a:lnTo>
                    <a:pt x="2760" y="4553"/>
                  </a:lnTo>
                  <a:cubicBezTo>
                    <a:pt x="2760" y="4232"/>
                    <a:pt x="2485" y="3987"/>
                    <a:pt x="2179" y="3987"/>
                  </a:cubicBezTo>
                  <a:cubicBezTo>
                    <a:pt x="2142" y="3987"/>
                    <a:pt x="2104" y="3991"/>
                    <a:pt x="2066" y="3998"/>
                  </a:cubicBezTo>
                  <a:cubicBezTo>
                    <a:pt x="1817" y="4054"/>
                    <a:pt x="1622" y="4289"/>
                    <a:pt x="1622" y="4553"/>
                  </a:cubicBezTo>
                  <a:lnTo>
                    <a:pt x="1622" y="5981"/>
                  </a:lnTo>
                  <a:cubicBezTo>
                    <a:pt x="1554" y="5981"/>
                    <a:pt x="1484" y="5995"/>
                    <a:pt x="1415" y="6008"/>
                  </a:cubicBezTo>
                  <a:cubicBezTo>
                    <a:pt x="749" y="5537"/>
                    <a:pt x="361" y="4788"/>
                    <a:pt x="361" y="3970"/>
                  </a:cubicBezTo>
                  <a:cubicBezTo>
                    <a:pt x="361" y="2695"/>
                    <a:pt x="1317" y="1641"/>
                    <a:pt x="2552" y="1474"/>
                  </a:cubicBezTo>
                  <a:lnTo>
                    <a:pt x="2552" y="2153"/>
                  </a:lnTo>
                  <a:cubicBezTo>
                    <a:pt x="2454" y="2112"/>
                    <a:pt x="2358" y="2084"/>
                    <a:pt x="2247" y="2084"/>
                  </a:cubicBezTo>
                  <a:lnTo>
                    <a:pt x="1997" y="2084"/>
                  </a:lnTo>
                  <a:cubicBezTo>
                    <a:pt x="1637" y="2084"/>
                    <a:pt x="1317" y="2375"/>
                    <a:pt x="1317" y="2736"/>
                  </a:cubicBezTo>
                  <a:cubicBezTo>
                    <a:pt x="1304" y="3124"/>
                    <a:pt x="1609" y="3429"/>
                    <a:pt x="1983" y="3429"/>
                  </a:cubicBezTo>
                  <a:lnTo>
                    <a:pt x="2247" y="3429"/>
                  </a:lnTo>
                  <a:cubicBezTo>
                    <a:pt x="2621" y="3429"/>
                    <a:pt x="2913" y="3124"/>
                    <a:pt x="2913" y="2763"/>
                  </a:cubicBezTo>
                  <a:lnTo>
                    <a:pt x="2913" y="1446"/>
                  </a:lnTo>
                  <a:cubicBezTo>
                    <a:pt x="4285" y="1474"/>
                    <a:pt x="5394" y="2597"/>
                    <a:pt x="5394" y="3970"/>
                  </a:cubicBezTo>
                  <a:cubicBezTo>
                    <a:pt x="5394" y="4073"/>
                    <a:pt x="5478" y="4152"/>
                    <a:pt x="5578" y="4152"/>
                  </a:cubicBezTo>
                  <a:cubicBezTo>
                    <a:pt x="5586" y="4152"/>
                    <a:pt x="5595" y="4151"/>
                    <a:pt x="5603" y="4150"/>
                  </a:cubicBezTo>
                  <a:cubicBezTo>
                    <a:pt x="5700" y="4150"/>
                    <a:pt x="5769" y="4067"/>
                    <a:pt x="5769" y="3956"/>
                  </a:cubicBezTo>
                  <a:cubicBezTo>
                    <a:pt x="5769" y="2389"/>
                    <a:pt x="4494" y="1099"/>
                    <a:pt x="2913" y="1086"/>
                  </a:cubicBezTo>
                  <a:lnTo>
                    <a:pt x="2913" y="587"/>
                  </a:lnTo>
                  <a:cubicBezTo>
                    <a:pt x="2981" y="628"/>
                    <a:pt x="3051" y="655"/>
                    <a:pt x="3120" y="670"/>
                  </a:cubicBezTo>
                  <a:cubicBezTo>
                    <a:pt x="3329" y="739"/>
                    <a:pt x="3370" y="877"/>
                    <a:pt x="3384" y="892"/>
                  </a:cubicBezTo>
                  <a:lnTo>
                    <a:pt x="3384" y="905"/>
                  </a:lnTo>
                  <a:cubicBezTo>
                    <a:pt x="3407" y="986"/>
                    <a:pt x="3477" y="1038"/>
                    <a:pt x="3556" y="1038"/>
                  </a:cubicBezTo>
                  <a:cubicBezTo>
                    <a:pt x="3572" y="1038"/>
                    <a:pt x="3589" y="1035"/>
                    <a:pt x="3606" y="1030"/>
                  </a:cubicBezTo>
                  <a:cubicBezTo>
                    <a:pt x="3703" y="1003"/>
                    <a:pt x="3758" y="905"/>
                    <a:pt x="3730" y="794"/>
                  </a:cubicBezTo>
                  <a:lnTo>
                    <a:pt x="3730" y="781"/>
                  </a:lnTo>
                  <a:cubicBezTo>
                    <a:pt x="3703" y="655"/>
                    <a:pt x="3551" y="420"/>
                    <a:pt x="3231" y="323"/>
                  </a:cubicBezTo>
                  <a:cubicBezTo>
                    <a:pt x="2996" y="254"/>
                    <a:pt x="2898" y="101"/>
                    <a:pt x="2898" y="87"/>
                  </a:cubicBezTo>
                  <a:cubicBezTo>
                    <a:pt x="2864" y="29"/>
                    <a:pt x="2801" y="0"/>
                    <a:pt x="27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1902;p52">
              <a:extLst>
                <a:ext uri="{FF2B5EF4-FFF2-40B4-BE49-F238E27FC236}">
                  <a16:creationId xmlns:a16="http://schemas.microsoft.com/office/drawing/2014/main" id="{FE7A22E2-AA71-84AA-A5EF-B68EBAAC595C}"/>
                </a:ext>
              </a:extLst>
            </p:cNvPr>
            <p:cNvSpPr/>
            <p:nvPr/>
          </p:nvSpPr>
          <p:spPr>
            <a:xfrm>
              <a:off x="4361673" y="4291745"/>
              <a:ext cx="31804" cy="101993"/>
            </a:xfrm>
            <a:custGeom>
              <a:avLst/>
              <a:gdLst/>
              <a:ahLst/>
              <a:cxnLst/>
              <a:rect l="l" t="t" r="r" b="b"/>
              <a:pathLst>
                <a:path w="667" h="2139" extrusionOk="0">
                  <a:moveTo>
                    <a:pt x="206" y="0"/>
                  </a:moveTo>
                  <a:cubicBezTo>
                    <a:pt x="178" y="0"/>
                    <a:pt x="151" y="7"/>
                    <a:pt x="126" y="19"/>
                  </a:cubicBezTo>
                  <a:cubicBezTo>
                    <a:pt x="28" y="74"/>
                    <a:pt x="1" y="185"/>
                    <a:pt x="43" y="283"/>
                  </a:cubicBezTo>
                  <a:cubicBezTo>
                    <a:pt x="278" y="712"/>
                    <a:pt x="278" y="1433"/>
                    <a:pt x="43" y="1864"/>
                  </a:cubicBezTo>
                  <a:cubicBezTo>
                    <a:pt x="1" y="1960"/>
                    <a:pt x="28" y="2071"/>
                    <a:pt x="126" y="2113"/>
                  </a:cubicBezTo>
                  <a:cubicBezTo>
                    <a:pt x="152" y="2131"/>
                    <a:pt x="181" y="2139"/>
                    <a:pt x="210" y="2139"/>
                  </a:cubicBezTo>
                  <a:cubicBezTo>
                    <a:pt x="273" y="2139"/>
                    <a:pt x="337" y="2101"/>
                    <a:pt x="376" y="2043"/>
                  </a:cubicBezTo>
                  <a:cubicBezTo>
                    <a:pt x="666" y="1503"/>
                    <a:pt x="666" y="643"/>
                    <a:pt x="376" y="102"/>
                  </a:cubicBezTo>
                  <a:cubicBezTo>
                    <a:pt x="337" y="34"/>
                    <a:pt x="270" y="0"/>
                    <a:pt x="2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1903;p52">
              <a:extLst>
                <a:ext uri="{FF2B5EF4-FFF2-40B4-BE49-F238E27FC236}">
                  <a16:creationId xmlns:a16="http://schemas.microsoft.com/office/drawing/2014/main" id="{20EFEE9B-BA9A-A7B5-29F0-A0CDD47FF2FB}"/>
                </a:ext>
              </a:extLst>
            </p:cNvPr>
            <p:cNvSpPr/>
            <p:nvPr/>
          </p:nvSpPr>
          <p:spPr>
            <a:xfrm>
              <a:off x="4397388" y="4259654"/>
              <a:ext cx="35762" cy="166460"/>
            </a:xfrm>
            <a:custGeom>
              <a:avLst/>
              <a:gdLst/>
              <a:ahLst/>
              <a:cxnLst/>
              <a:rect l="l" t="t" r="r" b="b"/>
              <a:pathLst>
                <a:path w="750" h="3491" extrusionOk="0">
                  <a:moveTo>
                    <a:pt x="218" y="1"/>
                  </a:moveTo>
                  <a:cubicBezTo>
                    <a:pt x="188" y="1"/>
                    <a:pt x="156" y="9"/>
                    <a:pt x="126" y="26"/>
                  </a:cubicBezTo>
                  <a:cubicBezTo>
                    <a:pt x="43" y="68"/>
                    <a:pt x="0" y="179"/>
                    <a:pt x="56" y="276"/>
                  </a:cubicBezTo>
                  <a:cubicBezTo>
                    <a:pt x="265" y="664"/>
                    <a:pt x="375" y="1191"/>
                    <a:pt x="375" y="1746"/>
                  </a:cubicBezTo>
                  <a:cubicBezTo>
                    <a:pt x="375" y="2300"/>
                    <a:pt x="265" y="2827"/>
                    <a:pt x="56" y="3216"/>
                  </a:cubicBezTo>
                  <a:cubicBezTo>
                    <a:pt x="0" y="3313"/>
                    <a:pt x="43" y="3424"/>
                    <a:pt x="126" y="3465"/>
                  </a:cubicBezTo>
                  <a:cubicBezTo>
                    <a:pt x="156" y="3483"/>
                    <a:pt x="188" y="3491"/>
                    <a:pt x="219" y="3491"/>
                  </a:cubicBezTo>
                  <a:cubicBezTo>
                    <a:pt x="285" y="3491"/>
                    <a:pt x="347" y="3454"/>
                    <a:pt x="375" y="3397"/>
                  </a:cubicBezTo>
                  <a:cubicBezTo>
                    <a:pt x="611" y="2953"/>
                    <a:pt x="749" y="2370"/>
                    <a:pt x="749" y="1746"/>
                  </a:cubicBezTo>
                  <a:cubicBezTo>
                    <a:pt x="749" y="1122"/>
                    <a:pt x="611" y="540"/>
                    <a:pt x="375" y="96"/>
                  </a:cubicBezTo>
                  <a:cubicBezTo>
                    <a:pt x="346" y="39"/>
                    <a:pt x="285" y="1"/>
                    <a:pt x="2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904;p52">
              <a:extLst>
                <a:ext uri="{FF2B5EF4-FFF2-40B4-BE49-F238E27FC236}">
                  <a16:creationId xmlns:a16="http://schemas.microsoft.com/office/drawing/2014/main" id="{A654AC87-9EC3-96CE-BA73-8BF8B169AC2F}"/>
                </a:ext>
              </a:extLst>
            </p:cNvPr>
            <p:cNvSpPr/>
            <p:nvPr/>
          </p:nvSpPr>
          <p:spPr>
            <a:xfrm>
              <a:off x="4021164" y="4291745"/>
              <a:ext cx="31757" cy="101993"/>
            </a:xfrm>
            <a:custGeom>
              <a:avLst/>
              <a:gdLst/>
              <a:ahLst/>
              <a:cxnLst/>
              <a:rect l="l" t="t" r="r" b="b"/>
              <a:pathLst>
                <a:path w="666" h="2139" extrusionOk="0">
                  <a:moveTo>
                    <a:pt x="461" y="0"/>
                  </a:moveTo>
                  <a:cubicBezTo>
                    <a:pt x="396" y="0"/>
                    <a:pt x="330" y="34"/>
                    <a:pt x="291" y="102"/>
                  </a:cubicBezTo>
                  <a:cubicBezTo>
                    <a:pt x="0" y="643"/>
                    <a:pt x="0" y="1503"/>
                    <a:pt x="291" y="2043"/>
                  </a:cubicBezTo>
                  <a:cubicBezTo>
                    <a:pt x="329" y="2101"/>
                    <a:pt x="393" y="2139"/>
                    <a:pt x="457" y="2139"/>
                  </a:cubicBezTo>
                  <a:cubicBezTo>
                    <a:pt x="486" y="2139"/>
                    <a:pt x="514" y="2131"/>
                    <a:pt x="540" y="2113"/>
                  </a:cubicBezTo>
                  <a:cubicBezTo>
                    <a:pt x="638" y="2071"/>
                    <a:pt x="666" y="1960"/>
                    <a:pt x="624" y="1864"/>
                  </a:cubicBezTo>
                  <a:cubicBezTo>
                    <a:pt x="388" y="1433"/>
                    <a:pt x="388" y="712"/>
                    <a:pt x="624" y="283"/>
                  </a:cubicBezTo>
                  <a:cubicBezTo>
                    <a:pt x="666" y="185"/>
                    <a:pt x="638" y="74"/>
                    <a:pt x="540" y="19"/>
                  </a:cubicBezTo>
                  <a:cubicBezTo>
                    <a:pt x="516" y="7"/>
                    <a:pt x="488" y="0"/>
                    <a:pt x="4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905;p52">
              <a:extLst>
                <a:ext uri="{FF2B5EF4-FFF2-40B4-BE49-F238E27FC236}">
                  <a16:creationId xmlns:a16="http://schemas.microsoft.com/office/drawing/2014/main" id="{0A0FC068-7A29-6E64-C5CF-B0C970B4BA60}"/>
                </a:ext>
              </a:extLst>
            </p:cNvPr>
            <p:cNvSpPr/>
            <p:nvPr/>
          </p:nvSpPr>
          <p:spPr>
            <a:xfrm>
              <a:off x="3981492" y="4259654"/>
              <a:ext cx="35714" cy="166603"/>
            </a:xfrm>
            <a:custGeom>
              <a:avLst/>
              <a:gdLst/>
              <a:ahLst/>
              <a:cxnLst/>
              <a:rect l="l" t="t" r="r" b="b"/>
              <a:pathLst>
                <a:path w="749" h="3494" extrusionOk="0">
                  <a:moveTo>
                    <a:pt x="531" y="1"/>
                  </a:moveTo>
                  <a:cubicBezTo>
                    <a:pt x="464" y="1"/>
                    <a:pt x="403" y="39"/>
                    <a:pt x="374" y="96"/>
                  </a:cubicBezTo>
                  <a:cubicBezTo>
                    <a:pt x="139" y="540"/>
                    <a:pt x="0" y="1122"/>
                    <a:pt x="0" y="1746"/>
                  </a:cubicBezTo>
                  <a:cubicBezTo>
                    <a:pt x="0" y="2370"/>
                    <a:pt x="139" y="2953"/>
                    <a:pt x="374" y="3397"/>
                  </a:cubicBezTo>
                  <a:cubicBezTo>
                    <a:pt x="402" y="3452"/>
                    <a:pt x="472" y="3493"/>
                    <a:pt x="540" y="3493"/>
                  </a:cubicBezTo>
                  <a:cubicBezTo>
                    <a:pt x="568" y="3493"/>
                    <a:pt x="596" y="3480"/>
                    <a:pt x="624" y="3465"/>
                  </a:cubicBezTo>
                  <a:cubicBezTo>
                    <a:pt x="707" y="3424"/>
                    <a:pt x="749" y="3313"/>
                    <a:pt x="693" y="3216"/>
                  </a:cubicBezTo>
                  <a:cubicBezTo>
                    <a:pt x="485" y="2827"/>
                    <a:pt x="374" y="2300"/>
                    <a:pt x="374" y="1746"/>
                  </a:cubicBezTo>
                  <a:cubicBezTo>
                    <a:pt x="374" y="1191"/>
                    <a:pt x="485" y="664"/>
                    <a:pt x="693" y="276"/>
                  </a:cubicBezTo>
                  <a:cubicBezTo>
                    <a:pt x="749" y="179"/>
                    <a:pt x="707" y="68"/>
                    <a:pt x="624" y="26"/>
                  </a:cubicBezTo>
                  <a:cubicBezTo>
                    <a:pt x="593" y="9"/>
                    <a:pt x="562" y="1"/>
                    <a:pt x="5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906;p52">
              <a:extLst>
                <a:ext uri="{FF2B5EF4-FFF2-40B4-BE49-F238E27FC236}">
                  <a16:creationId xmlns:a16="http://schemas.microsoft.com/office/drawing/2014/main" id="{5986A3B7-6910-D5C4-226E-2C16C1F332BD}"/>
                </a:ext>
              </a:extLst>
            </p:cNvPr>
            <p:cNvSpPr/>
            <p:nvPr/>
          </p:nvSpPr>
          <p:spPr>
            <a:xfrm>
              <a:off x="4206320" y="4256077"/>
              <a:ext cx="92599" cy="106046"/>
            </a:xfrm>
            <a:custGeom>
              <a:avLst/>
              <a:gdLst/>
              <a:ahLst/>
              <a:cxnLst/>
              <a:rect l="l" t="t" r="r" b="b"/>
              <a:pathLst>
                <a:path w="1942" h="2224" extrusionOk="0">
                  <a:moveTo>
                    <a:pt x="762" y="1516"/>
                  </a:moveTo>
                  <a:cubicBezTo>
                    <a:pt x="846" y="1516"/>
                    <a:pt x="929" y="1586"/>
                    <a:pt x="929" y="1682"/>
                  </a:cubicBezTo>
                  <a:cubicBezTo>
                    <a:pt x="929" y="1780"/>
                    <a:pt x="846" y="1863"/>
                    <a:pt x="762" y="1863"/>
                  </a:cubicBezTo>
                  <a:lnTo>
                    <a:pt x="555" y="1863"/>
                  </a:lnTo>
                  <a:cubicBezTo>
                    <a:pt x="457" y="1863"/>
                    <a:pt x="388" y="1780"/>
                    <a:pt x="388" y="1682"/>
                  </a:cubicBezTo>
                  <a:cubicBezTo>
                    <a:pt x="388" y="1586"/>
                    <a:pt x="457" y="1516"/>
                    <a:pt x="555" y="1516"/>
                  </a:cubicBezTo>
                  <a:close/>
                  <a:moveTo>
                    <a:pt x="1110" y="1"/>
                  </a:moveTo>
                  <a:cubicBezTo>
                    <a:pt x="1096" y="1"/>
                    <a:pt x="1082" y="2"/>
                    <a:pt x="1067" y="5"/>
                  </a:cubicBezTo>
                  <a:cubicBezTo>
                    <a:pt x="984" y="32"/>
                    <a:pt x="929" y="101"/>
                    <a:pt x="929" y="184"/>
                  </a:cubicBezTo>
                  <a:lnTo>
                    <a:pt x="929" y="1169"/>
                  </a:lnTo>
                  <a:cubicBezTo>
                    <a:pt x="873" y="1155"/>
                    <a:pt x="818" y="1142"/>
                    <a:pt x="762" y="1142"/>
                  </a:cubicBezTo>
                  <a:lnTo>
                    <a:pt x="568" y="1142"/>
                  </a:lnTo>
                  <a:cubicBezTo>
                    <a:pt x="278" y="1142"/>
                    <a:pt x="28" y="1377"/>
                    <a:pt x="14" y="1669"/>
                  </a:cubicBezTo>
                  <a:cubicBezTo>
                    <a:pt x="0" y="1974"/>
                    <a:pt x="250" y="2223"/>
                    <a:pt x="555" y="2223"/>
                  </a:cubicBezTo>
                  <a:lnTo>
                    <a:pt x="762" y="2223"/>
                  </a:lnTo>
                  <a:cubicBezTo>
                    <a:pt x="1054" y="2223"/>
                    <a:pt x="1304" y="1987"/>
                    <a:pt x="1304" y="1682"/>
                  </a:cubicBezTo>
                  <a:lnTo>
                    <a:pt x="1304" y="559"/>
                  </a:lnTo>
                  <a:lnTo>
                    <a:pt x="1387" y="600"/>
                  </a:lnTo>
                  <a:cubicBezTo>
                    <a:pt x="1511" y="642"/>
                    <a:pt x="1539" y="711"/>
                    <a:pt x="1553" y="726"/>
                  </a:cubicBezTo>
                  <a:lnTo>
                    <a:pt x="1553" y="753"/>
                  </a:lnTo>
                  <a:cubicBezTo>
                    <a:pt x="1589" y="826"/>
                    <a:pt x="1669" y="867"/>
                    <a:pt x="1744" y="867"/>
                  </a:cubicBezTo>
                  <a:cubicBezTo>
                    <a:pt x="1754" y="867"/>
                    <a:pt x="1765" y="866"/>
                    <a:pt x="1775" y="864"/>
                  </a:cubicBezTo>
                  <a:cubicBezTo>
                    <a:pt x="1872" y="837"/>
                    <a:pt x="1942" y="726"/>
                    <a:pt x="1900" y="628"/>
                  </a:cubicBezTo>
                  <a:lnTo>
                    <a:pt x="1900" y="615"/>
                  </a:lnTo>
                  <a:cubicBezTo>
                    <a:pt x="1900" y="587"/>
                    <a:pt x="1816" y="337"/>
                    <a:pt x="1498" y="240"/>
                  </a:cubicBezTo>
                  <a:cubicBezTo>
                    <a:pt x="1345" y="199"/>
                    <a:pt x="1276" y="101"/>
                    <a:pt x="1276" y="88"/>
                  </a:cubicBezTo>
                  <a:cubicBezTo>
                    <a:pt x="1241" y="30"/>
                    <a:pt x="1178" y="1"/>
                    <a:pt x="11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907;p52">
              <a:extLst>
                <a:ext uri="{FF2B5EF4-FFF2-40B4-BE49-F238E27FC236}">
                  <a16:creationId xmlns:a16="http://schemas.microsoft.com/office/drawing/2014/main" id="{3D62ED30-F912-C44C-67F9-7CEAA5D69293}"/>
                </a:ext>
              </a:extLst>
            </p:cNvPr>
            <p:cNvSpPr/>
            <p:nvPr/>
          </p:nvSpPr>
          <p:spPr>
            <a:xfrm>
              <a:off x="4320570" y="4371949"/>
              <a:ext cx="19979" cy="17452"/>
            </a:xfrm>
            <a:custGeom>
              <a:avLst/>
              <a:gdLst/>
              <a:ahLst/>
              <a:cxnLst/>
              <a:rect l="l" t="t" r="r" b="b"/>
              <a:pathLst>
                <a:path w="419" h="366" extrusionOk="0">
                  <a:moveTo>
                    <a:pt x="208" y="1"/>
                  </a:moveTo>
                  <a:cubicBezTo>
                    <a:pt x="126" y="1"/>
                    <a:pt x="47" y="56"/>
                    <a:pt x="31" y="154"/>
                  </a:cubicBezTo>
                  <a:cubicBezTo>
                    <a:pt x="1" y="274"/>
                    <a:pt x="108" y="365"/>
                    <a:pt x="217" y="365"/>
                  </a:cubicBezTo>
                  <a:cubicBezTo>
                    <a:pt x="259" y="365"/>
                    <a:pt x="301" y="351"/>
                    <a:pt x="336" y="320"/>
                  </a:cubicBezTo>
                  <a:cubicBezTo>
                    <a:pt x="406" y="265"/>
                    <a:pt x="419" y="154"/>
                    <a:pt x="363" y="84"/>
                  </a:cubicBezTo>
                  <a:cubicBezTo>
                    <a:pt x="324" y="27"/>
                    <a:pt x="265" y="1"/>
                    <a:pt x="2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0" name="Google Shape;280;p29">
            <a:extLst>
              <a:ext uri="{FF2B5EF4-FFF2-40B4-BE49-F238E27FC236}">
                <a16:creationId xmlns:a16="http://schemas.microsoft.com/office/drawing/2014/main" id="{99D9E3C5-1EF7-AD1F-D19B-1EAB1D818E54}"/>
              </a:ext>
            </a:extLst>
          </p:cNvPr>
          <p:cNvCxnSpPr/>
          <p:nvPr/>
        </p:nvCxnSpPr>
        <p:spPr>
          <a:xfrm>
            <a:off x="720935" y="2302725"/>
            <a:ext cx="255600" cy="0"/>
          </a:xfrm>
          <a:prstGeom prst="straightConnector1">
            <a:avLst/>
          </a:prstGeom>
          <a:noFill/>
          <a:ln w="9525" cap="flat" cmpd="sng">
            <a:solidFill>
              <a:schemeClr val="dk1"/>
            </a:solidFill>
            <a:prstDash val="solid"/>
            <a:round/>
            <a:headEnd type="none" w="med" len="med"/>
            <a:tailEnd type="none" w="med" len="med"/>
          </a:ln>
        </p:spPr>
      </p:cxnSp>
      <p:cxnSp>
        <p:nvCxnSpPr>
          <p:cNvPr id="19" name="Google Shape;280;p29">
            <a:extLst>
              <a:ext uri="{FF2B5EF4-FFF2-40B4-BE49-F238E27FC236}">
                <a16:creationId xmlns:a16="http://schemas.microsoft.com/office/drawing/2014/main" id="{E49DD1B2-5E09-4BAF-F844-2557589F7AF8}"/>
              </a:ext>
            </a:extLst>
          </p:cNvPr>
          <p:cNvCxnSpPr/>
          <p:nvPr/>
        </p:nvCxnSpPr>
        <p:spPr>
          <a:xfrm>
            <a:off x="734091" y="2754333"/>
            <a:ext cx="255600" cy="0"/>
          </a:xfrm>
          <a:prstGeom prst="straightConnector1">
            <a:avLst/>
          </a:prstGeom>
          <a:noFill/>
          <a:ln w="9525" cap="flat" cmpd="sng">
            <a:solidFill>
              <a:schemeClr val="dk1"/>
            </a:solidFill>
            <a:prstDash val="solid"/>
            <a:round/>
            <a:headEnd type="none" w="med" len="med"/>
            <a:tailEnd type="none" w="med" len="med"/>
          </a:ln>
        </p:spPr>
      </p:cxnSp>
      <p:grpSp>
        <p:nvGrpSpPr>
          <p:cNvPr id="29" name="Google Shape;2149;p52">
            <a:extLst>
              <a:ext uri="{FF2B5EF4-FFF2-40B4-BE49-F238E27FC236}">
                <a16:creationId xmlns:a16="http://schemas.microsoft.com/office/drawing/2014/main" id="{8612036A-05D4-56B6-3CBE-316C34673EB1}"/>
              </a:ext>
            </a:extLst>
          </p:cNvPr>
          <p:cNvGrpSpPr/>
          <p:nvPr/>
        </p:nvGrpSpPr>
        <p:grpSpPr>
          <a:xfrm>
            <a:off x="750390" y="2907582"/>
            <a:ext cx="264504" cy="220417"/>
            <a:chOff x="3247451" y="1953008"/>
            <a:chExt cx="451029" cy="451702"/>
          </a:xfrm>
        </p:grpSpPr>
        <p:sp>
          <p:nvSpPr>
            <p:cNvPr id="30" name="Google Shape;2150;p52">
              <a:extLst>
                <a:ext uri="{FF2B5EF4-FFF2-40B4-BE49-F238E27FC236}">
                  <a16:creationId xmlns:a16="http://schemas.microsoft.com/office/drawing/2014/main" id="{FF37AA56-382F-73E9-A097-D256617C846B}"/>
                </a:ext>
              </a:extLst>
            </p:cNvPr>
            <p:cNvSpPr/>
            <p:nvPr/>
          </p:nvSpPr>
          <p:spPr>
            <a:xfrm>
              <a:off x="3247451" y="1953008"/>
              <a:ext cx="451029" cy="418652"/>
            </a:xfrm>
            <a:custGeom>
              <a:avLst/>
              <a:gdLst/>
              <a:ahLst/>
              <a:cxnLst/>
              <a:rect l="l" t="t" r="r" b="b"/>
              <a:pathLst>
                <a:path w="9459" h="8780" extrusionOk="0">
                  <a:moveTo>
                    <a:pt x="3911" y="376"/>
                  </a:moveTo>
                  <a:cubicBezTo>
                    <a:pt x="4688" y="376"/>
                    <a:pt x="5409" y="805"/>
                    <a:pt x="5797" y="1485"/>
                  </a:cubicBezTo>
                  <a:cubicBezTo>
                    <a:pt x="5822" y="1545"/>
                    <a:pt x="5877" y="1585"/>
                    <a:pt x="5945" y="1585"/>
                  </a:cubicBezTo>
                  <a:cubicBezTo>
                    <a:pt x="5955" y="1585"/>
                    <a:pt x="5966" y="1584"/>
                    <a:pt x="5977" y="1582"/>
                  </a:cubicBezTo>
                  <a:lnTo>
                    <a:pt x="6130" y="1582"/>
                  </a:lnTo>
                  <a:cubicBezTo>
                    <a:pt x="6824" y="1582"/>
                    <a:pt x="7462" y="2012"/>
                    <a:pt x="7711" y="2663"/>
                  </a:cubicBezTo>
                  <a:cubicBezTo>
                    <a:pt x="7735" y="2736"/>
                    <a:pt x="7791" y="2777"/>
                    <a:pt x="7859" y="2777"/>
                  </a:cubicBezTo>
                  <a:cubicBezTo>
                    <a:pt x="7870" y="2777"/>
                    <a:pt x="7880" y="2776"/>
                    <a:pt x="7891" y="2774"/>
                  </a:cubicBezTo>
                  <a:lnTo>
                    <a:pt x="8002" y="2774"/>
                  </a:lnTo>
                  <a:cubicBezTo>
                    <a:pt x="8599" y="2774"/>
                    <a:pt x="9098" y="3260"/>
                    <a:pt x="9098" y="3870"/>
                  </a:cubicBezTo>
                  <a:cubicBezTo>
                    <a:pt x="9098" y="4355"/>
                    <a:pt x="8779" y="4771"/>
                    <a:pt x="8321" y="4910"/>
                  </a:cubicBezTo>
                  <a:cubicBezTo>
                    <a:pt x="7852" y="4321"/>
                    <a:pt x="7126" y="3952"/>
                    <a:pt x="6365" y="3952"/>
                  </a:cubicBezTo>
                  <a:cubicBezTo>
                    <a:pt x="6337" y="3952"/>
                    <a:pt x="6310" y="3953"/>
                    <a:pt x="6282" y="3954"/>
                  </a:cubicBezTo>
                  <a:cubicBezTo>
                    <a:pt x="5533" y="3981"/>
                    <a:pt x="4812" y="4355"/>
                    <a:pt x="4355" y="4965"/>
                  </a:cubicBezTo>
                  <a:lnTo>
                    <a:pt x="1748" y="4965"/>
                  </a:lnTo>
                  <a:cubicBezTo>
                    <a:pt x="985" y="4965"/>
                    <a:pt x="361" y="4342"/>
                    <a:pt x="361" y="3579"/>
                  </a:cubicBezTo>
                  <a:cubicBezTo>
                    <a:pt x="361" y="3218"/>
                    <a:pt x="500" y="2885"/>
                    <a:pt x="735" y="2636"/>
                  </a:cubicBezTo>
                  <a:cubicBezTo>
                    <a:pt x="971" y="2373"/>
                    <a:pt x="1304" y="2220"/>
                    <a:pt x="1650" y="2192"/>
                  </a:cubicBezTo>
                  <a:cubicBezTo>
                    <a:pt x="1720" y="2192"/>
                    <a:pt x="1789" y="2136"/>
                    <a:pt x="1817" y="2053"/>
                  </a:cubicBezTo>
                  <a:cubicBezTo>
                    <a:pt x="1914" y="1582"/>
                    <a:pt x="2177" y="1152"/>
                    <a:pt x="2552" y="861"/>
                  </a:cubicBezTo>
                  <a:cubicBezTo>
                    <a:pt x="2941" y="542"/>
                    <a:pt x="3412" y="376"/>
                    <a:pt x="3911" y="376"/>
                  </a:cubicBezTo>
                  <a:close/>
                  <a:moveTo>
                    <a:pt x="3911" y="1"/>
                  </a:moveTo>
                  <a:cubicBezTo>
                    <a:pt x="3329" y="1"/>
                    <a:pt x="2774" y="209"/>
                    <a:pt x="2331" y="570"/>
                  </a:cubicBezTo>
                  <a:cubicBezTo>
                    <a:pt x="1914" y="888"/>
                    <a:pt x="1623" y="1347"/>
                    <a:pt x="1484" y="1846"/>
                  </a:cubicBezTo>
                  <a:cubicBezTo>
                    <a:pt x="1096" y="1901"/>
                    <a:pt x="735" y="2095"/>
                    <a:pt x="472" y="2386"/>
                  </a:cubicBezTo>
                  <a:cubicBezTo>
                    <a:pt x="167" y="2706"/>
                    <a:pt x="1" y="3135"/>
                    <a:pt x="1" y="3579"/>
                  </a:cubicBezTo>
                  <a:cubicBezTo>
                    <a:pt x="1" y="4549"/>
                    <a:pt x="791" y="5326"/>
                    <a:pt x="1748" y="5326"/>
                  </a:cubicBezTo>
                  <a:lnTo>
                    <a:pt x="4133" y="5326"/>
                  </a:lnTo>
                  <a:cubicBezTo>
                    <a:pt x="3967" y="5659"/>
                    <a:pt x="3869" y="6034"/>
                    <a:pt x="3869" y="6436"/>
                  </a:cubicBezTo>
                  <a:cubicBezTo>
                    <a:pt x="3869" y="6949"/>
                    <a:pt x="4036" y="7448"/>
                    <a:pt x="4327" y="7864"/>
                  </a:cubicBezTo>
                  <a:cubicBezTo>
                    <a:pt x="4618" y="8281"/>
                    <a:pt x="5021" y="8586"/>
                    <a:pt x="5492" y="8765"/>
                  </a:cubicBezTo>
                  <a:cubicBezTo>
                    <a:pt x="5512" y="8771"/>
                    <a:pt x="5532" y="8774"/>
                    <a:pt x="5551" y="8774"/>
                  </a:cubicBezTo>
                  <a:cubicBezTo>
                    <a:pt x="5627" y="8774"/>
                    <a:pt x="5695" y="8732"/>
                    <a:pt x="5728" y="8654"/>
                  </a:cubicBezTo>
                  <a:cubicBezTo>
                    <a:pt x="5755" y="8558"/>
                    <a:pt x="5714" y="8447"/>
                    <a:pt x="5617" y="8419"/>
                  </a:cubicBezTo>
                  <a:cubicBezTo>
                    <a:pt x="5215" y="8266"/>
                    <a:pt x="4882" y="8003"/>
                    <a:pt x="4633" y="7656"/>
                  </a:cubicBezTo>
                  <a:cubicBezTo>
                    <a:pt x="4383" y="7295"/>
                    <a:pt x="4244" y="6879"/>
                    <a:pt x="4244" y="6436"/>
                  </a:cubicBezTo>
                  <a:cubicBezTo>
                    <a:pt x="4244" y="5285"/>
                    <a:pt x="5201" y="4328"/>
                    <a:pt x="6352" y="4328"/>
                  </a:cubicBezTo>
                  <a:cubicBezTo>
                    <a:pt x="7503" y="4328"/>
                    <a:pt x="8473" y="5285"/>
                    <a:pt x="8473" y="6436"/>
                  </a:cubicBezTo>
                  <a:cubicBezTo>
                    <a:pt x="8473" y="7323"/>
                    <a:pt x="7919" y="8114"/>
                    <a:pt x="7087" y="8419"/>
                  </a:cubicBezTo>
                  <a:cubicBezTo>
                    <a:pt x="6990" y="8447"/>
                    <a:pt x="6948" y="8558"/>
                    <a:pt x="6976" y="8654"/>
                  </a:cubicBezTo>
                  <a:cubicBezTo>
                    <a:pt x="7003" y="8724"/>
                    <a:pt x="7073" y="8780"/>
                    <a:pt x="7157" y="8780"/>
                  </a:cubicBezTo>
                  <a:cubicBezTo>
                    <a:pt x="7170" y="8780"/>
                    <a:pt x="7198" y="8765"/>
                    <a:pt x="7212" y="8765"/>
                  </a:cubicBezTo>
                  <a:cubicBezTo>
                    <a:pt x="7684" y="8586"/>
                    <a:pt x="8085" y="8281"/>
                    <a:pt x="8377" y="7864"/>
                  </a:cubicBezTo>
                  <a:cubicBezTo>
                    <a:pt x="8682" y="7448"/>
                    <a:pt x="8834" y="6949"/>
                    <a:pt x="8834" y="6436"/>
                  </a:cubicBezTo>
                  <a:cubicBezTo>
                    <a:pt x="8834" y="6006"/>
                    <a:pt x="8723" y="5590"/>
                    <a:pt x="8529" y="5230"/>
                  </a:cubicBezTo>
                  <a:cubicBezTo>
                    <a:pt x="9084" y="5021"/>
                    <a:pt x="9459" y="4481"/>
                    <a:pt x="9459" y="3870"/>
                  </a:cubicBezTo>
                  <a:cubicBezTo>
                    <a:pt x="9459" y="3066"/>
                    <a:pt x="8806" y="2400"/>
                    <a:pt x="8002" y="2400"/>
                  </a:cubicBezTo>
                  <a:cubicBezTo>
                    <a:pt x="7669" y="1679"/>
                    <a:pt x="6920" y="1208"/>
                    <a:pt x="6130" y="1208"/>
                  </a:cubicBezTo>
                  <a:lnTo>
                    <a:pt x="6060" y="1208"/>
                  </a:lnTo>
                  <a:cubicBezTo>
                    <a:pt x="5603" y="459"/>
                    <a:pt x="4785" y="1"/>
                    <a:pt x="39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151;p52">
              <a:extLst>
                <a:ext uri="{FF2B5EF4-FFF2-40B4-BE49-F238E27FC236}">
                  <a16:creationId xmlns:a16="http://schemas.microsoft.com/office/drawing/2014/main" id="{E9CFD9E4-AF78-F7DA-26A0-F2BAAA9C5A9F}"/>
                </a:ext>
              </a:extLst>
            </p:cNvPr>
            <p:cNvSpPr/>
            <p:nvPr/>
          </p:nvSpPr>
          <p:spPr>
            <a:xfrm>
              <a:off x="3391598" y="2078035"/>
              <a:ext cx="89309" cy="32281"/>
            </a:xfrm>
            <a:custGeom>
              <a:avLst/>
              <a:gdLst/>
              <a:ahLst/>
              <a:cxnLst/>
              <a:rect l="l" t="t" r="r" b="b"/>
              <a:pathLst>
                <a:path w="1873" h="677" extrusionOk="0">
                  <a:moveTo>
                    <a:pt x="944" y="0"/>
                  </a:moveTo>
                  <a:cubicBezTo>
                    <a:pt x="611" y="0"/>
                    <a:pt x="306" y="139"/>
                    <a:pt x="84" y="361"/>
                  </a:cubicBezTo>
                  <a:cubicBezTo>
                    <a:pt x="1" y="430"/>
                    <a:pt x="1" y="555"/>
                    <a:pt x="84" y="624"/>
                  </a:cubicBezTo>
                  <a:cubicBezTo>
                    <a:pt x="119" y="659"/>
                    <a:pt x="163" y="676"/>
                    <a:pt x="210" y="676"/>
                  </a:cubicBezTo>
                  <a:cubicBezTo>
                    <a:pt x="257" y="676"/>
                    <a:pt x="305" y="659"/>
                    <a:pt x="347" y="624"/>
                  </a:cubicBezTo>
                  <a:cubicBezTo>
                    <a:pt x="500" y="457"/>
                    <a:pt x="708" y="374"/>
                    <a:pt x="944" y="374"/>
                  </a:cubicBezTo>
                  <a:cubicBezTo>
                    <a:pt x="1166" y="374"/>
                    <a:pt x="1373" y="457"/>
                    <a:pt x="1540" y="624"/>
                  </a:cubicBezTo>
                  <a:cubicBezTo>
                    <a:pt x="1575" y="659"/>
                    <a:pt x="1620" y="676"/>
                    <a:pt x="1665" y="676"/>
                  </a:cubicBezTo>
                  <a:cubicBezTo>
                    <a:pt x="1710" y="676"/>
                    <a:pt x="1755" y="659"/>
                    <a:pt x="1789" y="624"/>
                  </a:cubicBezTo>
                  <a:cubicBezTo>
                    <a:pt x="1873" y="555"/>
                    <a:pt x="1873" y="430"/>
                    <a:pt x="1789" y="361"/>
                  </a:cubicBezTo>
                  <a:cubicBezTo>
                    <a:pt x="1567" y="139"/>
                    <a:pt x="1262" y="0"/>
                    <a:pt x="9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152;p52">
              <a:extLst>
                <a:ext uri="{FF2B5EF4-FFF2-40B4-BE49-F238E27FC236}">
                  <a16:creationId xmlns:a16="http://schemas.microsoft.com/office/drawing/2014/main" id="{1F7D3082-4984-53F7-C552-67AB9C0ABFAE}"/>
                </a:ext>
              </a:extLst>
            </p:cNvPr>
            <p:cNvSpPr/>
            <p:nvPr/>
          </p:nvSpPr>
          <p:spPr>
            <a:xfrm>
              <a:off x="3362511" y="2037027"/>
              <a:ext cx="147482" cy="44011"/>
            </a:xfrm>
            <a:custGeom>
              <a:avLst/>
              <a:gdLst/>
              <a:ahLst/>
              <a:cxnLst/>
              <a:rect l="l" t="t" r="r" b="b"/>
              <a:pathLst>
                <a:path w="3093" h="923" extrusionOk="0">
                  <a:moveTo>
                    <a:pt x="1554" y="1"/>
                  </a:moveTo>
                  <a:cubicBezTo>
                    <a:pt x="985" y="1"/>
                    <a:pt x="472" y="208"/>
                    <a:pt x="69" y="611"/>
                  </a:cubicBezTo>
                  <a:cubicBezTo>
                    <a:pt x="1" y="680"/>
                    <a:pt x="1" y="790"/>
                    <a:pt x="69" y="860"/>
                  </a:cubicBezTo>
                  <a:cubicBezTo>
                    <a:pt x="104" y="902"/>
                    <a:pt x="153" y="923"/>
                    <a:pt x="202" y="923"/>
                  </a:cubicBezTo>
                  <a:cubicBezTo>
                    <a:pt x="250" y="923"/>
                    <a:pt x="299" y="902"/>
                    <a:pt x="334" y="860"/>
                  </a:cubicBezTo>
                  <a:cubicBezTo>
                    <a:pt x="652" y="541"/>
                    <a:pt x="1096" y="361"/>
                    <a:pt x="1554" y="361"/>
                  </a:cubicBezTo>
                  <a:cubicBezTo>
                    <a:pt x="2011" y="361"/>
                    <a:pt x="2441" y="541"/>
                    <a:pt x="2760" y="860"/>
                  </a:cubicBezTo>
                  <a:cubicBezTo>
                    <a:pt x="2795" y="902"/>
                    <a:pt x="2843" y="923"/>
                    <a:pt x="2892" y="923"/>
                  </a:cubicBezTo>
                  <a:cubicBezTo>
                    <a:pt x="2940" y="923"/>
                    <a:pt x="2989" y="902"/>
                    <a:pt x="3024" y="860"/>
                  </a:cubicBezTo>
                  <a:cubicBezTo>
                    <a:pt x="3093" y="790"/>
                    <a:pt x="3093" y="680"/>
                    <a:pt x="3024" y="611"/>
                  </a:cubicBezTo>
                  <a:cubicBezTo>
                    <a:pt x="2621" y="208"/>
                    <a:pt x="2109" y="1"/>
                    <a:pt x="15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153;p52">
              <a:extLst>
                <a:ext uri="{FF2B5EF4-FFF2-40B4-BE49-F238E27FC236}">
                  <a16:creationId xmlns:a16="http://schemas.microsoft.com/office/drawing/2014/main" id="{F878541F-D8BE-367F-FF6E-B38EE8C30685}"/>
                </a:ext>
              </a:extLst>
            </p:cNvPr>
            <p:cNvSpPr/>
            <p:nvPr/>
          </p:nvSpPr>
          <p:spPr>
            <a:xfrm>
              <a:off x="3426026" y="2127530"/>
              <a:ext cx="20503" cy="17404"/>
            </a:xfrm>
            <a:custGeom>
              <a:avLst/>
              <a:gdLst/>
              <a:ahLst/>
              <a:cxnLst/>
              <a:rect l="l" t="t" r="r" b="b"/>
              <a:pathLst>
                <a:path w="430" h="365" extrusionOk="0">
                  <a:moveTo>
                    <a:pt x="216" y="0"/>
                  </a:moveTo>
                  <a:cubicBezTo>
                    <a:pt x="190" y="0"/>
                    <a:pt x="164" y="5"/>
                    <a:pt x="139" y="16"/>
                  </a:cubicBezTo>
                  <a:cubicBezTo>
                    <a:pt x="56" y="44"/>
                    <a:pt x="0" y="155"/>
                    <a:pt x="41" y="252"/>
                  </a:cubicBezTo>
                  <a:cubicBezTo>
                    <a:pt x="72" y="324"/>
                    <a:pt x="141" y="365"/>
                    <a:pt x="214" y="365"/>
                  </a:cubicBezTo>
                  <a:cubicBezTo>
                    <a:pt x="239" y="365"/>
                    <a:pt x="266" y="360"/>
                    <a:pt x="291" y="349"/>
                  </a:cubicBezTo>
                  <a:cubicBezTo>
                    <a:pt x="374" y="307"/>
                    <a:pt x="429" y="210"/>
                    <a:pt x="388" y="113"/>
                  </a:cubicBezTo>
                  <a:cubicBezTo>
                    <a:pt x="357" y="42"/>
                    <a:pt x="289" y="0"/>
                    <a:pt x="2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154;p52">
              <a:extLst>
                <a:ext uri="{FF2B5EF4-FFF2-40B4-BE49-F238E27FC236}">
                  <a16:creationId xmlns:a16="http://schemas.microsoft.com/office/drawing/2014/main" id="{1504BB31-C1CE-E1BF-E8D7-5481B325C388}"/>
                </a:ext>
              </a:extLst>
            </p:cNvPr>
            <p:cNvSpPr/>
            <p:nvPr/>
          </p:nvSpPr>
          <p:spPr>
            <a:xfrm>
              <a:off x="3469656" y="2226140"/>
              <a:ext cx="107810" cy="67518"/>
            </a:xfrm>
            <a:custGeom>
              <a:avLst/>
              <a:gdLst/>
              <a:ahLst/>
              <a:cxnLst/>
              <a:rect l="l" t="t" r="r" b="b"/>
              <a:pathLst>
                <a:path w="2261" h="1416" extrusionOk="0">
                  <a:moveTo>
                    <a:pt x="707" y="1"/>
                  </a:moveTo>
                  <a:cubicBezTo>
                    <a:pt x="319" y="1"/>
                    <a:pt x="0" y="319"/>
                    <a:pt x="0" y="708"/>
                  </a:cubicBezTo>
                  <a:cubicBezTo>
                    <a:pt x="0" y="1096"/>
                    <a:pt x="319" y="1415"/>
                    <a:pt x="707" y="1415"/>
                  </a:cubicBezTo>
                  <a:lnTo>
                    <a:pt x="860" y="1415"/>
                  </a:lnTo>
                  <a:cubicBezTo>
                    <a:pt x="971" y="1415"/>
                    <a:pt x="1054" y="1332"/>
                    <a:pt x="1054" y="1234"/>
                  </a:cubicBezTo>
                  <a:cubicBezTo>
                    <a:pt x="1054" y="1138"/>
                    <a:pt x="971" y="1055"/>
                    <a:pt x="860" y="1055"/>
                  </a:cubicBezTo>
                  <a:lnTo>
                    <a:pt x="707" y="1055"/>
                  </a:lnTo>
                  <a:cubicBezTo>
                    <a:pt x="513" y="1055"/>
                    <a:pt x="361" y="902"/>
                    <a:pt x="361" y="708"/>
                  </a:cubicBezTo>
                  <a:cubicBezTo>
                    <a:pt x="361" y="513"/>
                    <a:pt x="513" y="361"/>
                    <a:pt x="707" y="361"/>
                  </a:cubicBezTo>
                  <a:lnTo>
                    <a:pt x="1554" y="361"/>
                  </a:lnTo>
                  <a:cubicBezTo>
                    <a:pt x="1733" y="361"/>
                    <a:pt x="1900" y="513"/>
                    <a:pt x="1900" y="708"/>
                  </a:cubicBezTo>
                  <a:cubicBezTo>
                    <a:pt x="1900" y="805"/>
                    <a:pt x="1983" y="888"/>
                    <a:pt x="2081" y="888"/>
                  </a:cubicBezTo>
                  <a:cubicBezTo>
                    <a:pt x="2177" y="888"/>
                    <a:pt x="2260" y="805"/>
                    <a:pt x="2260" y="708"/>
                  </a:cubicBezTo>
                  <a:cubicBezTo>
                    <a:pt x="2260" y="319"/>
                    <a:pt x="1942" y="1"/>
                    <a:pt x="15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155;p52">
              <a:extLst>
                <a:ext uri="{FF2B5EF4-FFF2-40B4-BE49-F238E27FC236}">
                  <a16:creationId xmlns:a16="http://schemas.microsoft.com/office/drawing/2014/main" id="{49E4C547-A4FC-A0C0-6A5E-874700E22E7C}"/>
                </a:ext>
              </a:extLst>
            </p:cNvPr>
            <p:cNvSpPr/>
            <p:nvPr/>
          </p:nvSpPr>
          <p:spPr>
            <a:xfrm>
              <a:off x="3525208" y="2226140"/>
              <a:ext cx="106475" cy="67518"/>
            </a:xfrm>
            <a:custGeom>
              <a:avLst/>
              <a:gdLst/>
              <a:ahLst/>
              <a:cxnLst/>
              <a:rect l="l" t="t" r="r" b="b"/>
              <a:pathLst>
                <a:path w="2233" h="1416" extrusionOk="0">
                  <a:moveTo>
                    <a:pt x="1400" y="1"/>
                  </a:moveTo>
                  <a:cubicBezTo>
                    <a:pt x="1289" y="1"/>
                    <a:pt x="1206" y="70"/>
                    <a:pt x="1206" y="181"/>
                  </a:cubicBezTo>
                  <a:cubicBezTo>
                    <a:pt x="1206" y="278"/>
                    <a:pt x="1289" y="361"/>
                    <a:pt x="1400" y="361"/>
                  </a:cubicBezTo>
                  <a:lnTo>
                    <a:pt x="1526" y="361"/>
                  </a:lnTo>
                  <a:cubicBezTo>
                    <a:pt x="1705" y="361"/>
                    <a:pt x="1859" y="513"/>
                    <a:pt x="1859" y="708"/>
                  </a:cubicBezTo>
                  <a:cubicBezTo>
                    <a:pt x="1859" y="902"/>
                    <a:pt x="1705" y="1055"/>
                    <a:pt x="1526" y="1055"/>
                  </a:cubicBezTo>
                  <a:lnTo>
                    <a:pt x="707" y="1055"/>
                  </a:lnTo>
                  <a:cubicBezTo>
                    <a:pt x="513" y="1055"/>
                    <a:pt x="361" y="902"/>
                    <a:pt x="361" y="708"/>
                  </a:cubicBezTo>
                  <a:cubicBezTo>
                    <a:pt x="361" y="611"/>
                    <a:pt x="278" y="528"/>
                    <a:pt x="180" y="528"/>
                  </a:cubicBezTo>
                  <a:cubicBezTo>
                    <a:pt x="83" y="528"/>
                    <a:pt x="0" y="611"/>
                    <a:pt x="0" y="708"/>
                  </a:cubicBezTo>
                  <a:cubicBezTo>
                    <a:pt x="0" y="1096"/>
                    <a:pt x="319" y="1415"/>
                    <a:pt x="707" y="1415"/>
                  </a:cubicBezTo>
                  <a:lnTo>
                    <a:pt x="1526" y="1415"/>
                  </a:lnTo>
                  <a:cubicBezTo>
                    <a:pt x="1914" y="1415"/>
                    <a:pt x="2232" y="1096"/>
                    <a:pt x="2232" y="708"/>
                  </a:cubicBezTo>
                  <a:cubicBezTo>
                    <a:pt x="2232" y="319"/>
                    <a:pt x="1914" y="1"/>
                    <a:pt x="15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156;p52">
              <a:extLst>
                <a:ext uri="{FF2B5EF4-FFF2-40B4-BE49-F238E27FC236}">
                  <a16:creationId xmlns:a16="http://schemas.microsoft.com/office/drawing/2014/main" id="{EEDBD6B9-2B19-C434-AAF8-570B281B370E}"/>
                </a:ext>
              </a:extLst>
            </p:cNvPr>
            <p:cNvSpPr/>
            <p:nvPr/>
          </p:nvSpPr>
          <p:spPr>
            <a:xfrm>
              <a:off x="3253363" y="2219035"/>
              <a:ext cx="191827" cy="185676"/>
            </a:xfrm>
            <a:custGeom>
              <a:avLst/>
              <a:gdLst/>
              <a:ahLst/>
              <a:cxnLst/>
              <a:rect l="l" t="t" r="r" b="b"/>
              <a:pathLst>
                <a:path w="4023" h="3894" extrusionOk="0">
                  <a:moveTo>
                    <a:pt x="1194" y="455"/>
                  </a:moveTo>
                  <a:lnTo>
                    <a:pt x="1748" y="1051"/>
                  </a:lnTo>
                  <a:lnTo>
                    <a:pt x="1610" y="1051"/>
                  </a:lnTo>
                  <a:cubicBezTo>
                    <a:pt x="1513" y="1051"/>
                    <a:pt x="1430" y="1134"/>
                    <a:pt x="1430" y="1245"/>
                  </a:cubicBezTo>
                  <a:lnTo>
                    <a:pt x="1430" y="1494"/>
                  </a:lnTo>
                  <a:cubicBezTo>
                    <a:pt x="1430" y="2147"/>
                    <a:pt x="1832" y="2521"/>
                    <a:pt x="2525" y="2521"/>
                  </a:cubicBezTo>
                  <a:lnTo>
                    <a:pt x="2775" y="2521"/>
                  </a:lnTo>
                  <a:cubicBezTo>
                    <a:pt x="2872" y="2521"/>
                    <a:pt x="2955" y="2437"/>
                    <a:pt x="2955" y="2341"/>
                  </a:cubicBezTo>
                  <a:lnTo>
                    <a:pt x="2955" y="2160"/>
                  </a:lnTo>
                  <a:lnTo>
                    <a:pt x="3566" y="2715"/>
                  </a:lnTo>
                  <a:lnTo>
                    <a:pt x="2955" y="3284"/>
                  </a:lnTo>
                  <a:lnTo>
                    <a:pt x="2955" y="3159"/>
                  </a:lnTo>
                  <a:cubicBezTo>
                    <a:pt x="2955" y="3062"/>
                    <a:pt x="2872" y="2979"/>
                    <a:pt x="2775" y="2979"/>
                  </a:cubicBezTo>
                  <a:lnTo>
                    <a:pt x="2442" y="2979"/>
                  </a:lnTo>
                  <a:cubicBezTo>
                    <a:pt x="2026" y="2979"/>
                    <a:pt x="1652" y="2853"/>
                    <a:pt x="1388" y="2618"/>
                  </a:cubicBezTo>
                  <a:cubicBezTo>
                    <a:pt x="1097" y="2382"/>
                    <a:pt x="944" y="2036"/>
                    <a:pt x="944" y="1633"/>
                  </a:cubicBezTo>
                  <a:lnTo>
                    <a:pt x="944" y="1245"/>
                  </a:lnTo>
                  <a:cubicBezTo>
                    <a:pt x="944" y="1134"/>
                    <a:pt x="861" y="1051"/>
                    <a:pt x="764" y="1051"/>
                  </a:cubicBezTo>
                  <a:lnTo>
                    <a:pt x="626" y="1051"/>
                  </a:lnTo>
                  <a:lnTo>
                    <a:pt x="1194" y="455"/>
                  </a:lnTo>
                  <a:close/>
                  <a:moveTo>
                    <a:pt x="1189" y="1"/>
                  </a:moveTo>
                  <a:cubicBezTo>
                    <a:pt x="1138" y="1"/>
                    <a:pt x="1090" y="18"/>
                    <a:pt x="1055" y="52"/>
                  </a:cubicBezTo>
                  <a:lnTo>
                    <a:pt x="71" y="1121"/>
                  </a:lnTo>
                  <a:cubicBezTo>
                    <a:pt x="15" y="1162"/>
                    <a:pt x="1" y="1245"/>
                    <a:pt x="29" y="1315"/>
                  </a:cubicBezTo>
                  <a:cubicBezTo>
                    <a:pt x="56" y="1383"/>
                    <a:pt x="126" y="1426"/>
                    <a:pt x="195" y="1426"/>
                  </a:cubicBezTo>
                  <a:lnTo>
                    <a:pt x="583" y="1426"/>
                  </a:lnTo>
                  <a:lnTo>
                    <a:pt x="583" y="1633"/>
                  </a:lnTo>
                  <a:cubicBezTo>
                    <a:pt x="583" y="2147"/>
                    <a:pt x="778" y="2591"/>
                    <a:pt x="1153" y="2909"/>
                  </a:cubicBezTo>
                  <a:cubicBezTo>
                    <a:pt x="1485" y="3186"/>
                    <a:pt x="1942" y="3339"/>
                    <a:pt x="2442" y="3339"/>
                  </a:cubicBezTo>
                  <a:lnTo>
                    <a:pt x="2595" y="3339"/>
                  </a:lnTo>
                  <a:lnTo>
                    <a:pt x="2595" y="3713"/>
                  </a:lnTo>
                  <a:cubicBezTo>
                    <a:pt x="2595" y="3783"/>
                    <a:pt x="2636" y="3852"/>
                    <a:pt x="2706" y="3880"/>
                  </a:cubicBezTo>
                  <a:cubicBezTo>
                    <a:pt x="2729" y="3889"/>
                    <a:pt x="2752" y="3894"/>
                    <a:pt x="2775" y="3894"/>
                  </a:cubicBezTo>
                  <a:cubicBezTo>
                    <a:pt x="2820" y="3894"/>
                    <a:pt x="2863" y="3875"/>
                    <a:pt x="2900" y="3839"/>
                  </a:cubicBezTo>
                  <a:lnTo>
                    <a:pt x="3954" y="2853"/>
                  </a:lnTo>
                  <a:cubicBezTo>
                    <a:pt x="3995" y="2826"/>
                    <a:pt x="4023" y="2770"/>
                    <a:pt x="4023" y="2715"/>
                  </a:cubicBezTo>
                  <a:cubicBezTo>
                    <a:pt x="4023" y="2674"/>
                    <a:pt x="3995" y="2618"/>
                    <a:pt x="3954" y="2591"/>
                  </a:cubicBezTo>
                  <a:lnTo>
                    <a:pt x="2900" y="1592"/>
                  </a:lnTo>
                  <a:cubicBezTo>
                    <a:pt x="2864" y="1565"/>
                    <a:pt x="2823" y="1550"/>
                    <a:pt x="2779" y="1550"/>
                  </a:cubicBezTo>
                  <a:cubicBezTo>
                    <a:pt x="2755" y="1550"/>
                    <a:pt x="2730" y="1554"/>
                    <a:pt x="2706" y="1564"/>
                  </a:cubicBezTo>
                  <a:cubicBezTo>
                    <a:pt x="2636" y="1592"/>
                    <a:pt x="2595" y="1661"/>
                    <a:pt x="2595" y="1731"/>
                  </a:cubicBezTo>
                  <a:lnTo>
                    <a:pt x="2595" y="2147"/>
                  </a:lnTo>
                  <a:lnTo>
                    <a:pt x="2525" y="2147"/>
                  </a:lnTo>
                  <a:cubicBezTo>
                    <a:pt x="2040" y="2147"/>
                    <a:pt x="1804" y="1938"/>
                    <a:pt x="1804" y="1494"/>
                  </a:cubicBezTo>
                  <a:lnTo>
                    <a:pt x="1804" y="1426"/>
                  </a:lnTo>
                  <a:lnTo>
                    <a:pt x="2179" y="1426"/>
                  </a:lnTo>
                  <a:cubicBezTo>
                    <a:pt x="2248" y="1426"/>
                    <a:pt x="2317" y="1383"/>
                    <a:pt x="2345" y="1315"/>
                  </a:cubicBezTo>
                  <a:cubicBezTo>
                    <a:pt x="2373" y="1245"/>
                    <a:pt x="2358" y="1162"/>
                    <a:pt x="2317" y="1121"/>
                  </a:cubicBezTo>
                  <a:lnTo>
                    <a:pt x="1332" y="52"/>
                  </a:lnTo>
                  <a:cubicBezTo>
                    <a:pt x="1291" y="18"/>
                    <a:pt x="1239" y="1"/>
                    <a:pt x="11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157;p52">
              <a:extLst>
                <a:ext uri="{FF2B5EF4-FFF2-40B4-BE49-F238E27FC236}">
                  <a16:creationId xmlns:a16="http://schemas.microsoft.com/office/drawing/2014/main" id="{F3D32085-AE55-9945-48E4-2A317E1AD061}"/>
                </a:ext>
              </a:extLst>
            </p:cNvPr>
            <p:cNvSpPr/>
            <p:nvPr/>
          </p:nvSpPr>
          <p:spPr>
            <a:xfrm>
              <a:off x="3540371" y="2360798"/>
              <a:ext cx="19884" cy="17547"/>
            </a:xfrm>
            <a:custGeom>
              <a:avLst/>
              <a:gdLst/>
              <a:ahLst/>
              <a:cxnLst/>
              <a:rect l="l" t="t" r="r" b="b"/>
              <a:pathLst>
                <a:path w="417" h="368" extrusionOk="0">
                  <a:moveTo>
                    <a:pt x="220" y="0"/>
                  </a:moveTo>
                  <a:cubicBezTo>
                    <a:pt x="183" y="0"/>
                    <a:pt x="145" y="11"/>
                    <a:pt x="112" y="34"/>
                  </a:cubicBezTo>
                  <a:cubicBezTo>
                    <a:pt x="28" y="89"/>
                    <a:pt x="1" y="200"/>
                    <a:pt x="56" y="283"/>
                  </a:cubicBezTo>
                  <a:cubicBezTo>
                    <a:pt x="92" y="337"/>
                    <a:pt x="157" y="368"/>
                    <a:pt x="221" y="368"/>
                  </a:cubicBezTo>
                  <a:cubicBezTo>
                    <a:pt x="256" y="368"/>
                    <a:pt x="291" y="358"/>
                    <a:pt x="320" y="339"/>
                  </a:cubicBezTo>
                  <a:cubicBezTo>
                    <a:pt x="403" y="283"/>
                    <a:pt x="417" y="158"/>
                    <a:pt x="361" y="75"/>
                  </a:cubicBezTo>
                  <a:cubicBezTo>
                    <a:pt x="328" y="25"/>
                    <a:pt x="275" y="0"/>
                    <a:pt x="2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 name="Google Shape;2261;p52">
            <a:extLst>
              <a:ext uri="{FF2B5EF4-FFF2-40B4-BE49-F238E27FC236}">
                <a16:creationId xmlns:a16="http://schemas.microsoft.com/office/drawing/2014/main" id="{EB0FB60A-4C22-1475-B900-0E6B57468F22}"/>
              </a:ext>
            </a:extLst>
          </p:cNvPr>
          <p:cNvGrpSpPr/>
          <p:nvPr/>
        </p:nvGrpSpPr>
        <p:grpSpPr>
          <a:xfrm>
            <a:off x="772095" y="3367425"/>
            <a:ext cx="234975" cy="258617"/>
            <a:chOff x="3997990" y="1220350"/>
            <a:chExt cx="419949" cy="451696"/>
          </a:xfrm>
        </p:grpSpPr>
        <p:sp>
          <p:nvSpPr>
            <p:cNvPr id="39" name="Google Shape;2262;p52">
              <a:extLst>
                <a:ext uri="{FF2B5EF4-FFF2-40B4-BE49-F238E27FC236}">
                  <a16:creationId xmlns:a16="http://schemas.microsoft.com/office/drawing/2014/main" id="{B46BF952-1DD8-F78A-ED05-828EAAB6B6D5}"/>
                </a:ext>
              </a:extLst>
            </p:cNvPr>
            <p:cNvSpPr/>
            <p:nvPr/>
          </p:nvSpPr>
          <p:spPr>
            <a:xfrm>
              <a:off x="3997990" y="1220350"/>
              <a:ext cx="419272" cy="451696"/>
            </a:xfrm>
            <a:custGeom>
              <a:avLst/>
              <a:gdLst/>
              <a:ahLst/>
              <a:cxnLst/>
              <a:rect l="l" t="t" r="r" b="b"/>
              <a:pathLst>
                <a:path w="8793" h="9473" extrusionOk="0">
                  <a:moveTo>
                    <a:pt x="7975" y="375"/>
                  </a:moveTo>
                  <a:cubicBezTo>
                    <a:pt x="8224" y="375"/>
                    <a:pt x="8419" y="569"/>
                    <a:pt x="8419" y="804"/>
                  </a:cubicBezTo>
                  <a:lnTo>
                    <a:pt x="8419" y="1387"/>
                  </a:lnTo>
                  <a:lnTo>
                    <a:pt x="361" y="1387"/>
                  </a:lnTo>
                  <a:lnTo>
                    <a:pt x="361" y="804"/>
                  </a:lnTo>
                  <a:cubicBezTo>
                    <a:pt x="361" y="569"/>
                    <a:pt x="555" y="375"/>
                    <a:pt x="805" y="375"/>
                  </a:cubicBezTo>
                  <a:close/>
                  <a:moveTo>
                    <a:pt x="805" y="0"/>
                  </a:moveTo>
                  <a:cubicBezTo>
                    <a:pt x="361" y="0"/>
                    <a:pt x="0" y="361"/>
                    <a:pt x="0" y="804"/>
                  </a:cubicBezTo>
                  <a:lnTo>
                    <a:pt x="0" y="8626"/>
                  </a:lnTo>
                  <a:cubicBezTo>
                    <a:pt x="0" y="9084"/>
                    <a:pt x="375" y="9472"/>
                    <a:pt x="847" y="9472"/>
                  </a:cubicBezTo>
                  <a:lnTo>
                    <a:pt x="7933" y="9472"/>
                  </a:lnTo>
                  <a:cubicBezTo>
                    <a:pt x="8404" y="9472"/>
                    <a:pt x="8779" y="9084"/>
                    <a:pt x="8779" y="8626"/>
                  </a:cubicBezTo>
                  <a:lnTo>
                    <a:pt x="8779" y="5963"/>
                  </a:lnTo>
                  <a:cubicBezTo>
                    <a:pt x="8779" y="5867"/>
                    <a:pt x="8709" y="5784"/>
                    <a:pt x="8598" y="5784"/>
                  </a:cubicBezTo>
                  <a:cubicBezTo>
                    <a:pt x="8502" y="5784"/>
                    <a:pt x="8419" y="5867"/>
                    <a:pt x="8419" y="5963"/>
                  </a:cubicBezTo>
                  <a:lnTo>
                    <a:pt x="8419" y="8626"/>
                  </a:lnTo>
                  <a:cubicBezTo>
                    <a:pt x="8419" y="8890"/>
                    <a:pt x="8197" y="9097"/>
                    <a:pt x="7933" y="9097"/>
                  </a:cubicBezTo>
                  <a:lnTo>
                    <a:pt x="847" y="9097"/>
                  </a:lnTo>
                  <a:cubicBezTo>
                    <a:pt x="583" y="9097"/>
                    <a:pt x="361" y="8890"/>
                    <a:pt x="361" y="8626"/>
                  </a:cubicBezTo>
                  <a:lnTo>
                    <a:pt x="361" y="1762"/>
                  </a:lnTo>
                  <a:lnTo>
                    <a:pt x="8419" y="1762"/>
                  </a:lnTo>
                  <a:lnTo>
                    <a:pt x="8419" y="4341"/>
                  </a:lnTo>
                  <a:cubicBezTo>
                    <a:pt x="8419" y="4438"/>
                    <a:pt x="8502" y="4521"/>
                    <a:pt x="8598" y="4521"/>
                  </a:cubicBezTo>
                  <a:cubicBezTo>
                    <a:pt x="8709" y="4521"/>
                    <a:pt x="8779" y="4438"/>
                    <a:pt x="8779" y="4341"/>
                  </a:cubicBezTo>
                  <a:lnTo>
                    <a:pt x="8793" y="804"/>
                  </a:lnTo>
                  <a:cubicBezTo>
                    <a:pt x="8793" y="361"/>
                    <a:pt x="8419" y="0"/>
                    <a:pt x="79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263;p52">
              <a:extLst>
                <a:ext uri="{FF2B5EF4-FFF2-40B4-BE49-F238E27FC236}">
                  <a16:creationId xmlns:a16="http://schemas.microsoft.com/office/drawing/2014/main" id="{FBA82CAA-790C-7B76-13F4-858EEA5C037E}"/>
                </a:ext>
              </a:extLst>
            </p:cNvPr>
            <p:cNvSpPr/>
            <p:nvPr/>
          </p:nvSpPr>
          <p:spPr>
            <a:xfrm>
              <a:off x="4036328" y="1253299"/>
              <a:ext cx="19884" cy="17452"/>
            </a:xfrm>
            <a:custGeom>
              <a:avLst/>
              <a:gdLst/>
              <a:ahLst/>
              <a:cxnLst/>
              <a:rect l="l" t="t" r="r" b="b"/>
              <a:pathLst>
                <a:path w="417" h="366" extrusionOk="0">
                  <a:moveTo>
                    <a:pt x="217" y="1"/>
                  </a:moveTo>
                  <a:cubicBezTo>
                    <a:pt x="191" y="1"/>
                    <a:pt x="165" y="6"/>
                    <a:pt x="139" y="17"/>
                  </a:cubicBezTo>
                  <a:cubicBezTo>
                    <a:pt x="43" y="58"/>
                    <a:pt x="1" y="169"/>
                    <a:pt x="43" y="252"/>
                  </a:cubicBezTo>
                  <a:cubicBezTo>
                    <a:pt x="73" y="324"/>
                    <a:pt x="142" y="365"/>
                    <a:pt x="209" y="365"/>
                  </a:cubicBezTo>
                  <a:cubicBezTo>
                    <a:pt x="233" y="365"/>
                    <a:pt x="256" y="360"/>
                    <a:pt x="278" y="350"/>
                  </a:cubicBezTo>
                  <a:cubicBezTo>
                    <a:pt x="376" y="322"/>
                    <a:pt x="417" y="211"/>
                    <a:pt x="376" y="113"/>
                  </a:cubicBezTo>
                  <a:cubicBezTo>
                    <a:pt x="355" y="42"/>
                    <a:pt x="289" y="1"/>
                    <a:pt x="2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264;p52">
              <a:extLst>
                <a:ext uri="{FF2B5EF4-FFF2-40B4-BE49-F238E27FC236}">
                  <a16:creationId xmlns:a16="http://schemas.microsoft.com/office/drawing/2014/main" id="{A1C0FD59-7F10-F465-BA3A-AB55BBF88C1C}"/>
                </a:ext>
              </a:extLst>
            </p:cNvPr>
            <p:cNvSpPr/>
            <p:nvPr/>
          </p:nvSpPr>
          <p:spPr>
            <a:xfrm>
              <a:off x="4072043" y="1253299"/>
              <a:ext cx="19264" cy="17499"/>
            </a:xfrm>
            <a:custGeom>
              <a:avLst/>
              <a:gdLst/>
              <a:ahLst/>
              <a:cxnLst/>
              <a:rect l="l" t="t" r="r" b="b"/>
              <a:pathLst>
                <a:path w="404" h="367" extrusionOk="0">
                  <a:moveTo>
                    <a:pt x="213" y="1"/>
                  </a:moveTo>
                  <a:cubicBezTo>
                    <a:pt x="179" y="1"/>
                    <a:pt x="144" y="11"/>
                    <a:pt x="111" y="30"/>
                  </a:cubicBezTo>
                  <a:cubicBezTo>
                    <a:pt x="43" y="72"/>
                    <a:pt x="0" y="169"/>
                    <a:pt x="43" y="252"/>
                  </a:cubicBezTo>
                  <a:cubicBezTo>
                    <a:pt x="70" y="329"/>
                    <a:pt x="140" y="367"/>
                    <a:pt x="209" y="367"/>
                  </a:cubicBezTo>
                  <a:cubicBezTo>
                    <a:pt x="278" y="367"/>
                    <a:pt x="348" y="329"/>
                    <a:pt x="375" y="252"/>
                  </a:cubicBezTo>
                  <a:cubicBezTo>
                    <a:pt x="403" y="183"/>
                    <a:pt x="389" y="86"/>
                    <a:pt x="320" y="45"/>
                  </a:cubicBezTo>
                  <a:cubicBezTo>
                    <a:pt x="290" y="15"/>
                    <a:pt x="252" y="1"/>
                    <a:pt x="2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265;p52">
              <a:extLst>
                <a:ext uri="{FF2B5EF4-FFF2-40B4-BE49-F238E27FC236}">
                  <a16:creationId xmlns:a16="http://schemas.microsoft.com/office/drawing/2014/main" id="{2C56CE09-C273-481A-2F49-5F9AFED7D71D}"/>
                </a:ext>
              </a:extLst>
            </p:cNvPr>
            <p:cNvSpPr/>
            <p:nvPr/>
          </p:nvSpPr>
          <p:spPr>
            <a:xfrm>
              <a:off x="4202314" y="1332740"/>
              <a:ext cx="17881" cy="41055"/>
            </a:xfrm>
            <a:custGeom>
              <a:avLst/>
              <a:gdLst/>
              <a:ahLst/>
              <a:cxnLst/>
              <a:rect l="l" t="t" r="r" b="b"/>
              <a:pathLst>
                <a:path w="375" h="861" extrusionOk="0">
                  <a:moveTo>
                    <a:pt x="195" y="1"/>
                  </a:moveTo>
                  <a:cubicBezTo>
                    <a:pt x="84" y="1"/>
                    <a:pt x="1" y="84"/>
                    <a:pt x="1" y="181"/>
                  </a:cubicBezTo>
                  <a:lnTo>
                    <a:pt x="1" y="666"/>
                  </a:lnTo>
                  <a:cubicBezTo>
                    <a:pt x="1" y="777"/>
                    <a:pt x="84" y="860"/>
                    <a:pt x="195" y="860"/>
                  </a:cubicBezTo>
                  <a:cubicBezTo>
                    <a:pt x="292" y="860"/>
                    <a:pt x="375" y="777"/>
                    <a:pt x="375" y="666"/>
                  </a:cubicBezTo>
                  <a:lnTo>
                    <a:pt x="375" y="181"/>
                  </a:lnTo>
                  <a:cubicBezTo>
                    <a:pt x="375" y="84"/>
                    <a:pt x="292" y="1"/>
                    <a:pt x="1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2266;p52">
              <a:extLst>
                <a:ext uri="{FF2B5EF4-FFF2-40B4-BE49-F238E27FC236}">
                  <a16:creationId xmlns:a16="http://schemas.microsoft.com/office/drawing/2014/main" id="{9BDC419D-2CB6-4F08-9280-8FF26C2084E7}"/>
                </a:ext>
              </a:extLst>
            </p:cNvPr>
            <p:cNvSpPr/>
            <p:nvPr/>
          </p:nvSpPr>
          <p:spPr>
            <a:xfrm>
              <a:off x="4202314" y="1518611"/>
              <a:ext cx="17881" cy="41007"/>
            </a:xfrm>
            <a:custGeom>
              <a:avLst/>
              <a:gdLst/>
              <a:ahLst/>
              <a:cxnLst/>
              <a:rect l="l" t="t" r="r" b="b"/>
              <a:pathLst>
                <a:path w="375" h="860" extrusionOk="0">
                  <a:moveTo>
                    <a:pt x="195" y="0"/>
                  </a:moveTo>
                  <a:cubicBezTo>
                    <a:pt x="84" y="0"/>
                    <a:pt x="1" y="83"/>
                    <a:pt x="1" y="180"/>
                  </a:cubicBezTo>
                  <a:lnTo>
                    <a:pt x="1" y="679"/>
                  </a:lnTo>
                  <a:cubicBezTo>
                    <a:pt x="1" y="777"/>
                    <a:pt x="84" y="860"/>
                    <a:pt x="195" y="860"/>
                  </a:cubicBezTo>
                  <a:cubicBezTo>
                    <a:pt x="292" y="860"/>
                    <a:pt x="375" y="777"/>
                    <a:pt x="375" y="679"/>
                  </a:cubicBezTo>
                  <a:lnTo>
                    <a:pt x="375" y="180"/>
                  </a:lnTo>
                  <a:cubicBezTo>
                    <a:pt x="375" y="83"/>
                    <a:pt x="292" y="0"/>
                    <a:pt x="1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267;p52">
              <a:extLst>
                <a:ext uri="{FF2B5EF4-FFF2-40B4-BE49-F238E27FC236}">
                  <a16:creationId xmlns:a16="http://schemas.microsoft.com/office/drawing/2014/main" id="{DBDAE772-A99F-DEFD-B95F-EFA354CF4431}"/>
                </a:ext>
              </a:extLst>
            </p:cNvPr>
            <p:cNvSpPr/>
            <p:nvPr/>
          </p:nvSpPr>
          <p:spPr>
            <a:xfrm>
              <a:off x="4097840" y="1437215"/>
              <a:ext cx="41675" cy="17929"/>
            </a:xfrm>
            <a:custGeom>
              <a:avLst/>
              <a:gdLst/>
              <a:ahLst/>
              <a:cxnLst/>
              <a:rect l="l" t="t" r="r" b="b"/>
              <a:pathLst>
                <a:path w="874" h="376" extrusionOk="0">
                  <a:moveTo>
                    <a:pt x="181" y="1"/>
                  </a:moveTo>
                  <a:cubicBezTo>
                    <a:pt x="84" y="1"/>
                    <a:pt x="1" y="84"/>
                    <a:pt x="1" y="182"/>
                  </a:cubicBezTo>
                  <a:cubicBezTo>
                    <a:pt x="1" y="292"/>
                    <a:pt x="84" y="376"/>
                    <a:pt x="181" y="376"/>
                  </a:cubicBezTo>
                  <a:lnTo>
                    <a:pt x="694" y="376"/>
                  </a:lnTo>
                  <a:cubicBezTo>
                    <a:pt x="791" y="376"/>
                    <a:pt x="874" y="292"/>
                    <a:pt x="874" y="182"/>
                  </a:cubicBezTo>
                  <a:cubicBezTo>
                    <a:pt x="874" y="84"/>
                    <a:pt x="791" y="1"/>
                    <a:pt x="6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2268;p52">
              <a:extLst>
                <a:ext uri="{FF2B5EF4-FFF2-40B4-BE49-F238E27FC236}">
                  <a16:creationId xmlns:a16="http://schemas.microsoft.com/office/drawing/2014/main" id="{114B560D-118A-B932-A2A9-43336B4F4DE6}"/>
                </a:ext>
              </a:extLst>
            </p:cNvPr>
            <p:cNvSpPr/>
            <p:nvPr/>
          </p:nvSpPr>
          <p:spPr>
            <a:xfrm>
              <a:off x="4283663" y="1437215"/>
              <a:ext cx="41007" cy="17929"/>
            </a:xfrm>
            <a:custGeom>
              <a:avLst/>
              <a:gdLst/>
              <a:ahLst/>
              <a:cxnLst/>
              <a:rect l="l" t="t" r="r" b="b"/>
              <a:pathLst>
                <a:path w="860" h="376" extrusionOk="0">
                  <a:moveTo>
                    <a:pt x="194" y="1"/>
                  </a:moveTo>
                  <a:cubicBezTo>
                    <a:pt x="83" y="1"/>
                    <a:pt x="0" y="84"/>
                    <a:pt x="0" y="182"/>
                  </a:cubicBezTo>
                  <a:cubicBezTo>
                    <a:pt x="0" y="292"/>
                    <a:pt x="83" y="376"/>
                    <a:pt x="194" y="376"/>
                  </a:cubicBezTo>
                  <a:lnTo>
                    <a:pt x="680" y="376"/>
                  </a:lnTo>
                  <a:cubicBezTo>
                    <a:pt x="791" y="376"/>
                    <a:pt x="860" y="292"/>
                    <a:pt x="860" y="182"/>
                  </a:cubicBezTo>
                  <a:cubicBezTo>
                    <a:pt x="860" y="84"/>
                    <a:pt x="791" y="1"/>
                    <a:pt x="6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2269;p52">
              <a:extLst>
                <a:ext uri="{FF2B5EF4-FFF2-40B4-BE49-F238E27FC236}">
                  <a16:creationId xmlns:a16="http://schemas.microsoft.com/office/drawing/2014/main" id="{630EB5D8-99B9-5044-6C16-B80B0BA37A5C}"/>
                </a:ext>
              </a:extLst>
            </p:cNvPr>
            <p:cNvSpPr/>
            <p:nvPr/>
          </p:nvSpPr>
          <p:spPr>
            <a:xfrm>
              <a:off x="4127594" y="1494912"/>
              <a:ext cx="35762" cy="34284"/>
            </a:xfrm>
            <a:custGeom>
              <a:avLst/>
              <a:gdLst/>
              <a:ahLst/>
              <a:cxnLst/>
              <a:rect l="l" t="t" r="r" b="b"/>
              <a:pathLst>
                <a:path w="750" h="719" extrusionOk="0">
                  <a:moveTo>
                    <a:pt x="553" y="1"/>
                  </a:moveTo>
                  <a:cubicBezTo>
                    <a:pt x="507" y="1"/>
                    <a:pt x="458" y="18"/>
                    <a:pt x="416" y="53"/>
                  </a:cubicBezTo>
                  <a:lnTo>
                    <a:pt x="70" y="399"/>
                  </a:lnTo>
                  <a:cubicBezTo>
                    <a:pt x="0" y="469"/>
                    <a:pt x="0" y="594"/>
                    <a:pt x="70" y="663"/>
                  </a:cubicBezTo>
                  <a:cubicBezTo>
                    <a:pt x="111" y="691"/>
                    <a:pt x="153" y="719"/>
                    <a:pt x="209" y="719"/>
                  </a:cubicBezTo>
                  <a:cubicBezTo>
                    <a:pt x="250" y="719"/>
                    <a:pt x="292" y="691"/>
                    <a:pt x="333" y="663"/>
                  </a:cubicBezTo>
                  <a:lnTo>
                    <a:pt x="680" y="316"/>
                  </a:lnTo>
                  <a:cubicBezTo>
                    <a:pt x="749" y="233"/>
                    <a:pt x="749" y="122"/>
                    <a:pt x="680" y="53"/>
                  </a:cubicBezTo>
                  <a:cubicBezTo>
                    <a:pt x="645" y="18"/>
                    <a:pt x="600" y="1"/>
                    <a:pt x="5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2270;p52">
              <a:extLst>
                <a:ext uri="{FF2B5EF4-FFF2-40B4-BE49-F238E27FC236}">
                  <a16:creationId xmlns:a16="http://schemas.microsoft.com/office/drawing/2014/main" id="{45CBE4FB-14E7-F635-1DF1-C93B66805921}"/>
                </a:ext>
              </a:extLst>
            </p:cNvPr>
            <p:cNvSpPr/>
            <p:nvPr/>
          </p:nvSpPr>
          <p:spPr>
            <a:xfrm>
              <a:off x="4127594" y="1363353"/>
              <a:ext cx="36429" cy="34951"/>
            </a:xfrm>
            <a:custGeom>
              <a:avLst/>
              <a:gdLst/>
              <a:ahLst/>
              <a:cxnLst/>
              <a:rect l="l" t="t" r="r" b="b"/>
              <a:pathLst>
                <a:path w="764" h="733" extrusionOk="0">
                  <a:moveTo>
                    <a:pt x="202" y="0"/>
                  </a:moveTo>
                  <a:cubicBezTo>
                    <a:pt x="153" y="0"/>
                    <a:pt x="105" y="18"/>
                    <a:pt x="70" y="52"/>
                  </a:cubicBezTo>
                  <a:cubicBezTo>
                    <a:pt x="0" y="122"/>
                    <a:pt x="0" y="246"/>
                    <a:pt x="70" y="316"/>
                  </a:cubicBezTo>
                  <a:lnTo>
                    <a:pt x="431" y="677"/>
                  </a:lnTo>
                  <a:cubicBezTo>
                    <a:pt x="472" y="704"/>
                    <a:pt x="514" y="732"/>
                    <a:pt x="569" y="732"/>
                  </a:cubicBezTo>
                  <a:cubicBezTo>
                    <a:pt x="611" y="732"/>
                    <a:pt x="666" y="704"/>
                    <a:pt x="694" y="677"/>
                  </a:cubicBezTo>
                  <a:cubicBezTo>
                    <a:pt x="764" y="607"/>
                    <a:pt x="764" y="482"/>
                    <a:pt x="694" y="413"/>
                  </a:cubicBezTo>
                  <a:lnTo>
                    <a:pt x="333" y="52"/>
                  </a:lnTo>
                  <a:cubicBezTo>
                    <a:pt x="299" y="18"/>
                    <a:pt x="250" y="0"/>
                    <a:pt x="2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2271;p52">
              <a:extLst>
                <a:ext uri="{FF2B5EF4-FFF2-40B4-BE49-F238E27FC236}">
                  <a16:creationId xmlns:a16="http://schemas.microsoft.com/office/drawing/2014/main" id="{73AFA8F7-9ABA-C794-B0C7-BB06C4D9E892}"/>
                </a:ext>
              </a:extLst>
            </p:cNvPr>
            <p:cNvSpPr/>
            <p:nvPr/>
          </p:nvSpPr>
          <p:spPr>
            <a:xfrm>
              <a:off x="4259201" y="1494912"/>
              <a:ext cx="35762" cy="34284"/>
            </a:xfrm>
            <a:custGeom>
              <a:avLst/>
              <a:gdLst/>
              <a:ahLst/>
              <a:cxnLst/>
              <a:rect l="l" t="t" r="r" b="b"/>
              <a:pathLst>
                <a:path w="750" h="719" extrusionOk="0">
                  <a:moveTo>
                    <a:pt x="201" y="1"/>
                  </a:moveTo>
                  <a:cubicBezTo>
                    <a:pt x="153" y="1"/>
                    <a:pt x="104" y="18"/>
                    <a:pt x="69" y="53"/>
                  </a:cubicBezTo>
                  <a:cubicBezTo>
                    <a:pt x="1" y="122"/>
                    <a:pt x="1" y="233"/>
                    <a:pt x="69" y="316"/>
                  </a:cubicBezTo>
                  <a:lnTo>
                    <a:pt x="417" y="663"/>
                  </a:lnTo>
                  <a:cubicBezTo>
                    <a:pt x="458" y="691"/>
                    <a:pt x="500" y="719"/>
                    <a:pt x="555" y="719"/>
                  </a:cubicBezTo>
                  <a:cubicBezTo>
                    <a:pt x="596" y="719"/>
                    <a:pt x="652" y="691"/>
                    <a:pt x="680" y="663"/>
                  </a:cubicBezTo>
                  <a:cubicBezTo>
                    <a:pt x="749" y="594"/>
                    <a:pt x="749" y="469"/>
                    <a:pt x="680" y="399"/>
                  </a:cubicBezTo>
                  <a:lnTo>
                    <a:pt x="333" y="53"/>
                  </a:lnTo>
                  <a:cubicBezTo>
                    <a:pt x="299" y="18"/>
                    <a:pt x="250" y="1"/>
                    <a:pt x="2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2272;p52">
              <a:extLst>
                <a:ext uri="{FF2B5EF4-FFF2-40B4-BE49-F238E27FC236}">
                  <a16:creationId xmlns:a16="http://schemas.microsoft.com/office/drawing/2014/main" id="{75516F97-E281-2CF8-665A-452FD9C4A2C9}"/>
                </a:ext>
              </a:extLst>
            </p:cNvPr>
            <p:cNvSpPr/>
            <p:nvPr/>
          </p:nvSpPr>
          <p:spPr>
            <a:xfrm>
              <a:off x="4169890" y="1391200"/>
              <a:ext cx="103233" cy="108907"/>
            </a:xfrm>
            <a:custGeom>
              <a:avLst/>
              <a:gdLst/>
              <a:ahLst/>
              <a:cxnLst/>
              <a:rect l="l" t="t" r="r" b="b"/>
              <a:pathLst>
                <a:path w="2165" h="2284" extrusionOk="0">
                  <a:moveTo>
                    <a:pt x="820" y="1493"/>
                  </a:moveTo>
                  <a:cubicBezTo>
                    <a:pt x="931" y="1493"/>
                    <a:pt x="1027" y="1590"/>
                    <a:pt x="1027" y="1701"/>
                  </a:cubicBezTo>
                  <a:cubicBezTo>
                    <a:pt x="1027" y="1812"/>
                    <a:pt x="931" y="1909"/>
                    <a:pt x="820" y="1909"/>
                  </a:cubicBezTo>
                  <a:lnTo>
                    <a:pt x="598" y="1909"/>
                  </a:lnTo>
                  <a:cubicBezTo>
                    <a:pt x="487" y="1909"/>
                    <a:pt x="389" y="1812"/>
                    <a:pt x="389" y="1701"/>
                  </a:cubicBezTo>
                  <a:cubicBezTo>
                    <a:pt x="389" y="1590"/>
                    <a:pt x="487" y="1493"/>
                    <a:pt x="598" y="1493"/>
                  </a:cubicBezTo>
                  <a:close/>
                  <a:moveTo>
                    <a:pt x="1219" y="1"/>
                  </a:moveTo>
                  <a:cubicBezTo>
                    <a:pt x="1202" y="1"/>
                    <a:pt x="1184" y="3"/>
                    <a:pt x="1166" y="9"/>
                  </a:cubicBezTo>
                  <a:cubicBezTo>
                    <a:pt x="1083" y="23"/>
                    <a:pt x="1027" y="106"/>
                    <a:pt x="1027" y="189"/>
                  </a:cubicBezTo>
                  <a:lnTo>
                    <a:pt x="1027" y="1160"/>
                  </a:lnTo>
                  <a:cubicBezTo>
                    <a:pt x="958" y="1132"/>
                    <a:pt x="888" y="1119"/>
                    <a:pt x="820" y="1119"/>
                  </a:cubicBezTo>
                  <a:lnTo>
                    <a:pt x="598" y="1119"/>
                  </a:lnTo>
                  <a:cubicBezTo>
                    <a:pt x="265" y="1119"/>
                    <a:pt x="1" y="1396"/>
                    <a:pt x="15" y="1715"/>
                  </a:cubicBezTo>
                  <a:cubicBezTo>
                    <a:pt x="29" y="2034"/>
                    <a:pt x="293" y="2284"/>
                    <a:pt x="611" y="2284"/>
                  </a:cubicBezTo>
                  <a:lnTo>
                    <a:pt x="820" y="2284"/>
                  </a:lnTo>
                  <a:cubicBezTo>
                    <a:pt x="1138" y="2284"/>
                    <a:pt x="1402" y="2020"/>
                    <a:pt x="1402" y="1701"/>
                  </a:cubicBezTo>
                  <a:lnTo>
                    <a:pt x="1402" y="577"/>
                  </a:lnTo>
                  <a:cubicBezTo>
                    <a:pt x="1443" y="605"/>
                    <a:pt x="1499" y="620"/>
                    <a:pt x="1554" y="647"/>
                  </a:cubicBezTo>
                  <a:cubicBezTo>
                    <a:pt x="1735" y="703"/>
                    <a:pt x="1776" y="814"/>
                    <a:pt x="1776" y="827"/>
                  </a:cubicBezTo>
                  <a:lnTo>
                    <a:pt x="1776" y="841"/>
                  </a:lnTo>
                  <a:cubicBezTo>
                    <a:pt x="1799" y="921"/>
                    <a:pt x="1869" y="973"/>
                    <a:pt x="1948" y="973"/>
                  </a:cubicBezTo>
                  <a:cubicBezTo>
                    <a:pt x="1964" y="973"/>
                    <a:pt x="1981" y="971"/>
                    <a:pt x="1998" y="966"/>
                  </a:cubicBezTo>
                  <a:cubicBezTo>
                    <a:pt x="2096" y="938"/>
                    <a:pt x="2164" y="841"/>
                    <a:pt x="2137" y="744"/>
                  </a:cubicBezTo>
                  <a:lnTo>
                    <a:pt x="2137" y="716"/>
                  </a:lnTo>
                  <a:cubicBezTo>
                    <a:pt x="2096" y="605"/>
                    <a:pt x="1957" y="383"/>
                    <a:pt x="1665" y="287"/>
                  </a:cubicBezTo>
                  <a:cubicBezTo>
                    <a:pt x="1471" y="231"/>
                    <a:pt x="1374" y="106"/>
                    <a:pt x="1374" y="93"/>
                  </a:cubicBezTo>
                  <a:cubicBezTo>
                    <a:pt x="1341" y="38"/>
                    <a:pt x="1283" y="1"/>
                    <a:pt x="12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2273;p52">
              <a:extLst>
                <a:ext uri="{FF2B5EF4-FFF2-40B4-BE49-F238E27FC236}">
                  <a16:creationId xmlns:a16="http://schemas.microsoft.com/office/drawing/2014/main" id="{BB97A11B-4B43-5DDA-6D0F-59A53745D721}"/>
                </a:ext>
              </a:extLst>
            </p:cNvPr>
            <p:cNvSpPr/>
            <p:nvPr/>
          </p:nvSpPr>
          <p:spPr>
            <a:xfrm>
              <a:off x="4056879" y="1578120"/>
              <a:ext cx="308792" cy="52928"/>
            </a:xfrm>
            <a:custGeom>
              <a:avLst/>
              <a:gdLst/>
              <a:ahLst/>
              <a:cxnLst/>
              <a:rect l="l" t="t" r="r" b="b"/>
              <a:pathLst>
                <a:path w="6476" h="1110" extrusionOk="0">
                  <a:moveTo>
                    <a:pt x="1137" y="0"/>
                  </a:moveTo>
                  <a:cubicBezTo>
                    <a:pt x="1040" y="0"/>
                    <a:pt x="956" y="83"/>
                    <a:pt x="956" y="180"/>
                  </a:cubicBezTo>
                  <a:lnTo>
                    <a:pt x="956" y="374"/>
                  </a:lnTo>
                  <a:lnTo>
                    <a:pt x="194" y="374"/>
                  </a:lnTo>
                  <a:cubicBezTo>
                    <a:pt x="83" y="374"/>
                    <a:pt x="0" y="457"/>
                    <a:pt x="0" y="568"/>
                  </a:cubicBezTo>
                  <a:cubicBezTo>
                    <a:pt x="0" y="666"/>
                    <a:pt x="83" y="749"/>
                    <a:pt x="194" y="749"/>
                  </a:cubicBezTo>
                  <a:lnTo>
                    <a:pt x="956" y="749"/>
                  </a:lnTo>
                  <a:lnTo>
                    <a:pt x="956" y="929"/>
                  </a:lnTo>
                  <a:cubicBezTo>
                    <a:pt x="956" y="1026"/>
                    <a:pt x="1040" y="1110"/>
                    <a:pt x="1137" y="1110"/>
                  </a:cubicBezTo>
                  <a:cubicBezTo>
                    <a:pt x="1248" y="1110"/>
                    <a:pt x="1331" y="1026"/>
                    <a:pt x="1331" y="929"/>
                  </a:cubicBezTo>
                  <a:lnTo>
                    <a:pt x="1331" y="749"/>
                  </a:lnTo>
                  <a:lnTo>
                    <a:pt x="6296" y="749"/>
                  </a:lnTo>
                  <a:cubicBezTo>
                    <a:pt x="6393" y="749"/>
                    <a:pt x="6476" y="666"/>
                    <a:pt x="6476" y="568"/>
                  </a:cubicBezTo>
                  <a:cubicBezTo>
                    <a:pt x="6476" y="457"/>
                    <a:pt x="6393" y="374"/>
                    <a:pt x="6296" y="374"/>
                  </a:cubicBezTo>
                  <a:lnTo>
                    <a:pt x="1331" y="374"/>
                  </a:lnTo>
                  <a:lnTo>
                    <a:pt x="1331" y="180"/>
                  </a:lnTo>
                  <a:cubicBezTo>
                    <a:pt x="1331" y="83"/>
                    <a:pt x="1248" y="0"/>
                    <a:pt x="11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2274;p52">
              <a:extLst>
                <a:ext uri="{FF2B5EF4-FFF2-40B4-BE49-F238E27FC236}">
                  <a16:creationId xmlns:a16="http://schemas.microsoft.com/office/drawing/2014/main" id="{A1E31757-2D0A-D767-2774-2D6991842A9C}"/>
                </a:ext>
              </a:extLst>
            </p:cNvPr>
            <p:cNvSpPr/>
            <p:nvPr/>
          </p:nvSpPr>
          <p:spPr>
            <a:xfrm>
              <a:off x="4397912" y="1457242"/>
              <a:ext cx="20027" cy="17547"/>
            </a:xfrm>
            <a:custGeom>
              <a:avLst/>
              <a:gdLst/>
              <a:ahLst/>
              <a:cxnLst/>
              <a:rect l="l" t="t" r="r" b="b"/>
              <a:pathLst>
                <a:path w="420" h="368" extrusionOk="0">
                  <a:moveTo>
                    <a:pt x="221" y="0"/>
                  </a:moveTo>
                  <a:cubicBezTo>
                    <a:pt x="148" y="0"/>
                    <a:pt x="74" y="42"/>
                    <a:pt x="45" y="122"/>
                  </a:cubicBezTo>
                  <a:cubicBezTo>
                    <a:pt x="0" y="244"/>
                    <a:pt x="99" y="367"/>
                    <a:pt x="220" y="367"/>
                  </a:cubicBezTo>
                  <a:cubicBezTo>
                    <a:pt x="249" y="367"/>
                    <a:pt x="279" y="360"/>
                    <a:pt x="309" y="344"/>
                  </a:cubicBezTo>
                  <a:cubicBezTo>
                    <a:pt x="392" y="302"/>
                    <a:pt x="420" y="191"/>
                    <a:pt x="378" y="108"/>
                  </a:cubicBezTo>
                  <a:cubicBezTo>
                    <a:pt x="351" y="35"/>
                    <a:pt x="287" y="0"/>
                    <a:pt x="2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52" name="Google Shape;280;p29">
            <a:extLst>
              <a:ext uri="{FF2B5EF4-FFF2-40B4-BE49-F238E27FC236}">
                <a16:creationId xmlns:a16="http://schemas.microsoft.com/office/drawing/2014/main" id="{BF9C751B-8901-A46B-DC8A-6C1D6BD15A67}"/>
              </a:ext>
            </a:extLst>
          </p:cNvPr>
          <p:cNvCxnSpPr/>
          <p:nvPr/>
        </p:nvCxnSpPr>
        <p:spPr>
          <a:xfrm>
            <a:off x="745098" y="3232798"/>
            <a:ext cx="255600" cy="0"/>
          </a:xfrm>
          <a:prstGeom prst="straightConnector1">
            <a:avLst/>
          </a:prstGeom>
          <a:noFill/>
          <a:ln w="9525" cap="flat" cmpd="sng">
            <a:solidFill>
              <a:schemeClr val="dk1"/>
            </a:solidFill>
            <a:prstDash val="solid"/>
            <a:round/>
            <a:headEnd type="none" w="med" len="med"/>
            <a:tailEnd type="none" w="med" len="med"/>
          </a:ln>
        </p:spPr>
      </p:cxnSp>
      <p:sp>
        <p:nvSpPr>
          <p:cNvPr id="12" name="TextBox 11">
            <a:extLst>
              <a:ext uri="{FF2B5EF4-FFF2-40B4-BE49-F238E27FC236}">
                <a16:creationId xmlns:a16="http://schemas.microsoft.com/office/drawing/2014/main" id="{A205FA09-8936-20BB-0D21-6DCA71CB9268}"/>
              </a:ext>
            </a:extLst>
          </p:cNvPr>
          <p:cNvSpPr txBox="1"/>
          <p:nvPr/>
        </p:nvSpPr>
        <p:spPr>
          <a:xfrm>
            <a:off x="2667359" y="2291896"/>
            <a:ext cx="1249549" cy="523220"/>
          </a:xfrm>
          <a:prstGeom prst="rect">
            <a:avLst/>
          </a:prstGeom>
          <a:noFill/>
        </p:spPr>
        <p:txBody>
          <a:bodyPr wrap="square" rtlCol="0">
            <a:spAutoFit/>
          </a:bodyPr>
          <a:lstStyle/>
          <a:p>
            <a:r>
              <a:rPr lang="en-US" sz="2800" b="1" dirty="0">
                <a:solidFill>
                  <a:schemeClr val="accent6"/>
                </a:solidFill>
                <a:latin typeface="Metrophobic" panose="020B0604020202020204" charset="0"/>
                <a:ea typeface="HYWenHei-85W" panose="00020600040101010101" pitchFamily="18" charset="-128"/>
                <a:cs typeface="HYWenHei-85W" panose="00020600040101010101" pitchFamily="18" charset="-128"/>
              </a:rPr>
              <a:t>Kotlin</a:t>
            </a:r>
          </a:p>
        </p:txBody>
      </p:sp>
      <p:sp>
        <p:nvSpPr>
          <p:cNvPr id="13" name="TextBox 12">
            <a:extLst>
              <a:ext uri="{FF2B5EF4-FFF2-40B4-BE49-F238E27FC236}">
                <a16:creationId xmlns:a16="http://schemas.microsoft.com/office/drawing/2014/main" id="{621AFD0E-B1AF-F4DB-FD0D-F90C2DFFD1A3}"/>
              </a:ext>
            </a:extLst>
          </p:cNvPr>
          <p:cNvSpPr txBox="1"/>
          <p:nvPr/>
        </p:nvSpPr>
        <p:spPr>
          <a:xfrm>
            <a:off x="2513035" y="4029314"/>
            <a:ext cx="2007338" cy="523220"/>
          </a:xfrm>
          <a:prstGeom prst="rect">
            <a:avLst/>
          </a:prstGeom>
          <a:noFill/>
        </p:spPr>
        <p:txBody>
          <a:bodyPr wrap="square" rtlCol="0">
            <a:spAutoFit/>
          </a:bodyPr>
          <a:lstStyle/>
          <a:p>
            <a:r>
              <a:rPr lang="en-US" sz="2800" b="1" dirty="0">
                <a:solidFill>
                  <a:schemeClr val="accent6"/>
                </a:solidFill>
                <a:latin typeface="Metrophobic" panose="020B0604020202020204" charset="0"/>
                <a:ea typeface="HYWenHei-85W" panose="00020600040101010101" pitchFamily="18" charset="-128"/>
                <a:cs typeface="HYWenHei-85W" panose="00020600040101010101" pitchFamily="18" charset="-128"/>
              </a:rPr>
              <a:t>Room DB</a:t>
            </a:r>
          </a:p>
        </p:txBody>
      </p:sp>
      <p:sp>
        <p:nvSpPr>
          <p:cNvPr id="14" name="TextBox 13">
            <a:extLst>
              <a:ext uri="{FF2B5EF4-FFF2-40B4-BE49-F238E27FC236}">
                <a16:creationId xmlns:a16="http://schemas.microsoft.com/office/drawing/2014/main" id="{1F90002A-A21B-7BC0-FBC9-B6E8B34D469E}"/>
              </a:ext>
            </a:extLst>
          </p:cNvPr>
          <p:cNvSpPr txBox="1"/>
          <p:nvPr/>
        </p:nvSpPr>
        <p:spPr>
          <a:xfrm>
            <a:off x="4182141" y="2281907"/>
            <a:ext cx="4465621" cy="523220"/>
          </a:xfrm>
          <a:prstGeom prst="rect">
            <a:avLst/>
          </a:prstGeom>
          <a:noFill/>
        </p:spPr>
        <p:txBody>
          <a:bodyPr wrap="square" rtlCol="0">
            <a:spAutoFit/>
          </a:bodyPr>
          <a:lstStyle/>
          <a:p>
            <a:pPr algn="ctr"/>
            <a:r>
              <a:rPr lang="en-US" sz="2800" b="1" dirty="0">
                <a:solidFill>
                  <a:schemeClr val="accent6"/>
                </a:solidFill>
                <a:latin typeface="Metrophobic" panose="020B0604020202020204" charset="0"/>
                <a:ea typeface="HYWenHei-85W" panose="00020600040101010101" pitchFamily="18" charset="-128"/>
                <a:cs typeface="HYWenHei-85W" panose="00020600040101010101" pitchFamily="18" charset="-128"/>
              </a:rPr>
              <a:t>MVVM design pattern</a:t>
            </a:r>
          </a:p>
        </p:txBody>
      </p:sp>
      <p:sp>
        <p:nvSpPr>
          <p:cNvPr id="15" name="TextBox 14">
            <a:extLst>
              <a:ext uri="{FF2B5EF4-FFF2-40B4-BE49-F238E27FC236}">
                <a16:creationId xmlns:a16="http://schemas.microsoft.com/office/drawing/2014/main" id="{2D0477FB-C5F1-5483-3750-C65E586CB73A}"/>
              </a:ext>
            </a:extLst>
          </p:cNvPr>
          <p:cNvSpPr txBox="1"/>
          <p:nvPr/>
        </p:nvSpPr>
        <p:spPr>
          <a:xfrm>
            <a:off x="5360465" y="3976704"/>
            <a:ext cx="2233873" cy="523220"/>
          </a:xfrm>
          <a:prstGeom prst="rect">
            <a:avLst/>
          </a:prstGeom>
          <a:noFill/>
        </p:spPr>
        <p:txBody>
          <a:bodyPr wrap="square" rtlCol="0">
            <a:spAutoFit/>
          </a:bodyPr>
          <a:lstStyle/>
          <a:p>
            <a:r>
              <a:rPr lang="en-US" sz="2800" b="1" dirty="0">
                <a:solidFill>
                  <a:schemeClr val="accent6"/>
                </a:solidFill>
                <a:latin typeface="Metrophobic" panose="020B0604020202020204" charset="0"/>
                <a:ea typeface="HYWenHei-85W" panose="00020600040101010101" pitchFamily="18" charset="-128"/>
                <a:cs typeface="HYWenHei-85W" panose="00020600040101010101" pitchFamily="18" charset="-128"/>
              </a:rPr>
              <a:t>Firebase DB</a:t>
            </a:r>
          </a:p>
        </p:txBody>
      </p:sp>
      <p:pic>
        <p:nvPicPr>
          <p:cNvPr id="16" name="Picture 2" descr="Tập tin:Kotlin Icon.svg – Wikipedia tiếng Việt">
            <a:extLst>
              <a:ext uri="{FF2B5EF4-FFF2-40B4-BE49-F238E27FC236}">
                <a16:creationId xmlns:a16="http://schemas.microsoft.com/office/drawing/2014/main" id="{439C2D74-FF8C-FFBB-A948-6A59CE4A69E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23091" y="1265977"/>
            <a:ext cx="885099" cy="885099"/>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4" descr="android-mvvm-example/README.md at master · irontec/android-mvvm-example ·  GitHub">
            <a:extLst>
              <a:ext uri="{FF2B5EF4-FFF2-40B4-BE49-F238E27FC236}">
                <a16:creationId xmlns:a16="http://schemas.microsoft.com/office/drawing/2014/main" id="{189BDB4C-0CFD-1417-F9CC-2792E91704B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70929" y="1141931"/>
            <a:ext cx="974630" cy="974630"/>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6" descr="Android SQLite CRUD and Search Filter">
            <a:extLst>
              <a:ext uri="{FF2B5EF4-FFF2-40B4-BE49-F238E27FC236}">
                <a16:creationId xmlns:a16="http://schemas.microsoft.com/office/drawing/2014/main" id="{4EF07D6C-ACD7-8553-AB17-3B3337B2C85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51726" y="2960826"/>
            <a:ext cx="922778" cy="922778"/>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10" descr="Android Firebase Tutorial for Beginners - Create Your First Full-Stack App!">
            <a:extLst>
              <a:ext uri="{FF2B5EF4-FFF2-40B4-BE49-F238E27FC236}">
                <a16:creationId xmlns:a16="http://schemas.microsoft.com/office/drawing/2014/main" id="{A68564EE-A828-899C-B73A-F38CB1A777C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69563" y="2921063"/>
            <a:ext cx="690776" cy="9397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61776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29"/>
          <p:cNvSpPr txBox="1">
            <a:spLocks noGrp="1"/>
          </p:cNvSpPr>
          <p:nvPr>
            <p:ph type="title"/>
          </p:nvPr>
        </p:nvSpPr>
        <p:spPr>
          <a:xfrm>
            <a:off x="1998350" y="540000"/>
            <a:ext cx="6425700" cy="477600"/>
          </a:xfrm>
          <a:prstGeom prst="rect">
            <a:avLst/>
          </a:prstGeom>
        </p:spPr>
        <p:txBody>
          <a:bodyPr spcFirstLastPara="1" wrap="square" lIns="91425" tIns="0" rIns="91425" bIns="0" anchor="t" anchorCtr="0">
            <a:noAutofit/>
          </a:bodyPr>
          <a:lstStyle/>
          <a:p>
            <a:pPr marL="0" lvl="0" indent="0" algn="l" rtl="0">
              <a:spcBef>
                <a:spcPts val="0"/>
              </a:spcBef>
              <a:spcAft>
                <a:spcPts val="0"/>
              </a:spcAft>
              <a:buNone/>
            </a:pPr>
            <a:r>
              <a:rPr lang="en" dirty="0"/>
              <a:t>Chức năng</a:t>
            </a:r>
            <a:endParaRPr dirty="0"/>
          </a:p>
        </p:txBody>
      </p:sp>
      <p:grpSp>
        <p:nvGrpSpPr>
          <p:cNvPr id="255" name="Google Shape;255;p29"/>
          <p:cNvGrpSpPr/>
          <p:nvPr/>
        </p:nvGrpSpPr>
        <p:grpSpPr>
          <a:xfrm>
            <a:off x="723837" y="552000"/>
            <a:ext cx="1218671" cy="1640915"/>
            <a:chOff x="723837" y="552000"/>
            <a:chExt cx="1218671" cy="1640915"/>
          </a:xfrm>
        </p:grpSpPr>
        <p:sp>
          <p:nvSpPr>
            <p:cNvPr id="256" name="Google Shape;256;p29"/>
            <p:cNvSpPr/>
            <p:nvPr/>
          </p:nvSpPr>
          <p:spPr>
            <a:xfrm>
              <a:off x="729625" y="552000"/>
              <a:ext cx="98100" cy="98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9"/>
            <p:cNvSpPr/>
            <p:nvPr/>
          </p:nvSpPr>
          <p:spPr>
            <a:xfrm>
              <a:off x="882900" y="552000"/>
              <a:ext cx="98100" cy="9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9"/>
            <p:cNvSpPr/>
            <p:nvPr/>
          </p:nvSpPr>
          <p:spPr>
            <a:xfrm>
              <a:off x="1036175" y="552000"/>
              <a:ext cx="98100" cy="98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9"/>
            <p:cNvSpPr/>
            <p:nvPr/>
          </p:nvSpPr>
          <p:spPr>
            <a:xfrm>
              <a:off x="1379968" y="618464"/>
              <a:ext cx="255633" cy="250348"/>
            </a:xfrm>
            <a:custGeom>
              <a:avLst/>
              <a:gdLst/>
              <a:ahLst/>
              <a:cxnLst/>
              <a:rect l="l" t="t" r="r" b="b"/>
              <a:pathLst>
                <a:path w="11027" h="10799" extrusionOk="0">
                  <a:moveTo>
                    <a:pt x="5504" y="1"/>
                  </a:moveTo>
                  <a:cubicBezTo>
                    <a:pt x="5436" y="1"/>
                    <a:pt x="5367" y="2"/>
                    <a:pt x="5298" y="4"/>
                  </a:cubicBezTo>
                  <a:cubicBezTo>
                    <a:pt x="2331" y="130"/>
                    <a:pt x="1" y="2639"/>
                    <a:pt x="126" y="5621"/>
                  </a:cubicBezTo>
                  <a:cubicBezTo>
                    <a:pt x="234" y="8525"/>
                    <a:pt x="2618" y="10799"/>
                    <a:pt x="5498" y="10799"/>
                  </a:cubicBezTo>
                  <a:cubicBezTo>
                    <a:pt x="5575" y="10799"/>
                    <a:pt x="5652" y="10797"/>
                    <a:pt x="5729" y="10794"/>
                  </a:cubicBezTo>
                  <a:cubicBezTo>
                    <a:pt x="8710" y="10683"/>
                    <a:pt x="11027" y="8173"/>
                    <a:pt x="10916" y="5191"/>
                  </a:cubicBezTo>
                  <a:cubicBezTo>
                    <a:pt x="10793" y="2279"/>
                    <a:pt x="8395" y="1"/>
                    <a:pt x="550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9"/>
            <p:cNvSpPr/>
            <p:nvPr/>
          </p:nvSpPr>
          <p:spPr>
            <a:xfrm>
              <a:off x="1483960" y="686786"/>
              <a:ext cx="47650" cy="117350"/>
            </a:xfrm>
            <a:custGeom>
              <a:avLst/>
              <a:gdLst/>
              <a:ahLst/>
              <a:cxnLst/>
              <a:rect l="l" t="t" r="r" b="b"/>
              <a:pathLst>
                <a:path w="1906" h="4694" extrusionOk="0">
                  <a:moveTo>
                    <a:pt x="1906" y="0"/>
                  </a:moveTo>
                  <a:lnTo>
                    <a:pt x="0" y="2347"/>
                  </a:lnTo>
                  <a:lnTo>
                    <a:pt x="1857" y="4694"/>
                  </a:lnTo>
                </a:path>
              </a:pathLst>
            </a:custGeom>
            <a:noFill/>
            <a:ln w="9525" cap="flat" cmpd="sng">
              <a:solidFill>
                <a:schemeClr val="accent3"/>
              </a:solidFill>
              <a:prstDash val="solid"/>
              <a:round/>
              <a:headEnd type="none" w="med" len="med"/>
              <a:tailEnd type="none" w="med" len="med"/>
            </a:ln>
          </p:spPr>
        </p:sp>
        <p:sp>
          <p:nvSpPr>
            <p:cNvPr id="261" name="Google Shape;261;p29"/>
            <p:cNvSpPr/>
            <p:nvPr/>
          </p:nvSpPr>
          <p:spPr>
            <a:xfrm flipH="1">
              <a:off x="1686874" y="618464"/>
              <a:ext cx="255633" cy="250348"/>
            </a:xfrm>
            <a:custGeom>
              <a:avLst/>
              <a:gdLst/>
              <a:ahLst/>
              <a:cxnLst/>
              <a:rect l="l" t="t" r="r" b="b"/>
              <a:pathLst>
                <a:path w="11027" h="10799" extrusionOk="0">
                  <a:moveTo>
                    <a:pt x="5504" y="1"/>
                  </a:moveTo>
                  <a:cubicBezTo>
                    <a:pt x="5436" y="1"/>
                    <a:pt x="5367" y="2"/>
                    <a:pt x="5298" y="4"/>
                  </a:cubicBezTo>
                  <a:cubicBezTo>
                    <a:pt x="2331" y="130"/>
                    <a:pt x="1" y="2639"/>
                    <a:pt x="126" y="5621"/>
                  </a:cubicBezTo>
                  <a:cubicBezTo>
                    <a:pt x="234" y="8525"/>
                    <a:pt x="2618" y="10799"/>
                    <a:pt x="5498" y="10799"/>
                  </a:cubicBezTo>
                  <a:cubicBezTo>
                    <a:pt x="5575" y="10799"/>
                    <a:pt x="5652" y="10797"/>
                    <a:pt x="5729" y="10794"/>
                  </a:cubicBezTo>
                  <a:cubicBezTo>
                    <a:pt x="8710" y="10683"/>
                    <a:pt x="11027" y="8173"/>
                    <a:pt x="10916" y="5191"/>
                  </a:cubicBezTo>
                  <a:cubicBezTo>
                    <a:pt x="10793" y="2279"/>
                    <a:pt x="8395" y="1"/>
                    <a:pt x="550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9"/>
            <p:cNvSpPr/>
            <p:nvPr/>
          </p:nvSpPr>
          <p:spPr>
            <a:xfrm flipH="1">
              <a:off x="1790866" y="686786"/>
              <a:ext cx="47650" cy="117350"/>
            </a:xfrm>
            <a:custGeom>
              <a:avLst/>
              <a:gdLst/>
              <a:ahLst/>
              <a:cxnLst/>
              <a:rect l="l" t="t" r="r" b="b"/>
              <a:pathLst>
                <a:path w="1906" h="4694" extrusionOk="0">
                  <a:moveTo>
                    <a:pt x="1906" y="0"/>
                  </a:moveTo>
                  <a:lnTo>
                    <a:pt x="0" y="2347"/>
                  </a:lnTo>
                  <a:lnTo>
                    <a:pt x="1857" y="4694"/>
                  </a:lnTo>
                </a:path>
              </a:pathLst>
            </a:custGeom>
            <a:noFill/>
            <a:ln w="9525" cap="flat" cmpd="sng">
              <a:solidFill>
                <a:schemeClr val="accent3"/>
              </a:solidFill>
              <a:prstDash val="solid"/>
              <a:round/>
              <a:headEnd type="none" w="med" len="med"/>
              <a:tailEnd type="none" w="med" len="med"/>
            </a:ln>
          </p:spPr>
        </p:sp>
        <p:grpSp>
          <p:nvGrpSpPr>
            <p:cNvPr id="263" name="Google Shape;263;p29"/>
            <p:cNvGrpSpPr/>
            <p:nvPr/>
          </p:nvGrpSpPr>
          <p:grpSpPr>
            <a:xfrm>
              <a:off x="729630" y="1968358"/>
              <a:ext cx="255615" cy="224557"/>
              <a:chOff x="6184139" y="1980808"/>
              <a:chExt cx="451696" cy="396814"/>
            </a:xfrm>
          </p:grpSpPr>
          <p:sp>
            <p:nvSpPr>
              <p:cNvPr id="264" name="Google Shape;264;p29"/>
              <p:cNvSpPr/>
              <p:nvPr/>
            </p:nvSpPr>
            <p:spPr>
              <a:xfrm>
                <a:off x="6184139" y="1980808"/>
                <a:ext cx="451696" cy="396814"/>
              </a:xfrm>
              <a:custGeom>
                <a:avLst/>
                <a:gdLst/>
                <a:ahLst/>
                <a:cxnLst/>
                <a:rect l="l" t="t" r="r" b="b"/>
                <a:pathLst>
                  <a:path w="9473" h="8322" extrusionOk="0">
                    <a:moveTo>
                      <a:pt x="4272" y="361"/>
                    </a:moveTo>
                    <a:cubicBezTo>
                      <a:pt x="4675" y="361"/>
                      <a:pt x="5063" y="583"/>
                      <a:pt x="5257" y="943"/>
                    </a:cubicBezTo>
                    <a:cubicBezTo>
                      <a:pt x="5285" y="1013"/>
                      <a:pt x="5354" y="1041"/>
                      <a:pt x="5437" y="1041"/>
                    </a:cubicBezTo>
                    <a:cubicBezTo>
                      <a:pt x="5466" y="1038"/>
                      <a:pt x="5495" y="1036"/>
                      <a:pt x="5524" y="1036"/>
                    </a:cubicBezTo>
                    <a:cubicBezTo>
                      <a:pt x="5868" y="1036"/>
                      <a:pt x="6196" y="1263"/>
                      <a:pt x="6324" y="1596"/>
                    </a:cubicBezTo>
                    <a:cubicBezTo>
                      <a:pt x="6349" y="1657"/>
                      <a:pt x="6408" y="1709"/>
                      <a:pt x="6480" y="1709"/>
                    </a:cubicBezTo>
                    <a:cubicBezTo>
                      <a:pt x="6489" y="1709"/>
                      <a:pt x="6497" y="1708"/>
                      <a:pt x="6505" y="1707"/>
                    </a:cubicBezTo>
                    <a:cubicBezTo>
                      <a:pt x="6521" y="1705"/>
                      <a:pt x="6536" y="1704"/>
                      <a:pt x="6552" y="1704"/>
                    </a:cubicBezTo>
                    <a:cubicBezTo>
                      <a:pt x="6838" y="1704"/>
                      <a:pt x="7088" y="1944"/>
                      <a:pt x="7088" y="2234"/>
                    </a:cubicBezTo>
                    <a:cubicBezTo>
                      <a:pt x="7088" y="2524"/>
                      <a:pt x="6851" y="2760"/>
                      <a:pt x="6561" y="2760"/>
                    </a:cubicBezTo>
                    <a:lnTo>
                      <a:pt x="6311" y="2760"/>
                    </a:lnTo>
                    <a:lnTo>
                      <a:pt x="6311" y="2178"/>
                    </a:lnTo>
                    <a:cubicBezTo>
                      <a:pt x="6311" y="2073"/>
                      <a:pt x="6222" y="1988"/>
                      <a:pt x="6120" y="1988"/>
                    </a:cubicBezTo>
                    <a:cubicBezTo>
                      <a:pt x="6101" y="1988"/>
                      <a:pt x="6081" y="1991"/>
                      <a:pt x="6061" y="1997"/>
                    </a:cubicBezTo>
                    <a:lnTo>
                      <a:pt x="4064" y="2566"/>
                    </a:lnTo>
                    <a:cubicBezTo>
                      <a:pt x="3981" y="2594"/>
                      <a:pt x="3926" y="2677"/>
                      <a:pt x="3939" y="2760"/>
                    </a:cubicBezTo>
                    <a:lnTo>
                      <a:pt x="3066" y="2760"/>
                    </a:lnTo>
                    <a:cubicBezTo>
                      <a:pt x="2678" y="2760"/>
                      <a:pt x="2345" y="2413"/>
                      <a:pt x="2373" y="2025"/>
                    </a:cubicBezTo>
                    <a:cubicBezTo>
                      <a:pt x="2373" y="1886"/>
                      <a:pt x="2441" y="1720"/>
                      <a:pt x="2552" y="1609"/>
                    </a:cubicBezTo>
                    <a:cubicBezTo>
                      <a:pt x="2678" y="1470"/>
                      <a:pt x="2830" y="1401"/>
                      <a:pt x="3011" y="1387"/>
                    </a:cubicBezTo>
                    <a:cubicBezTo>
                      <a:pt x="3094" y="1374"/>
                      <a:pt x="3163" y="1318"/>
                      <a:pt x="3177" y="1235"/>
                    </a:cubicBezTo>
                    <a:cubicBezTo>
                      <a:pt x="3232" y="999"/>
                      <a:pt x="3371" y="777"/>
                      <a:pt x="3565" y="610"/>
                    </a:cubicBezTo>
                    <a:cubicBezTo>
                      <a:pt x="3773" y="444"/>
                      <a:pt x="4009" y="361"/>
                      <a:pt x="4272" y="361"/>
                    </a:cubicBezTo>
                    <a:close/>
                    <a:moveTo>
                      <a:pt x="5936" y="2413"/>
                    </a:moveTo>
                    <a:lnTo>
                      <a:pt x="5936" y="2816"/>
                    </a:lnTo>
                    <a:lnTo>
                      <a:pt x="4300" y="3301"/>
                    </a:lnTo>
                    <a:lnTo>
                      <a:pt x="4300" y="2885"/>
                    </a:lnTo>
                    <a:lnTo>
                      <a:pt x="5936" y="2413"/>
                    </a:lnTo>
                    <a:close/>
                    <a:moveTo>
                      <a:pt x="5618" y="4493"/>
                    </a:moveTo>
                    <a:cubicBezTo>
                      <a:pt x="5797" y="4493"/>
                      <a:pt x="5936" y="4632"/>
                      <a:pt x="5936" y="4813"/>
                    </a:cubicBezTo>
                    <a:lnTo>
                      <a:pt x="5936" y="4826"/>
                    </a:lnTo>
                    <a:lnTo>
                      <a:pt x="5936" y="4841"/>
                    </a:lnTo>
                    <a:cubicBezTo>
                      <a:pt x="5936" y="5007"/>
                      <a:pt x="5797" y="5146"/>
                      <a:pt x="5618" y="5146"/>
                    </a:cubicBezTo>
                    <a:lnTo>
                      <a:pt x="5326" y="5146"/>
                    </a:lnTo>
                    <a:cubicBezTo>
                      <a:pt x="5146" y="5146"/>
                      <a:pt x="5007" y="5007"/>
                      <a:pt x="5007" y="4841"/>
                    </a:cubicBezTo>
                    <a:lnTo>
                      <a:pt x="5007" y="4813"/>
                    </a:lnTo>
                    <a:cubicBezTo>
                      <a:pt x="5007" y="4632"/>
                      <a:pt x="5146" y="4493"/>
                      <a:pt x="5326" y="4493"/>
                    </a:cubicBezTo>
                    <a:close/>
                    <a:moveTo>
                      <a:pt x="3621" y="4909"/>
                    </a:moveTo>
                    <a:cubicBezTo>
                      <a:pt x="3800" y="4909"/>
                      <a:pt x="3939" y="5048"/>
                      <a:pt x="3939" y="5215"/>
                    </a:cubicBezTo>
                    <a:lnTo>
                      <a:pt x="3939" y="5229"/>
                    </a:lnTo>
                    <a:lnTo>
                      <a:pt x="3939" y="5242"/>
                    </a:lnTo>
                    <a:cubicBezTo>
                      <a:pt x="3939" y="5409"/>
                      <a:pt x="3800" y="5547"/>
                      <a:pt x="3621" y="5547"/>
                    </a:cubicBezTo>
                    <a:lnTo>
                      <a:pt x="3316" y="5547"/>
                    </a:lnTo>
                    <a:cubicBezTo>
                      <a:pt x="3149" y="5547"/>
                      <a:pt x="3011" y="5409"/>
                      <a:pt x="3011" y="5242"/>
                    </a:cubicBezTo>
                    <a:lnTo>
                      <a:pt x="3011" y="5215"/>
                    </a:lnTo>
                    <a:cubicBezTo>
                      <a:pt x="3011" y="5048"/>
                      <a:pt x="3149" y="4909"/>
                      <a:pt x="3316" y="4909"/>
                    </a:cubicBezTo>
                    <a:close/>
                    <a:moveTo>
                      <a:pt x="7615" y="2483"/>
                    </a:moveTo>
                    <a:lnTo>
                      <a:pt x="7615" y="6200"/>
                    </a:lnTo>
                    <a:lnTo>
                      <a:pt x="1873" y="6200"/>
                    </a:lnTo>
                    <a:lnTo>
                      <a:pt x="1873" y="2483"/>
                    </a:lnTo>
                    <a:lnTo>
                      <a:pt x="2081" y="2483"/>
                    </a:lnTo>
                    <a:cubicBezTo>
                      <a:pt x="2247" y="2871"/>
                      <a:pt x="2636" y="3134"/>
                      <a:pt x="3066" y="3134"/>
                    </a:cubicBezTo>
                    <a:lnTo>
                      <a:pt x="3939" y="3134"/>
                    </a:lnTo>
                    <a:lnTo>
                      <a:pt x="3939" y="4619"/>
                    </a:lnTo>
                    <a:cubicBezTo>
                      <a:pt x="3843" y="4563"/>
                      <a:pt x="3732" y="4536"/>
                      <a:pt x="3621" y="4536"/>
                    </a:cubicBezTo>
                    <a:lnTo>
                      <a:pt x="3316" y="4536"/>
                    </a:lnTo>
                    <a:cubicBezTo>
                      <a:pt x="2941" y="4536"/>
                      <a:pt x="2636" y="4841"/>
                      <a:pt x="2636" y="5215"/>
                    </a:cubicBezTo>
                    <a:lnTo>
                      <a:pt x="2636" y="5242"/>
                    </a:lnTo>
                    <a:cubicBezTo>
                      <a:pt x="2636" y="5617"/>
                      <a:pt x="2941" y="5922"/>
                      <a:pt x="3316" y="5922"/>
                    </a:cubicBezTo>
                    <a:lnTo>
                      <a:pt x="3621" y="5922"/>
                    </a:lnTo>
                    <a:cubicBezTo>
                      <a:pt x="4009" y="5922"/>
                      <a:pt x="4300" y="5590"/>
                      <a:pt x="4300" y="5215"/>
                    </a:cubicBezTo>
                    <a:lnTo>
                      <a:pt x="4300" y="3676"/>
                    </a:lnTo>
                    <a:lnTo>
                      <a:pt x="5936" y="3204"/>
                    </a:lnTo>
                    <a:lnTo>
                      <a:pt x="5936" y="4203"/>
                    </a:lnTo>
                    <a:cubicBezTo>
                      <a:pt x="5840" y="4161"/>
                      <a:pt x="5742" y="4133"/>
                      <a:pt x="5618" y="4133"/>
                    </a:cubicBezTo>
                    <a:lnTo>
                      <a:pt x="5326" y="4133"/>
                    </a:lnTo>
                    <a:cubicBezTo>
                      <a:pt x="4952" y="4133"/>
                      <a:pt x="4647" y="4438"/>
                      <a:pt x="4647" y="4813"/>
                    </a:cubicBezTo>
                    <a:lnTo>
                      <a:pt x="4647" y="4841"/>
                    </a:lnTo>
                    <a:cubicBezTo>
                      <a:pt x="4647" y="5215"/>
                      <a:pt x="4952" y="5520"/>
                      <a:pt x="5326" y="5520"/>
                    </a:cubicBezTo>
                    <a:lnTo>
                      <a:pt x="5618" y="5520"/>
                    </a:lnTo>
                    <a:cubicBezTo>
                      <a:pt x="6006" y="5520"/>
                      <a:pt x="6311" y="5187"/>
                      <a:pt x="6311" y="4813"/>
                    </a:cubicBezTo>
                    <a:lnTo>
                      <a:pt x="6311" y="3134"/>
                    </a:lnTo>
                    <a:lnTo>
                      <a:pt x="6561" y="3134"/>
                    </a:lnTo>
                    <a:cubicBezTo>
                      <a:pt x="6962" y="3134"/>
                      <a:pt x="7323" y="2857"/>
                      <a:pt x="7434" y="2483"/>
                    </a:cubicBezTo>
                    <a:close/>
                    <a:moveTo>
                      <a:pt x="8044" y="1664"/>
                    </a:moveTo>
                    <a:cubicBezTo>
                      <a:pt x="8253" y="1664"/>
                      <a:pt x="8432" y="1831"/>
                      <a:pt x="8432" y="2053"/>
                    </a:cubicBezTo>
                    <a:lnTo>
                      <a:pt x="8432" y="6629"/>
                    </a:lnTo>
                    <a:cubicBezTo>
                      <a:pt x="8432" y="6838"/>
                      <a:pt x="8253" y="7017"/>
                      <a:pt x="8044" y="7017"/>
                    </a:cubicBezTo>
                    <a:lnTo>
                      <a:pt x="1443" y="7017"/>
                    </a:lnTo>
                    <a:cubicBezTo>
                      <a:pt x="1221" y="7017"/>
                      <a:pt x="1055" y="6838"/>
                      <a:pt x="1055" y="6629"/>
                    </a:cubicBezTo>
                    <a:lnTo>
                      <a:pt x="1055" y="2053"/>
                    </a:lnTo>
                    <a:cubicBezTo>
                      <a:pt x="1055" y="1831"/>
                      <a:pt x="1221" y="1664"/>
                      <a:pt x="1443" y="1664"/>
                    </a:cubicBezTo>
                    <a:lnTo>
                      <a:pt x="2081" y="1664"/>
                    </a:lnTo>
                    <a:cubicBezTo>
                      <a:pt x="2025" y="1803"/>
                      <a:pt x="1998" y="1956"/>
                      <a:pt x="1998" y="2108"/>
                    </a:cubicBezTo>
                    <a:lnTo>
                      <a:pt x="1679" y="2108"/>
                    </a:lnTo>
                    <a:cubicBezTo>
                      <a:pt x="1582" y="2108"/>
                      <a:pt x="1498" y="2191"/>
                      <a:pt x="1498" y="2289"/>
                    </a:cubicBezTo>
                    <a:lnTo>
                      <a:pt x="1498" y="6394"/>
                    </a:lnTo>
                    <a:cubicBezTo>
                      <a:pt x="1498" y="6490"/>
                      <a:pt x="1582" y="6574"/>
                      <a:pt x="1679" y="6574"/>
                    </a:cubicBezTo>
                    <a:lnTo>
                      <a:pt x="7794" y="6574"/>
                    </a:lnTo>
                    <a:cubicBezTo>
                      <a:pt x="7905" y="6574"/>
                      <a:pt x="7989" y="6490"/>
                      <a:pt x="7989" y="6394"/>
                    </a:cubicBezTo>
                    <a:lnTo>
                      <a:pt x="7989" y="2289"/>
                    </a:lnTo>
                    <a:cubicBezTo>
                      <a:pt x="7989" y="2191"/>
                      <a:pt x="7905" y="2108"/>
                      <a:pt x="7794" y="2108"/>
                    </a:cubicBezTo>
                    <a:lnTo>
                      <a:pt x="7448" y="2108"/>
                    </a:lnTo>
                    <a:cubicBezTo>
                      <a:pt x="7434" y="1942"/>
                      <a:pt x="7365" y="1790"/>
                      <a:pt x="7254" y="1664"/>
                    </a:cubicBezTo>
                    <a:close/>
                    <a:moveTo>
                      <a:pt x="4272" y="0"/>
                    </a:moveTo>
                    <a:cubicBezTo>
                      <a:pt x="3926" y="0"/>
                      <a:pt x="3593" y="111"/>
                      <a:pt x="3329" y="320"/>
                    </a:cubicBezTo>
                    <a:cubicBezTo>
                      <a:pt x="3107" y="514"/>
                      <a:pt x="2941" y="749"/>
                      <a:pt x="2844" y="1026"/>
                    </a:cubicBezTo>
                    <a:cubicBezTo>
                      <a:pt x="2663" y="1069"/>
                      <a:pt x="2484" y="1165"/>
                      <a:pt x="2345" y="1290"/>
                    </a:cubicBezTo>
                    <a:lnTo>
                      <a:pt x="1443" y="1290"/>
                    </a:lnTo>
                    <a:cubicBezTo>
                      <a:pt x="1027" y="1290"/>
                      <a:pt x="681" y="1637"/>
                      <a:pt x="681" y="2053"/>
                    </a:cubicBezTo>
                    <a:lnTo>
                      <a:pt x="681" y="6629"/>
                    </a:lnTo>
                    <a:cubicBezTo>
                      <a:pt x="681" y="6768"/>
                      <a:pt x="722" y="6906"/>
                      <a:pt x="792" y="7017"/>
                    </a:cubicBezTo>
                    <a:lnTo>
                      <a:pt x="195" y="7017"/>
                    </a:lnTo>
                    <a:cubicBezTo>
                      <a:pt x="84" y="7017"/>
                      <a:pt x="1" y="7101"/>
                      <a:pt x="1" y="7198"/>
                    </a:cubicBezTo>
                    <a:lnTo>
                      <a:pt x="1" y="7642"/>
                    </a:lnTo>
                    <a:cubicBezTo>
                      <a:pt x="1" y="8016"/>
                      <a:pt x="320" y="8321"/>
                      <a:pt x="694" y="8321"/>
                    </a:cubicBezTo>
                    <a:lnTo>
                      <a:pt x="3926" y="8321"/>
                    </a:lnTo>
                    <a:cubicBezTo>
                      <a:pt x="4037" y="8321"/>
                      <a:pt x="4120" y="8238"/>
                      <a:pt x="4120" y="8141"/>
                    </a:cubicBezTo>
                    <a:cubicBezTo>
                      <a:pt x="4120" y="8030"/>
                      <a:pt x="4037" y="7947"/>
                      <a:pt x="3926" y="7947"/>
                    </a:cubicBezTo>
                    <a:lnTo>
                      <a:pt x="694" y="7947"/>
                    </a:lnTo>
                    <a:cubicBezTo>
                      <a:pt x="514" y="7947"/>
                      <a:pt x="376" y="7808"/>
                      <a:pt x="376" y="7642"/>
                    </a:cubicBezTo>
                    <a:lnTo>
                      <a:pt x="376" y="7392"/>
                    </a:lnTo>
                    <a:lnTo>
                      <a:pt x="9098" y="7392"/>
                    </a:lnTo>
                    <a:lnTo>
                      <a:pt x="9098" y="7642"/>
                    </a:lnTo>
                    <a:cubicBezTo>
                      <a:pt x="9098" y="7808"/>
                      <a:pt x="8959" y="7947"/>
                      <a:pt x="8793" y="7947"/>
                    </a:cubicBezTo>
                    <a:lnTo>
                      <a:pt x="5562" y="7947"/>
                    </a:lnTo>
                    <a:cubicBezTo>
                      <a:pt x="5451" y="7947"/>
                      <a:pt x="5368" y="8030"/>
                      <a:pt x="5368" y="8141"/>
                    </a:cubicBezTo>
                    <a:cubicBezTo>
                      <a:pt x="5368" y="8238"/>
                      <a:pt x="5451" y="8321"/>
                      <a:pt x="5562" y="8321"/>
                    </a:cubicBezTo>
                    <a:lnTo>
                      <a:pt x="8793" y="8321"/>
                    </a:lnTo>
                    <a:cubicBezTo>
                      <a:pt x="9168" y="8321"/>
                      <a:pt x="9473" y="8016"/>
                      <a:pt x="9473" y="7642"/>
                    </a:cubicBezTo>
                    <a:lnTo>
                      <a:pt x="9473" y="7198"/>
                    </a:lnTo>
                    <a:cubicBezTo>
                      <a:pt x="9473" y="7101"/>
                      <a:pt x="9390" y="7017"/>
                      <a:pt x="9292" y="7017"/>
                    </a:cubicBezTo>
                    <a:lnTo>
                      <a:pt x="8696" y="7017"/>
                    </a:lnTo>
                    <a:cubicBezTo>
                      <a:pt x="8765" y="6906"/>
                      <a:pt x="8793" y="6768"/>
                      <a:pt x="8793" y="6629"/>
                    </a:cubicBezTo>
                    <a:lnTo>
                      <a:pt x="8793" y="2053"/>
                    </a:lnTo>
                    <a:cubicBezTo>
                      <a:pt x="8793" y="1637"/>
                      <a:pt x="8460" y="1290"/>
                      <a:pt x="8044" y="1290"/>
                    </a:cubicBezTo>
                    <a:lnTo>
                      <a:pt x="6588" y="1290"/>
                    </a:lnTo>
                    <a:cubicBezTo>
                      <a:pt x="6367" y="915"/>
                      <a:pt x="5964" y="666"/>
                      <a:pt x="5520" y="666"/>
                    </a:cubicBezTo>
                    <a:cubicBezTo>
                      <a:pt x="5243" y="250"/>
                      <a:pt x="4771" y="0"/>
                      <a:pt x="42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9"/>
              <p:cNvSpPr/>
              <p:nvPr/>
            </p:nvSpPr>
            <p:spPr>
              <a:xfrm>
                <a:off x="6400384" y="2359892"/>
                <a:ext cx="19216" cy="17499"/>
              </a:xfrm>
              <a:custGeom>
                <a:avLst/>
                <a:gdLst/>
                <a:ahLst/>
                <a:cxnLst/>
                <a:rect l="l" t="t" r="r" b="b"/>
                <a:pathLst>
                  <a:path w="403" h="367" extrusionOk="0">
                    <a:moveTo>
                      <a:pt x="192" y="0"/>
                    </a:moveTo>
                    <a:cubicBezTo>
                      <a:pt x="147" y="0"/>
                      <a:pt x="103" y="19"/>
                      <a:pt x="70" y="53"/>
                    </a:cubicBezTo>
                    <a:cubicBezTo>
                      <a:pt x="14" y="121"/>
                      <a:pt x="1" y="219"/>
                      <a:pt x="56" y="288"/>
                    </a:cubicBezTo>
                    <a:cubicBezTo>
                      <a:pt x="89" y="342"/>
                      <a:pt x="142" y="366"/>
                      <a:pt x="197" y="366"/>
                    </a:cubicBezTo>
                    <a:cubicBezTo>
                      <a:pt x="283" y="366"/>
                      <a:pt x="372" y="306"/>
                      <a:pt x="389" y="205"/>
                    </a:cubicBezTo>
                    <a:cubicBezTo>
                      <a:pt x="403" y="136"/>
                      <a:pt x="362" y="53"/>
                      <a:pt x="278" y="25"/>
                    </a:cubicBezTo>
                    <a:cubicBezTo>
                      <a:pt x="251" y="8"/>
                      <a:pt x="221" y="0"/>
                      <a:pt x="1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6" name="Google Shape;266;p29"/>
            <p:cNvGrpSpPr/>
            <p:nvPr/>
          </p:nvGrpSpPr>
          <p:grpSpPr>
            <a:xfrm>
              <a:off x="729630" y="975085"/>
              <a:ext cx="255615" cy="254967"/>
              <a:chOff x="6184139" y="1220827"/>
              <a:chExt cx="451696" cy="450552"/>
            </a:xfrm>
          </p:grpSpPr>
          <p:sp>
            <p:nvSpPr>
              <p:cNvPr id="267" name="Google Shape;267;p29"/>
              <p:cNvSpPr/>
              <p:nvPr/>
            </p:nvSpPr>
            <p:spPr>
              <a:xfrm>
                <a:off x="6353416" y="1390104"/>
                <a:ext cx="117776" cy="137087"/>
              </a:xfrm>
              <a:custGeom>
                <a:avLst/>
                <a:gdLst/>
                <a:ahLst/>
                <a:cxnLst/>
                <a:rect l="l" t="t" r="r" b="b"/>
                <a:pathLst>
                  <a:path w="2470" h="2875" extrusionOk="0">
                    <a:moveTo>
                      <a:pt x="916" y="1946"/>
                    </a:moveTo>
                    <a:cubicBezTo>
                      <a:pt x="1069" y="1946"/>
                      <a:pt x="1193" y="2070"/>
                      <a:pt x="1193" y="2224"/>
                    </a:cubicBezTo>
                    <a:cubicBezTo>
                      <a:pt x="1193" y="2376"/>
                      <a:pt x="1069" y="2501"/>
                      <a:pt x="916" y="2501"/>
                    </a:cubicBezTo>
                    <a:lnTo>
                      <a:pt x="666" y="2501"/>
                    </a:lnTo>
                    <a:cubicBezTo>
                      <a:pt x="500" y="2501"/>
                      <a:pt x="376" y="2376"/>
                      <a:pt x="376" y="2224"/>
                    </a:cubicBezTo>
                    <a:cubicBezTo>
                      <a:pt x="376" y="2070"/>
                      <a:pt x="500" y="1946"/>
                      <a:pt x="666" y="1946"/>
                    </a:cubicBezTo>
                    <a:close/>
                    <a:moveTo>
                      <a:pt x="1383" y="1"/>
                    </a:moveTo>
                    <a:cubicBezTo>
                      <a:pt x="1371" y="1"/>
                      <a:pt x="1358" y="2"/>
                      <a:pt x="1347" y="5"/>
                    </a:cubicBezTo>
                    <a:cubicBezTo>
                      <a:pt x="1263" y="18"/>
                      <a:pt x="1193" y="101"/>
                      <a:pt x="1193" y="184"/>
                    </a:cubicBezTo>
                    <a:lnTo>
                      <a:pt x="1193" y="1627"/>
                    </a:lnTo>
                    <a:cubicBezTo>
                      <a:pt x="1110" y="1599"/>
                      <a:pt x="1014" y="1571"/>
                      <a:pt x="916" y="1571"/>
                    </a:cubicBezTo>
                    <a:lnTo>
                      <a:pt x="666" y="1571"/>
                    </a:lnTo>
                    <a:cubicBezTo>
                      <a:pt x="320" y="1571"/>
                      <a:pt x="15" y="1849"/>
                      <a:pt x="15" y="2209"/>
                    </a:cubicBezTo>
                    <a:cubicBezTo>
                      <a:pt x="1" y="2570"/>
                      <a:pt x="293" y="2875"/>
                      <a:pt x="666" y="2875"/>
                    </a:cubicBezTo>
                    <a:lnTo>
                      <a:pt x="916" y="2875"/>
                    </a:lnTo>
                    <a:cubicBezTo>
                      <a:pt x="1277" y="2875"/>
                      <a:pt x="1568" y="2584"/>
                      <a:pt x="1568" y="2224"/>
                    </a:cubicBezTo>
                    <a:lnTo>
                      <a:pt x="1568" y="600"/>
                    </a:lnTo>
                    <a:cubicBezTo>
                      <a:pt x="1637" y="628"/>
                      <a:pt x="1707" y="670"/>
                      <a:pt x="1804" y="698"/>
                    </a:cubicBezTo>
                    <a:cubicBezTo>
                      <a:pt x="2026" y="767"/>
                      <a:pt x="2081" y="920"/>
                      <a:pt x="2081" y="933"/>
                    </a:cubicBezTo>
                    <a:lnTo>
                      <a:pt x="2095" y="948"/>
                    </a:lnTo>
                    <a:cubicBezTo>
                      <a:pt x="2118" y="1025"/>
                      <a:pt x="2183" y="1067"/>
                      <a:pt x="2259" y="1067"/>
                    </a:cubicBezTo>
                    <a:cubicBezTo>
                      <a:pt x="2278" y="1067"/>
                      <a:pt x="2297" y="1064"/>
                      <a:pt x="2317" y="1059"/>
                    </a:cubicBezTo>
                    <a:cubicBezTo>
                      <a:pt x="2414" y="1031"/>
                      <a:pt x="2469" y="933"/>
                      <a:pt x="2442" y="822"/>
                    </a:cubicBezTo>
                    <a:cubicBezTo>
                      <a:pt x="2401" y="698"/>
                      <a:pt x="2247" y="448"/>
                      <a:pt x="1915" y="337"/>
                    </a:cubicBezTo>
                    <a:cubicBezTo>
                      <a:pt x="1665" y="268"/>
                      <a:pt x="1554" y="101"/>
                      <a:pt x="1541" y="88"/>
                    </a:cubicBezTo>
                    <a:cubicBezTo>
                      <a:pt x="1506" y="30"/>
                      <a:pt x="1443" y="1"/>
                      <a:pt x="13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9"/>
              <p:cNvSpPr/>
              <p:nvPr/>
            </p:nvSpPr>
            <p:spPr>
              <a:xfrm>
                <a:off x="6184139" y="1227598"/>
                <a:ext cx="451696" cy="443781"/>
              </a:xfrm>
              <a:custGeom>
                <a:avLst/>
                <a:gdLst/>
                <a:ahLst/>
                <a:cxnLst/>
                <a:rect l="l" t="t" r="r" b="b"/>
                <a:pathLst>
                  <a:path w="9473" h="9307" extrusionOk="0">
                    <a:moveTo>
                      <a:pt x="4672" y="2941"/>
                    </a:moveTo>
                    <a:cubicBezTo>
                      <a:pt x="5194" y="2941"/>
                      <a:pt x="5714" y="3135"/>
                      <a:pt x="6103" y="3524"/>
                    </a:cubicBezTo>
                    <a:cubicBezTo>
                      <a:pt x="6894" y="4313"/>
                      <a:pt x="6894" y="5604"/>
                      <a:pt x="6103" y="6394"/>
                    </a:cubicBezTo>
                    <a:cubicBezTo>
                      <a:pt x="5708" y="6789"/>
                      <a:pt x="5188" y="6987"/>
                      <a:pt x="4667" y="6987"/>
                    </a:cubicBezTo>
                    <a:cubicBezTo>
                      <a:pt x="4147" y="6987"/>
                      <a:pt x="3627" y="6789"/>
                      <a:pt x="3232" y="6394"/>
                    </a:cubicBezTo>
                    <a:cubicBezTo>
                      <a:pt x="2441" y="5604"/>
                      <a:pt x="2441" y="4313"/>
                      <a:pt x="3232" y="3524"/>
                    </a:cubicBezTo>
                    <a:cubicBezTo>
                      <a:pt x="3627" y="3135"/>
                      <a:pt x="4151" y="2941"/>
                      <a:pt x="4672" y="2941"/>
                    </a:cubicBezTo>
                    <a:close/>
                    <a:moveTo>
                      <a:pt x="2726" y="6554"/>
                    </a:moveTo>
                    <a:cubicBezTo>
                      <a:pt x="2820" y="6554"/>
                      <a:pt x="2913" y="6588"/>
                      <a:pt x="2983" y="6658"/>
                    </a:cubicBezTo>
                    <a:cubicBezTo>
                      <a:pt x="3121" y="6796"/>
                      <a:pt x="3121" y="7018"/>
                      <a:pt x="2983" y="7157"/>
                    </a:cubicBezTo>
                    <a:lnTo>
                      <a:pt x="1720" y="8418"/>
                    </a:lnTo>
                    <a:lnTo>
                      <a:pt x="1208" y="7919"/>
                    </a:lnTo>
                    <a:lnTo>
                      <a:pt x="2469" y="6658"/>
                    </a:lnTo>
                    <a:cubicBezTo>
                      <a:pt x="2538" y="6588"/>
                      <a:pt x="2632" y="6554"/>
                      <a:pt x="2726" y="6554"/>
                    </a:cubicBezTo>
                    <a:close/>
                    <a:moveTo>
                      <a:pt x="944" y="8183"/>
                    </a:moveTo>
                    <a:lnTo>
                      <a:pt x="1457" y="8682"/>
                    </a:lnTo>
                    <a:lnTo>
                      <a:pt x="1304" y="8834"/>
                    </a:lnTo>
                    <a:cubicBezTo>
                      <a:pt x="1235" y="8904"/>
                      <a:pt x="1145" y="8938"/>
                      <a:pt x="1055" y="8938"/>
                    </a:cubicBezTo>
                    <a:cubicBezTo>
                      <a:pt x="964" y="8938"/>
                      <a:pt x="874" y="8904"/>
                      <a:pt x="805" y="8834"/>
                    </a:cubicBezTo>
                    <a:cubicBezTo>
                      <a:pt x="666" y="8696"/>
                      <a:pt x="666" y="8474"/>
                      <a:pt x="805" y="8335"/>
                    </a:cubicBezTo>
                    <a:lnTo>
                      <a:pt x="944" y="8183"/>
                    </a:lnTo>
                    <a:close/>
                    <a:moveTo>
                      <a:pt x="4718" y="1"/>
                    </a:moveTo>
                    <a:cubicBezTo>
                      <a:pt x="4642" y="1"/>
                      <a:pt x="4571" y="51"/>
                      <a:pt x="4549" y="125"/>
                    </a:cubicBezTo>
                    <a:cubicBezTo>
                      <a:pt x="4508" y="223"/>
                      <a:pt x="4564" y="320"/>
                      <a:pt x="4660" y="362"/>
                    </a:cubicBezTo>
                    <a:cubicBezTo>
                      <a:pt x="5146" y="541"/>
                      <a:pt x="5548" y="889"/>
                      <a:pt x="5797" y="1346"/>
                    </a:cubicBezTo>
                    <a:cubicBezTo>
                      <a:pt x="5834" y="1394"/>
                      <a:pt x="5890" y="1432"/>
                      <a:pt x="5950" y="1432"/>
                    </a:cubicBezTo>
                    <a:cubicBezTo>
                      <a:pt x="5959" y="1432"/>
                      <a:pt x="5969" y="1431"/>
                      <a:pt x="5978" y="1429"/>
                    </a:cubicBezTo>
                    <a:lnTo>
                      <a:pt x="6130" y="1429"/>
                    </a:lnTo>
                    <a:cubicBezTo>
                      <a:pt x="6824" y="1429"/>
                      <a:pt x="7462" y="1873"/>
                      <a:pt x="7711" y="2511"/>
                    </a:cubicBezTo>
                    <a:cubicBezTo>
                      <a:pt x="7739" y="2594"/>
                      <a:pt x="7822" y="2636"/>
                      <a:pt x="7905" y="2636"/>
                    </a:cubicBezTo>
                    <a:cubicBezTo>
                      <a:pt x="7947" y="2636"/>
                      <a:pt x="7975" y="2622"/>
                      <a:pt x="8016" y="2622"/>
                    </a:cubicBezTo>
                    <a:cubicBezTo>
                      <a:pt x="8613" y="2622"/>
                      <a:pt x="9098" y="3121"/>
                      <a:pt x="9098" y="3718"/>
                    </a:cubicBezTo>
                    <a:cubicBezTo>
                      <a:pt x="9098" y="4328"/>
                      <a:pt x="8613" y="4813"/>
                      <a:pt x="8016" y="4813"/>
                    </a:cubicBezTo>
                    <a:lnTo>
                      <a:pt x="7073" y="4813"/>
                    </a:lnTo>
                    <a:cubicBezTo>
                      <a:pt x="7004" y="3870"/>
                      <a:pt x="6380" y="3024"/>
                      <a:pt x="5492" y="2705"/>
                    </a:cubicBezTo>
                    <a:cubicBezTo>
                      <a:pt x="5230" y="2611"/>
                      <a:pt x="4957" y="2565"/>
                      <a:pt x="4687" y="2565"/>
                    </a:cubicBezTo>
                    <a:cubicBezTo>
                      <a:pt x="4001" y="2565"/>
                      <a:pt x="3329" y="2857"/>
                      <a:pt x="2872" y="3385"/>
                    </a:cubicBezTo>
                    <a:cubicBezTo>
                      <a:pt x="2705" y="3579"/>
                      <a:pt x="2567" y="3787"/>
                      <a:pt x="2456" y="4023"/>
                    </a:cubicBezTo>
                    <a:cubicBezTo>
                      <a:pt x="2358" y="4272"/>
                      <a:pt x="2289" y="4550"/>
                      <a:pt x="2275" y="4813"/>
                    </a:cubicBezTo>
                    <a:lnTo>
                      <a:pt x="1762" y="4813"/>
                    </a:lnTo>
                    <a:cubicBezTo>
                      <a:pt x="999" y="4813"/>
                      <a:pt x="376" y="4189"/>
                      <a:pt x="376" y="3426"/>
                    </a:cubicBezTo>
                    <a:cubicBezTo>
                      <a:pt x="376" y="2719"/>
                      <a:pt x="944" y="2109"/>
                      <a:pt x="1651" y="2054"/>
                    </a:cubicBezTo>
                    <a:cubicBezTo>
                      <a:pt x="1735" y="2039"/>
                      <a:pt x="1803" y="1984"/>
                      <a:pt x="1818" y="1900"/>
                    </a:cubicBezTo>
                    <a:cubicBezTo>
                      <a:pt x="1984" y="1194"/>
                      <a:pt x="2484" y="611"/>
                      <a:pt x="3177" y="362"/>
                    </a:cubicBezTo>
                    <a:cubicBezTo>
                      <a:pt x="3273" y="334"/>
                      <a:pt x="3316" y="223"/>
                      <a:pt x="3273" y="125"/>
                    </a:cubicBezTo>
                    <a:cubicBezTo>
                      <a:pt x="3251" y="48"/>
                      <a:pt x="3176" y="6"/>
                      <a:pt x="3098" y="6"/>
                    </a:cubicBezTo>
                    <a:cubicBezTo>
                      <a:pt x="3078" y="6"/>
                      <a:pt x="3058" y="9"/>
                      <a:pt x="3038" y="14"/>
                    </a:cubicBezTo>
                    <a:cubicBezTo>
                      <a:pt x="2650" y="153"/>
                      <a:pt x="2303" y="403"/>
                      <a:pt x="2025" y="722"/>
                    </a:cubicBezTo>
                    <a:cubicBezTo>
                      <a:pt x="1776" y="1000"/>
                      <a:pt x="1596" y="1332"/>
                      <a:pt x="1498" y="1693"/>
                    </a:cubicBezTo>
                    <a:cubicBezTo>
                      <a:pt x="653" y="1832"/>
                      <a:pt x="1" y="2581"/>
                      <a:pt x="1" y="3426"/>
                    </a:cubicBezTo>
                    <a:cubicBezTo>
                      <a:pt x="1" y="4397"/>
                      <a:pt x="792" y="5188"/>
                      <a:pt x="1762" y="5188"/>
                    </a:cubicBezTo>
                    <a:lnTo>
                      <a:pt x="2289" y="5188"/>
                    </a:lnTo>
                    <a:cubicBezTo>
                      <a:pt x="2317" y="5534"/>
                      <a:pt x="2428" y="5881"/>
                      <a:pt x="2608" y="6186"/>
                    </a:cubicBezTo>
                    <a:cubicBezTo>
                      <a:pt x="2469" y="6214"/>
                      <a:pt x="2330" y="6283"/>
                      <a:pt x="2206" y="6394"/>
                    </a:cubicBezTo>
                    <a:lnTo>
                      <a:pt x="542" y="8072"/>
                    </a:lnTo>
                    <a:cubicBezTo>
                      <a:pt x="250" y="8350"/>
                      <a:pt x="250" y="8807"/>
                      <a:pt x="542" y="9099"/>
                    </a:cubicBezTo>
                    <a:cubicBezTo>
                      <a:pt x="681" y="9237"/>
                      <a:pt x="868" y="9307"/>
                      <a:pt x="1055" y="9307"/>
                    </a:cubicBezTo>
                    <a:cubicBezTo>
                      <a:pt x="1242" y="9307"/>
                      <a:pt x="1430" y="9237"/>
                      <a:pt x="1568" y="9099"/>
                    </a:cubicBezTo>
                    <a:lnTo>
                      <a:pt x="3232" y="7420"/>
                    </a:lnTo>
                    <a:cubicBezTo>
                      <a:pt x="3343" y="7309"/>
                      <a:pt x="3412" y="7170"/>
                      <a:pt x="3440" y="7018"/>
                    </a:cubicBezTo>
                    <a:cubicBezTo>
                      <a:pt x="3815" y="7240"/>
                      <a:pt x="4244" y="7364"/>
                      <a:pt x="4675" y="7364"/>
                    </a:cubicBezTo>
                    <a:cubicBezTo>
                      <a:pt x="5285" y="7364"/>
                      <a:pt x="5895" y="7129"/>
                      <a:pt x="6367" y="6658"/>
                    </a:cubicBezTo>
                    <a:cubicBezTo>
                      <a:pt x="6783" y="6242"/>
                      <a:pt x="7004" y="5728"/>
                      <a:pt x="7060" y="5188"/>
                    </a:cubicBezTo>
                    <a:lnTo>
                      <a:pt x="8016" y="5188"/>
                    </a:lnTo>
                    <a:cubicBezTo>
                      <a:pt x="8821" y="5188"/>
                      <a:pt x="9473" y="4522"/>
                      <a:pt x="9473" y="3718"/>
                    </a:cubicBezTo>
                    <a:cubicBezTo>
                      <a:pt x="9473" y="2913"/>
                      <a:pt x="8821" y="2261"/>
                      <a:pt x="8016" y="2261"/>
                    </a:cubicBezTo>
                    <a:lnTo>
                      <a:pt x="8003" y="2261"/>
                    </a:lnTo>
                    <a:cubicBezTo>
                      <a:pt x="7670" y="1540"/>
                      <a:pt x="6935" y="1055"/>
                      <a:pt x="6130" y="1055"/>
                    </a:cubicBezTo>
                    <a:lnTo>
                      <a:pt x="6061" y="1055"/>
                    </a:lnTo>
                    <a:cubicBezTo>
                      <a:pt x="5770" y="569"/>
                      <a:pt x="5313" y="209"/>
                      <a:pt x="4786" y="14"/>
                    </a:cubicBezTo>
                    <a:cubicBezTo>
                      <a:pt x="4763" y="5"/>
                      <a:pt x="4740" y="1"/>
                      <a:pt x="471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9"/>
              <p:cNvSpPr/>
              <p:nvPr/>
            </p:nvSpPr>
            <p:spPr>
              <a:xfrm>
                <a:off x="6361570" y="1220827"/>
                <a:ext cx="19025" cy="17690"/>
              </a:xfrm>
              <a:custGeom>
                <a:avLst/>
                <a:gdLst/>
                <a:ahLst/>
                <a:cxnLst/>
                <a:rect l="l" t="t" r="r" b="b"/>
                <a:pathLst>
                  <a:path w="399" h="371" extrusionOk="0">
                    <a:moveTo>
                      <a:pt x="187" y="1"/>
                    </a:moveTo>
                    <a:cubicBezTo>
                      <a:pt x="174" y="1"/>
                      <a:pt x="161" y="2"/>
                      <a:pt x="149" y="4"/>
                    </a:cubicBezTo>
                    <a:cubicBezTo>
                      <a:pt x="79" y="32"/>
                      <a:pt x="24" y="101"/>
                      <a:pt x="11" y="171"/>
                    </a:cubicBezTo>
                    <a:cubicBezTo>
                      <a:pt x="1" y="288"/>
                      <a:pt x="101" y="370"/>
                      <a:pt x="200" y="370"/>
                    </a:cubicBezTo>
                    <a:cubicBezTo>
                      <a:pt x="241" y="370"/>
                      <a:pt x="283" y="356"/>
                      <a:pt x="316" y="323"/>
                    </a:cubicBezTo>
                    <a:cubicBezTo>
                      <a:pt x="385" y="267"/>
                      <a:pt x="399" y="156"/>
                      <a:pt x="357" y="88"/>
                    </a:cubicBezTo>
                    <a:cubicBezTo>
                      <a:pt x="323" y="30"/>
                      <a:pt x="250" y="1"/>
                      <a:pt x="1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0" name="Google Shape;270;p29"/>
            <p:cNvGrpSpPr/>
            <p:nvPr/>
          </p:nvGrpSpPr>
          <p:grpSpPr>
            <a:xfrm>
              <a:off x="723837" y="1482615"/>
              <a:ext cx="267223" cy="233165"/>
              <a:chOff x="6908262" y="1240186"/>
              <a:chExt cx="472209" cy="412024"/>
            </a:xfrm>
          </p:grpSpPr>
          <p:sp>
            <p:nvSpPr>
              <p:cNvPr id="271" name="Google Shape;271;p29"/>
              <p:cNvSpPr/>
              <p:nvPr/>
            </p:nvSpPr>
            <p:spPr>
              <a:xfrm>
                <a:off x="7105958" y="1594618"/>
                <a:ext cx="76769" cy="17929"/>
              </a:xfrm>
              <a:custGeom>
                <a:avLst/>
                <a:gdLst/>
                <a:ahLst/>
                <a:cxnLst/>
                <a:rect l="l" t="t" r="r" b="b"/>
                <a:pathLst>
                  <a:path w="1610" h="376" extrusionOk="0">
                    <a:moveTo>
                      <a:pt x="181" y="0"/>
                    </a:moveTo>
                    <a:cubicBezTo>
                      <a:pt x="84" y="0"/>
                      <a:pt x="1" y="84"/>
                      <a:pt x="1" y="181"/>
                    </a:cubicBezTo>
                    <a:cubicBezTo>
                      <a:pt x="1" y="292"/>
                      <a:pt x="84" y="375"/>
                      <a:pt x="181" y="375"/>
                    </a:cubicBezTo>
                    <a:lnTo>
                      <a:pt x="1429" y="375"/>
                    </a:lnTo>
                    <a:cubicBezTo>
                      <a:pt x="1540" y="375"/>
                      <a:pt x="1609" y="292"/>
                      <a:pt x="1609" y="181"/>
                    </a:cubicBezTo>
                    <a:cubicBezTo>
                      <a:pt x="1609" y="84"/>
                      <a:pt x="1540" y="0"/>
                      <a:pt x="14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9"/>
              <p:cNvSpPr/>
              <p:nvPr/>
            </p:nvSpPr>
            <p:spPr>
              <a:xfrm>
                <a:off x="7080209" y="1365642"/>
                <a:ext cx="136229" cy="159593"/>
              </a:xfrm>
              <a:custGeom>
                <a:avLst/>
                <a:gdLst/>
                <a:ahLst/>
                <a:cxnLst/>
                <a:rect l="l" t="t" r="r" b="b"/>
                <a:pathLst>
                  <a:path w="2857" h="3347" extrusionOk="0">
                    <a:moveTo>
                      <a:pt x="1054" y="2237"/>
                    </a:moveTo>
                    <a:cubicBezTo>
                      <a:pt x="1262" y="2237"/>
                      <a:pt x="1415" y="2404"/>
                      <a:pt x="1415" y="2598"/>
                    </a:cubicBezTo>
                    <a:lnTo>
                      <a:pt x="1415" y="2611"/>
                    </a:lnTo>
                    <a:cubicBezTo>
                      <a:pt x="1415" y="2820"/>
                      <a:pt x="1262" y="2972"/>
                      <a:pt x="1054" y="2972"/>
                    </a:cubicBezTo>
                    <a:lnTo>
                      <a:pt x="735" y="2972"/>
                    </a:lnTo>
                    <a:cubicBezTo>
                      <a:pt x="541" y="2972"/>
                      <a:pt x="374" y="2820"/>
                      <a:pt x="374" y="2611"/>
                    </a:cubicBezTo>
                    <a:lnTo>
                      <a:pt x="374" y="2598"/>
                    </a:lnTo>
                    <a:cubicBezTo>
                      <a:pt x="374" y="2404"/>
                      <a:pt x="541" y="2237"/>
                      <a:pt x="735" y="2237"/>
                    </a:cubicBezTo>
                    <a:close/>
                    <a:moveTo>
                      <a:pt x="1594" y="1"/>
                    </a:moveTo>
                    <a:cubicBezTo>
                      <a:pt x="1580" y="1"/>
                      <a:pt x="1567" y="2"/>
                      <a:pt x="1553" y="4"/>
                    </a:cubicBezTo>
                    <a:cubicBezTo>
                      <a:pt x="1470" y="32"/>
                      <a:pt x="1415" y="102"/>
                      <a:pt x="1415" y="185"/>
                    </a:cubicBezTo>
                    <a:lnTo>
                      <a:pt x="1415" y="1960"/>
                    </a:lnTo>
                    <a:cubicBezTo>
                      <a:pt x="1317" y="1904"/>
                      <a:pt x="1193" y="1862"/>
                      <a:pt x="1054" y="1862"/>
                    </a:cubicBezTo>
                    <a:lnTo>
                      <a:pt x="735" y="1862"/>
                    </a:lnTo>
                    <a:cubicBezTo>
                      <a:pt x="333" y="1862"/>
                      <a:pt x="0" y="2195"/>
                      <a:pt x="0" y="2598"/>
                    </a:cubicBezTo>
                    <a:lnTo>
                      <a:pt x="0" y="2611"/>
                    </a:lnTo>
                    <a:cubicBezTo>
                      <a:pt x="0" y="3014"/>
                      <a:pt x="333" y="3347"/>
                      <a:pt x="735" y="3347"/>
                    </a:cubicBezTo>
                    <a:lnTo>
                      <a:pt x="1054" y="3347"/>
                    </a:lnTo>
                    <a:cubicBezTo>
                      <a:pt x="1456" y="3347"/>
                      <a:pt x="1789" y="3014"/>
                      <a:pt x="1789" y="2611"/>
                    </a:cubicBezTo>
                    <a:lnTo>
                      <a:pt x="1789" y="2598"/>
                    </a:lnTo>
                    <a:lnTo>
                      <a:pt x="1789" y="614"/>
                    </a:lnTo>
                    <a:cubicBezTo>
                      <a:pt x="1872" y="670"/>
                      <a:pt x="1983" y="725"/>
                      <a:pt x="2108" y="767"/>
                    </a:cubicBezTo>
                    <a:cubicBezTo>
                      <a:pt x="2399" y="850"/>
                      <a:pt x="2469" y="1058"/>
                      <a:pt x="2469" y="1058"/>
                    </a:cubicBezTo>
                    <a:lnTo>
                      <a:pt x="2482" y="1086"/>
                    </a:lnTo>
                    <a:cubicBezTo>
                      <a:pt x="2505" y="1154"/>
                      <a:pt x="2575" y="1204"/>
                      <a:pt x="2645" y="1204"/>
                    </a:cubicBezTo>
                    <a:cubicBezTo>
                      <a:pt x="2661" y="1204"/>
                      <a:pt x="2676" y="1202"/>
                      <a:pt x="2691" y="1197"/>
                    </a:cubicBezTo>
                    <a:cubicBezTo>
                      <a:pt x="2802" y="1183"/>
                      <a:pt x="2857" y="1072"/>
                      <a:pt x="2829" y="975"/>
                    </a:cubicBezTo>
                    <a:lnTo>
                      <a:pt x="2829" y="961"/>
                    </a:lnTo>
                    <a:cubicBezTo>
                      <a:pt x="2787" y="808"/>
                      <a:pt x="2607" y="531"/>
                      <a:pt x="2219" y="407"/>
                    </a:cubicBezTo>
                    <a:cubicBezTo>
                      <a:pt x="1914" y="309"/>
                      <a:pt x="1775" y="115"/>
                      <a:pt x="1761" y="87"/>
                    </a:cubicBezTo>
                    <a:cubicBezTo>
                      <a:pt x="1726" y="30"/>
                      <a:pt x="1663" y="1"/>
                      <a:pt x="15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9"/>
              <p:cNvSpPr/>
              <p:nvPr/>
            </p:nvSpPr>
            <p:spPr>
              <a:xfrm>
                <a:off x="7019365" y="1240186"/>
                <a:ext cx="249999" cy="412024"/>
              </a:xfrm>
              <a:custGeom>
                <a:avLst/>
                <a:gdLst/>
                <a:ahLst/>
                <a:cxnLst/>
                <a:rect l="l" t="t" r="r" b="b"/>
                <a:pathLst>
                  <a:path w="5243" h="8641" extrusionOk="0">
                    <a:moveTo>
                      <a:pt x="3578" y="361"/>
                    </a:moveTo>
                    <a:lnTo>
                      <a:pt x="3578" y="403"/>
                    </a:lnTo>
                    <a:lnTo>
                      <a:pt x="3578" y="666"/>
                    </a:lnTo>
                    <a:cubicBezTo>
                      <a:pt x="3578" y="736"/>
                      <a:pt x="3523" y="791"/>
                      <a:pt x="3453" y="791"/>
                    </a:cubicBezTo>
                    <a:lnTo>
                      <a:pt x="1803" y="791"/>
                    </a:lnTo>
                    <a:cubicBezTo>
                      <a:pt x="1720" y="791"/>
                      <a:pt x="1665" y="736"/>
                      <a:pt x="1665" y="666"/>
                    </a:cubicBezTo>
                    <a:lnTo>
                      <a:pt x="1665" y="403"/>
                    </a:lnTo>
                    <a:lnTo>
                      <a:pt x="1665" y="361"/>
                    </a:lnTo>
                    <a:close/>
                    <a:moveTo>
                      <a:pt x="832" y="0"/>
                    </a:moveTo>
                    <a:cubicBezTo>
                      <a:pt x="374" y="0"/>
                      <a:pt x="0" y="375"/>
                      <a:pt x="0" y="832"/>
                    </a:cubicBezTo>
                    <a:lnTo>
                      <a:pt x="0" y="1636"/>
                    </a:lnTo>
                    <a:cubicBezTo>
                      <a:pt x="0" y="1747"/>
                      <a:pt x="84" y="1831"/>
                      <a:pt x="180" y="1831"/>
                    </a:cubicBezTo>
                    <a:cubicBezTo>
                      <a:pt x="291" y="1831"/>
                      <a:pt x="374" y="1747"/>
                      <a:pt x="374" y="1636"/>
                    </a:cubicBezTo>
                    <a:lnTo>
                      <a:pt x="374" y="832"/>
                    </a:lnTo>
                    <a:cubicBezTo>
                      <a:pt x="374" y="569"/>
                      <a:pt x="568" y="361"/>
                      <a:pt x="832" y="361"/>
                    </a:cubicBezTo>
                    <a:lnTo>
                      <a:pt x="1262" y="361"/>
                    </a:lnTo>
                    <a:cubicBezTo>
                      <a:pt x="1276" y="361"/>
                      <a:pt x="1290" y="388"/>
                      <a:pt x="1290" y="403"/>
                    </a:cubicBezTo>
                    <a:lnTo>
                      <a:pt x="1290" y="666"/>
                    </a:lnTo>
                    <a:cubicBezTo>
                      <a:pt x="1290" y="943"/>
                      <a:pt x="1526" y="1165"/>
                      <a:pt x="1803" y="1165"/>
                    </a:cubicBezTo>
                    <a:lnTo>
                      <a:pt x="3453" y="1165"/>
                    </a:lnTo>
                    <a:cubicBezTo>
                      <a:pt x="3730" y="1165"/>
                      <a:pt x="3952" y="943"/>
                      <a:pt x="3952" y="666"/>
                    </a:cubicBezTo>
                    <a:lnTo>
                      <a:pt x="3952" y="403"/>
                    </a:lnTo>
                    <a:cubicBezTo>
                      <a:pt x="3952" y="388"/>
                      <a:pt x="3967" y="361"/>
                      <a:pt x="3994" y="361"/>
                    </a:cubicBezTo>
                    <a:lnTo>
                      <a:pt x="4410" y="361"/>
                    </a:lnTo>
                    <a:cubicBezTo>
                      <a:pt x="4673" y="361"/>
                      <a:pt x="4882" y="569"/>
                      <a:pt x="4882" y="832"/>
                    </a:cubicBezTo>
                    <a:lnTo>
                      <a:pt x="4882" y="7808"/>
                    </a:lnTo>
                    <a:cubicBezTo>
                      <a:pt x="4882" y="8058"/>
                      <a:pt x="4673" y="8265"/>
                      <a:pt x="4410" y="8265"/>
                    </a:cubicBezTo>
                    <a:lnTo>
                      <a:pt x="832" y="8265"/>
                    </a:lnTo>
                    <a:cubicBezTo>
                      <a:pt x="583" y="8265"/>
                      <a:pt x="374" y="8058"/>
                      <a:pt x="374" y="7808"/>
                    </a:cubicBezTo>
                    <a:lnTo>
                      <a:pt x="374" y="3273"/>
                    </a:lnTo>
                    <a:cubicBezTo>
                      <a:pt x="374" y="3162"/>
                      <a:pt x="291" y="3079"/>
                      <a:pt x="180" y="3079"/>
                    </a:cubicBezTo>
                    <a:cubicBezTo>
                      <a:pt x="84" y="3079"/>
                      <a:pt x="0" y="3162"/>
                      <a:pt x="0" y="3273"/>
                    </a:cubicBezTo>
                    <a:lnTo>
                      <a:pt x="0" y="7808"/>
                    </a:lnTo>
                    <a:cubicBezTo>
                      <a:pt x="0" y="8265"/>
                      <a:pt x="374" y="8640"/>
                      <a:pt x="832" y="8640"/>
                    </a:cubicBezTo>
                    <a:lnTo>
                      <a:pt x="4410" y="8640"/>
                    </a:lnTo>
                    <a:cubicBezTo>
                      <a:pt x="4882" y="8640"/>
                      <a:pt x="5242" y="8265"/>
                      <a:pt x="5242" y="7808"/>
                    </a:cubicBezTo>
                    <a:lnTo>
                      <a:pt x="5242" y="832"/>
                    </a:lnTo>
                    <a:cubicBezTo>
                      <a:pt x="5242" y="375"/>
                      <a:pt x="4882" y="0"/>
                      <a:pt x="44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9"/>
              <p:cNvSpPr/>
              <p:nvPr/>
            </p:nvSpPr>
            <p:spPr>
              <a:xfrm>
                <a:off x="6955183" y="1401691"/>
                <a:ext cx="41722" cy="97606"/>
              </a:xfrm>
              <a:custGeom>
                <a:avLst/>
                <a:gdLst/>
                <a:ahLst/>
                <a:cxnLst/>
                <a:rect l="l" t="t" r="r" b="b"/>
                <a:pathLst>
                  <a:path w="875" h="2047" extrusionOk="0">
                    <a:moveTo>
                      <a:pt x="668" y="1"/>
                    </a:moveTo>
                    <a:cubicBezTo>
                      <a:pt x="621" y="1"/>
                      <a:pt x="576" y="18"/>
                      <a:pt x="542" y="52"/>
                    </a:cubicBezTo>
                    <a:cubicBezTo>
                      <a:pt x="1" y="594"/>
                      <a:pt x="1" y="1454"/>
                      <a:pt x="542" y="1994"/>
                    </a:cubicBezTo>
                    <a:cubicBezTo>
                      <a:pt x="576" y="2029"/>
                      <a:pt x="625" y="2046"/>
                      <a:pt x="673" y="2046"/>
                    </a:cubicBezTo>
                    <a:cubicBezTo>
                      <a:pt x="722" y="2046"/>
                      <a:pt x="771" y="2029"/>
                      <a:pt x="805" y="1994"/>
                    </a:cubicBezTo>
                    <a:cubicBezTo>
                      <a:pt x="875" y="1911"/>
                      <a:pt x="875" y="1800"/>
                      <a:pt x="805" y="1731"/>
                    </a:cubicBezTo>
                    <a:cubicBezTo>
                      <a:pt x="417" y="1343"/>
                      <a:pt x="417" y="705"/>
                      <a:pt x="805" y="316"/>
                    </a:cubicBezTo>
                    <a:cubicBezTo>
                      <a:pt x="875" y="246"/>
                      <a:pt x="875" y="122"/>
                      <a:pt x="805" y="52"/>
                    </a:cubicBezTo>
                    <a:cubicBezTo>
                      <a:pt x="763" y="18"/>
                      <a:pt x="715" y="1"/>
                      <a:pt x="6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9"/>
              <p:cNvSpPr/>
              <p:nvPr/>
            </p:nvSpPr>
            <p:spPr>
              <a:xfrm>
                <a:off x="6908262" y="1371269"/>
                <a:ext cx="58220" cy="158592"/>
              </a:xfrm>
              <a:custGeom>
                <a:avLst/>
                <a:gdLst/>
                <a:ahLst/>
                <a:cxnLst/>
                <a:rect l="l" t="t" r="r" b="b"/>
                <a:pathLst>
                  <a:path w="1221" h="3326" extrusionOk="0">
                    <a:moveTo>
                      <a:pt x="1014" y="1"/>
                    </a:moveTo>
                    <a:cubicBezTo>
                      <a:pt x="967" y="1"/>
                      <a:pt x="922" y="18"/>
                      <a:pt x="888" y="52"/>
                    </a:cubicBezTo>
                    <a:cubicBezTo>
                      <a:pt x="1" y="940"/>
                      <a:pt x="1" y="2382"/>
                      <a:pt x="888" y="3270"/>
                    </a:cubicBezTo>
                    <a:cubicBezTo>
                      <a:pt x="916" y="3297"/>
                      <a:pt x="971" y="3325"/>
                      <a:pt x="1012" y="3325"/>
                    </a:cubicBezTo>
                    <a:cubicBezTo>
                      <a:pt x="1068" y="3325"/>
                      <a:pt x="1110" y="3297"/>
                      <a:pt x="1151" y="3270"/>
                    </a:cubicBezTo>
                    <a:cubicBezTo>
                      <a:pt x="1221" y="3201"/>
                      <a:pt x="1221" y="3076"/>
                      <a:pt x="1151" y="3007"/>
                    </a:cubicBezTo>
                    <a:cubicBezTo>
                      <a:pt x="402" y="2258"/>
                      <a:pt x="402" y="1051"/>
                      <a:pt x="1151" y="316"/>
                    </a:cubicBezTo>
                    <a:cubicBezTo>
                      <a:pt x="1221" y="247"/>
                      <a:pt x="1221" y="122"/>
                      <a:pt x="1151" y="52"/>
                    </a:cubicBezTo>
                    <a:cubicBezTo>
                      <a:pt x="1109" y="18"/>
                      <a:pt x="1061" y="1"/>
                      <a:pt x="10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9"/>
              <p:cNvSpPr/>
              <p:nvPr/>
            </p:nvSpPr>
            <p:spPr>
              <a:xfrm>
                <a:off x="7291781" y="1401691"/>
                <a:ext cx="41722" cy="97606"/>
              </a:xfrm>
              <a:custGeom>
                <a:avLst/>
                <a:gdLst/>
                <a:ahLst/>
                <a:cxnLst/>
                <a:rect l="l" t="t" r="r" b="b"/>
                <a:pathLst>
                  <a:path w="875" h="2047" extrusionOk="0">
                    <a:moveTo>
                      <a:pt x="210" y="1"/>
                    </a:moveTo>
                    <a:cubicBezTo>
                      <a:pt x="163" y="1"/>
                      <a:pt x="119" y="18"/>
                      <a:pt x="84" y="52"/>
                    </a:cubicBezTo>
                    <a:cubicBezTo>
                      <a:pt x="1" y="122"/>
                      <a:pt x="1" y="246"/>
                      <a:pt x="84" y="316"/>
                    </a:cubicBezTo>
                    <a:cubicBezTo>
                      <a:pt x="472" y="705"/>
                      <a:pt x="472" y="1343"/>
                      <a:pt x="84" y="1731"/>
                    </a:cubicBezTo>
                    <a:cubicBezTo>
                      <a:pt x="1" y="1800"/>
                      <a:pt x="1" y="1911"/>
                      <a:pt x="84" y="1994"/>
                    </a:cubicBezTo>
                    <a:cubicBezTo>
                      <a:pt x="119" y="2029"/>
                      <a:pt x="163" y="2046"/>
                      <a:pt x="210" y="2046"/>
                    </a:cubicBezTo>
                    <a:cubicBezTo>
                      <a:pt x="257" y="2046"/>
                      <a:pt x="305" y="2029"/>
                      <a:pt x="347" y="1994"/>
                    </a:cubicBezTo>
                    <a:cubicBezTo>
                      <a:pt x="874" y="1454"/>
                      <a:pt x="874" y="594"/>
                      <a:pt x="347" y="52"/>
                    </a:cubicBezTo>
                    <a:cubicBezTo>
                      <a:pt x="305" y="18"/>
                      <a:pt x="257" y="1"/>
                      <a:pt x="2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9"/>
              <p:cNvSpPr/>
              <p:nvPr/>
            </p:nvSpPr>
            <p:spPr>
              <a:xfrm>
                <a:off x="7322871" y="1371269"/>
                <a:ext cx="57600" cy="158449"/>
              </a:xfrm>
              <a:custGeom>
                <a:avLst/>
                <a:gdLst/>
                <a:ahLst/>
                <a:cxnLst/>
                <a:rect l="l" t="t" r="r" b="b"/>
                <a:pathLst>
                  <a:path w="1208" h="3323" extrusionOk="0">
                    <a:moveTo>
                      <a:pt x="196" y="1"/>
                    </a:moveTo>
                    <a:cubicBezTo>
                      <a:pt x="149" y="1"/>
                      <a:pt x="104" y="18"/>
                      <a:pt x="70" y="52"/>
                    </a:cubicBezTo>
                    <a:cubicBezTo>
                      <a:pt x="0" y="122"/>
                      <a:pt x="0" y="247"/>
                      <a:pt x="70" y="316"/>
                    </a:cubicBezTo>
                    <a:cubicBezTo>
                      <a:pt x="805" y="1051"/>
                      <a:pt x="805" y="2258"/>
                      <a:pt x="70" y="3007"/>
                    </a:cubicBezTo>
                    <a:cubicBezTo>
                      <a:pt x="0" y="3076"/>
                      <a:pt x="0" y="3201"/>
                      <a:pt x="70" y="3270"/>
                    </a:cubicBezTo>
                    <a:cubicBezTo>
                      <a:pt x="104" y="3305"/>
                      <a:pt x="149" y="3322"/>
                      <a:pt x="196" y="3322"/>
                    </a:cubicBezTo>
                    <a:cubicBezTo>
                      <a:pt x="243" y="3322"/>
                      <a:pt x="291" y="3305"/>
                      <a:pt x="333" y="3270"/>
                    </a:cubicBezTo>
                    <a:cubicBezTo>
                      <a:pt x="1207" y="2382"/>
                      <a:pt x="1207" y="940"/>
                      <a:pt x="333" y="52"/>
                    </a:cubicBezTo>
                    <a:cubicBezTo>
                      <a:pt x="291" y="18"/>
                      <a:pt x="243" y="1"/>
                      <a:pt x="1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9"/>
              <p:cNvSpPr/>
              <p:nvPr/>
            </p:nvSpPr>
            <p:spPr>
              <a:xfrm>
                <a:off x="7018030" y="1348476"/>
                <a:ext cx="19502" cy="17786"/>
              </a:xfrm>
              <a:custGeom>
                <a:avLst/>
                <a:gdLst/>
                <a:ahLst/>
                <a:cxnLst/>
                <a:rect l="l" t="t" r="r" b="b"/>
                <a:pathLst>
                  <a:path w="409" h="373" extrusionOk="0">
                    <a:moveTo>
                      <a:pt x="207" y="1"/>
                    </a:moveTo>
                    <a:cubicBezTo>
                      <a:pt x="168" y="1"/>
                      <a:pt x="128" y="14"/>
                      <a:pt x="97" y="46"/>
                    </a:cubicBezTo>
                    <a:cubicBezTo>
                      <a:pt x="14" y="101"/>
                      <a:pt x="1" y="212"/>
                      <a:pt x="56" y="295"/>
                    </a:cubicBezTo>
                    <a:cubicBezTo>
                      <a:pt x="93" y="348"/>
                      <a:pt x="148" y="373"/>
                      <a:pt x="204" y="373"/>
                    </a:cubicBezTo>
                    <a:cubicBezTo>
                      <a:pt x="292" y="373"/>
                      <a:pt x="380" y="309"/>
                      <a:pt x="389" y="198"/>
                    </a:cubicBezTo>
                    <a:cubicBezTo>
                      <a:pt x="409" y="88"/>
                      <a:pt x="307" y="1"/>
                      <a:pt x="2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79" name="Google Shape;279;p29"/>
            <p:cNvCxnSpPr/>
            <p:nvPr/>
          </p:nvCxnSpPr>
          <p:spPr>
            <a:xfrm>
              <a:off x="729625" y="1355100"/>
              <a:ext cx="255600" cy="0"/>
            </a:xfrm>
            <a:prstGeom prst="straightConnector1">
              <a:avLst/>
            </a:prstGeom>
            <a:noFill/>
            <a:ln w="9525" cap="flat" cmpd="sng">
              <a:solidFill>
                <a:schemeClr val="dk1"/>
              </a:solidFill>
              <a:prstDash val="solid"/>
              <a:round/>
              <a:headEnd type="none" w="med" len="med"/>
              <a:tailEnd type="none" w="med" len="med"/>
            </a:ln>
          </p:spPr>
        </p:cxnSp>
        <p:cxnSp>
          <p:nvCxnSpPr>
            <p:cNvPr id="280" name="Google Shape;280;p29"/>
            <p:cNvCxnSpPr/>
            <p:nvPr/>
          </p:nvCxnSpPr>
          <p:spPr>
            <a:xfrm>
              <a:off x="729625" y="1845525"/>
              <a:ext cx="255600" cy="0"/>
            </a:xfrm>
            <a:prstGeom prst="straightConnector1">
              <a:avLst/>
            </a:prstGeom>
            <a:noFill/>
            <a:ln w="9525" cap="flat" cmpd="sng">
              <a:solidFill>
                <a:schemeClr val="dk1"/>
              </a:solidFill>
              <a:prstDash val="solid"/>
              <a:round/>
              <a:headEnd type="none" w="med" len="med"/>
              <a:tailEnd type="none" w="med" len="med"/>
            </a:ln>
          </p:spPr>
        </p:cxnSp>
      </p:grpSp>
      <p:grpSp>
        <p:nvGrpSpPr>
          <p:cNvPr id="2" name="Google Shape;1900;p52">
            <a:extLst>
              <a:ext uri="{FF2B5EF4-FFF2-40B4-BE49-F238E27FC236}">
                <a16:creationId xmlns:a16="http://schemas.microsoft.com/office/drawing/2014/main" id="{28994318-DF12-A705-10C2-214059153F6E}"/>
              </a:ext>
            </a:extLst>
          </p:cNvPr>
          <p:cNvGrpSpPr/>
          <p:nvPr/>
        </p:nvGrpSpPr>
        <p:grpSpPr>
          <a:xfrm>
            <a:off x="707779" y="2407309"/>
            <a:ext cx="299291" cy="237182"/>
            <a:chOff x="3981492" y="4152938"/>
            <a:chExt cx="451658" cy="449932"/>
          </a:xfrm>
          <a:solidFill>
            <a:schemeClr val="bg2">
              <a:lumMod val="60000"/>
              <a:lumOff val="40000"/>
            </a:schemeClr>
          </a:solidFill>
        </p:grpSpPr>
        <p:sp>
          <p:nvSpPr>
            <p:cNvPr id="3" name="Google Shape;1901;p52">
              <a:extLst>
                <a:ext uri="{FF2B5EF4-FFF2-40B4-BE49-F238E27FC236}">
                  <a16:creationId xmlns:a16="http://schemas.microsoft.com/office/drawing/2014/main" id="{BB53920A-62B0-9E8B-F41C-C28C8F7B566E}"/>
                </a:ext>
              </a:extLst>
            </p:cNvPr>
            <p:cNvSpPr/>
            <p:nvPr/>
          </p:nvSpPr>
          <p:spPr>
            <a:xfrm>
              <a:off x="4070088" y="4152938"/>
              <a:ext cx="275128" cy="449932"/>
            </a:xfrm>
            <a:custGeom>
              <a:avLst/>
              <a:gdLst/>
              <a:ahLst/>
              <a:cxnLst/>
              <a:rect l="l" t="t" r="r" b="b"/>
              <a:pathLst>
                <a:path w="5770" h="9436" extrusionOk="0">
                  <a:moveTo>
                    <a:pt x="2247" y="2458"/>
                  </a:moveTo>
                  <a:cubicBezTo>
                    <a:pt x="2413" y="2458"/>
                    <a:pt x="2552" y="2597"/>
                    <a:pt x="2552" y="2763"/>
                  </a:cubicBezTo>
                  <a:cubicBezTo>
                    <a:pt x="2552" y="2916"/>
                    <a:pt x="2413" y="3055"/>
                    <a:pt x="2247" y="3055"/>
                  </a:cubicBezTo>
                  <a:lnTo>
                    <a:pt x="1983" y="3055"/>
                  </a:lnTo>
                  <a:cubicBezTo>
                    <a:pt x="1817" y="3055"/>
                    <a:pt x="1678" y="2916"/>
                    <a:pt x="1678" y="2763"/>
                  </a:cubicBezTo>
                  <a:cubicBezTo>
                    <a:pt x="1678" y="2597"/>
                    <a:pt x="1817" y="2458"/>
                    <a:pt x="1983" y="2458"/>
                  </a:cubicBezTo>
                  <a:close/>
                  <a:moveTo>
                    <a:pt x="2733" y="0"/>
                  </a:moveTo>
                  <a:cubicBezTo>
                    <a:pt x="2719" y="0"/>
                    <a:pt x="2705" y="2"/>
                    <a:pt x="2691" y="4"/>
                  </a:cubicBezTo>
                  <a:cubicBezTo>
                    <a:pt x="2608" y="32"/>
                    <a:pt x="2552" y="101"/>
                    <a:pt x="2552" y="184"/>
                  </a:cubicBezTo>
                  <a:lnTo>
                    <a:pt x="2552" y="1099"/>
                  </a:lnTo>
                  <a:cubicBezTo>
                    <a:pt x="1110" y="1266"/>
                    <a:pt x="0" y="2486"/>
                    <a:pt x="0" y="3970"/>
                  </a:cubicBezTo>
                  <a:cubicBezTo>
                    <a:pt x="0" y="4858"/>
                    <a:pt x="402" y="5676"/>
                    <a:pt x="1082" y="6217"/>
                  </a:cubicBezTo>
                  <a:cubicBezTo>
                    <a:pt x="971" y="6356"/>
                    <a:pt x="901" y="6522"/>
                    <a:pt x="901" y="6702"/>
                  </a:cubicBezTo>
                  <a:lnTo>
                    <a:pt x="901" y="7521"/>
                  </a:lnTo>
                  <a:cubicBezTo>
                    <a:pt x="901" y="7881"/>
                    <a:pt x="1027" y="8227"/>
                    <a:pt x="1262" y="8491"/>
                  </a:cubicBezTo>
                  <a:lnTo>
                    <a:pt x="1622" y="8880"/>
                  </a:lnTo>
                  <a:lnTo>
                    <a:pt x="1622" y="9240"/>
                  </a:lnTo>
                  <a:cubicBezTo>
                    <a:pt x="1622" y="9337"/>
                    <a:pt x="1692" y="9434"/>
                    <a:pt x="1789" y="9434"/>
                  </a:cubicBezTo>
                  <a:cubicBezTo>
                    <a:pt x="1796" y="9435"/>
                    <a:pt x="1803" y="9436"/>
                    <a:pt x="1809" y="9436"/>
                  </a:cubicBezTo>
                  <a:cubicBezTo>
                    <a:pt x="1910" y="9436"/>
                    <a:pt x="1983" y="9345"/>
                    <a:pt x="1983" y="9254"/>
                  </a:cubicBezTo>
                  <a:lnTo>
                    <a:pt x="1983" y="8810"/>
                  </a:lnTo>
                  <a:cubicBezTo>
                    <a:pt x="1983" y="8769"/>
                    <a:pt x="1970" y="8727"/>
                    <a:pt x="1942" y="8686"/>
                  </a:cubicBezTo>
                  <a:lnTo>
                    <a:pt x="1539" y="8242"/>
                  </a:lnTo>
                  <a:cubicBezTo>
                    <a:pt x="1359" y="8048"/>
                    <a:pt x="1262" y="7784"/>
                    <a:pt x="1262" y="7521"/>
                  </a:cubicBezTo>
                  <a:lnTo>
                    <a:pt x="1262" y="6702"/>
                  </a:lnTo>
                  <a:cubicBezTo>
                    <a:pt x="1262" y="6494"/>
                    <a:pt x="1443" y="6356"/>
                    <a:pt x="1622" y="6356"/>
                  </a:cubicBezTo>
                  <a:lnTo>
                    <a:pt x="1622" y="6951"/>
                  </a:lnTo>
                  <a:cubicBezTo>
                    <a:pt x="1622" y="7049"/>
                    <a:pt x="1706" y="7146"/>
                    <a:pt x="1803" y="7146"/>
                  </a:cubicBezTo>
                  <a:cubicBezTo>
                    <a:pt x="1811" y="7147"/>
                    <a:pt x="1818" y="7147"/>
                    <a:pt x="1825" y="7147"/>
                  </a:cubicBezTo>
                  <a:cubicBezTo>
                    <a:pt x="1925" y="7147"/>
                    <a:pt x="1997" y="7056"/>
                    <a:pt x="1997" y="6966"/>
                  </a:cubicBezTo>
                  <a:lnTo>
                    <a:pt x="1997" y="4553"/>
                  </a:lnTo>
                  <a:cubicBezTo>
                    <a:pt x="1997" y="4470"/>
                    <a:pt x="2066" y="4372"/>
                    <a:pt x="2149" y="4359"/>
                  </a:cubicBezTo>
                  <a:cubicBezTo>
                    <a:pt x="2164" y="4355"/>
                    <a:pt x="2178" y="4354"/>
                    <a:pt x="2193" y="4354"/>
                  </a:cubicBezTo>
                  <a:cubicBezTo>
                    <a:pt x="2299" y="4354"/>
                    <a:pt x="2386" y="4442"/>
                    <a:pt x="2386" y="4553"/>
                  </a:cubicBezTo>
                  <a:lnTo>
                    <a:pt x="2386" y="5884"/>
                  </a:lnTo>
                  <a:cubicBezTo>
                    <a:pt x="2386" y="5974"/>
                    <a:pt x="2457" y="6052"/>
                    <a:pt x="2545" y="6052"/>
                  </a:cubicBezTo>
                  <a:cubicBezTo>
                    <a:pt x="2552" y="6052"/>
                    <a:pt x="2559" y="6052"/>
                    <a:pt x="2565" y="6051"/>
                  </a:cubicBezTo>
                  <a:cubicBezTo>
                    <a:pt x="2573" y="6052"/>
                    <a:pt x="2581" y="6052"/>
                    <a:pt x="2589" y="6052"/>
                  </a:cubicBezTo>
                  <a:cubicBezTo>
                    <a:pt x="2688" y="6052"/>
                    <a:pt x="2760" y="5974"/>
                    <a:pt x="2760" y="5884"/>
                  </a:cubicBezTo>
                  <a:cubicBezTo>
                    <a:pt x="2746" y="5773"/>
                    <a:pt x="2843" y="5676"/>
                    <a:pt x="2940" y="5676"/>
                  </a:cubicBezTo>
                  <a:cubicBezTo>
                    <a:pt x="3051" y="5676"/>
                    <a:pt x="3135" y="5773"/>
                    <a:pt x="3135" y="5870"/>
                  </a:cubicBezTo>
                  <a:lnTo>
                    <a:pt x="3135" y="6106"/>
                  </a:lnTo>
                  <a:cubicBezTo>
                    <a:pt x="3135" y="6218"/>
                    <a:pt x="3224" y="6302"/>
                    <a:pt x="3324" y="6302"/>
                  </a:cubicBezTo>
                  <a:cubicBezTo>
                    <a:pt x="3348" y="6302"/>
                    <a:pt x="3373" y="6297"/>
                    <a:pt x="3397" y="6286"/>
                  </a:cubicBezTo>
                  <a:cubicBezTo>
                    <a:pt x="3467" y="6258"/>
                    <a:pt x="3508" y="6189"/>
                    <a:pt x="3508" y="6119"/>
                  </a:cubicBezTo>
                  <a:cubicBezTo>
                    <a:pt x="3508" y="6015"/>
                    <a:pt x="3594" y="5924"/>
                    <a:pt x="3696" y="5924"/>
                  </a:cubicBezTo>
                  <a:cubicBezTo>
                    <a:pt x="3703" y="5924"/>
                    <a:pt x="3710" y="5924"/>
                    <a:pt x="3717" y="5925"/>
                  </a:cubicBezTo>
                  <a:cubicBezTo>
                    <a:pt x="3814" y="5925"/>
                    <a:pt x="3897" y="6023"/>
                    <a:pt x="3897" y="6119"/>
                  </a:cubicBezTo>
                  <a:lnTo>
                    <a:pt x="3897" y="6467"/>
                  </a:lnTo>
                  <a:cubicBezTo>
                    <a:pt x="3897" y="6563"/>
                    <a:pt x="3967" y="6646"/>
                    <a:pt x="4063" y="6661"/>
                  </a:cubicBezTo>
                  <a:cubicBezTo>
                    <a:pt x="4174" y="6661"/>
                    <a:pt x="4257" y="6578"/>
                    <a:pt x="4257" y="6467"/>
                  </a:cubicBezTo>
                  <a:cubicBezTo>
                    <a:pt x="4257" y="6369"/>
                    <a:pt x="4355" y="6281"/>
                    <a:pt x="4454" y="6281"/>
                  </a:cubicBezTo>
                  <a:cubicBezTo>
                    <a:pt x="4468" y="6281"/>
                    <a:pt x="4481" y="6283"/>
                    <a:pt x="4494" y="6286"/>
                  </a:cubicBezTo>
                  <a:cubicBezTo>
                    <a:pt x="4577" y="6300"/>
                    <a:pt x="4646" y="6383"/>
                    <a:pt x="4646" y="6467"/>
                  </a:cubicBezTo>
                  <a:lnTo>
                    <a:pt x="4646" y="7521"/>
                  </a:lnTo>
                  <a:cubicBezTo>
                    <a:pt x="4646" y="7784"/>
                    <a:pt x="4549" y="8048"/>
                    <a:pt x="4368" y="8242"/>
                  </a:cubicBezTo>
                  <a:lnTo>
                    <a:pt x="3967" y="8686"/>
                  </a:lnTo>
                  <a:cubicBezTo>
                    <a:pt x="3939" y="8727"/>
                    <a:pt x="3924" y="8769"/>
                    <a:pt x="3924" y="8810"/>
                  </a:cubicBezTo>
                  <a:lnTo>
                    <a:pt x="3924" y="9240"/>
                  </a:lnTo>
                  <a:cubicBezTo>
                    <a:pt x="3924" y="9337"/>
                    <a:pt x="3994" y="9434"/>
                    <a:pt x="4091" y="9434"/>
                  </a:cubicBezTo>
                  <a:cubicBezTo>
                    <a:pt x="4098" y="9435"/>
                    <a:pt x="4105" y="9436"/>
                    <a:pt x="4111" y="9436"/>
                  </a:cubicBezTo>
                  <a:cubicBezTo>
                    <a:pt x="4212" y="9436"/>
                    <a:pt x="4285" y="9345"/>
                    <a:pt x="4285" y="9254"/>
                  </a:cubicBezTo>
                  <a:lnTo>
                    <a:pt x="4285" y="8880"/>
                  </a:lnTo>
                  <a:lnTo>
                    <a:pt x="4646" y="8491"/>
                  </a:lnTo>
                  <a:cubicBezTo>
                    <a:pt x="4882" y="8227"/>
                    <a:pt x="5021" y="7881"/>
                    <a:pt x="5021" y="7521"/>
                  </a:cubicBezTo>
                  <a:lnTo>
                    <a:pt x="5021" y="6467"/>
                  </a:lnTo>
                  <a:cubicBezTo>
                    <a:pt x="5021" y="6314"/>
                    <a:pt x="4951" y="6175"/>
                    <a:pt x="4854" y="6078"/>
                  </a:cubicBezTo>
                  <a:cubicBezTo>
                    <a:pt x="5006" y="5940"/>
                    <a:pt x="5145" y="5787"/>
                    <a:pt x="5256" y="5620"/>
                  </a:cubicBezTo>
                  <a:cubicBezTo>
                    <a:pt x="5311" y="5537"/>
                    <a:pt x="5298" y="5413"/>
                    <a:pt x="5215" y="5357"/>
                  </a:cubicBezTo>
                  <a:cubicBezTo>
                    <a:pt x="5182" y="5330"/>
                    <a:pt x="5145" y="5317"/>
                    <a:pt x="5109" y="5317"/>
                  </a:cubicBezTo>
                  <a:cubicBezTo>
                    <a:pt x="5051" y="5317"/>
                    <a:pt x="4993" y="5348"/>
                    <a:pt x="4951" y="5398"/>
                  </a:cubicBezTo>
                  <a:cubicBezTo>
                    <a:pt x="4826" y="5592"/>
                    <a:pt x="4660" y="5759"/>
                    <a:pt x="4479" y="5912"/>
                  </a:cubicBezTo>
                  <a:cubicBezTo>
                    <a:pt x="4396" y="5912"/>
                    <a:pt x="4313" y="5925"/>
                    <a:pt x="4244" y="5953"/>
                  </a:cubicBezTo>
                  <a:cubicBezTo>
                    <a:pt x="4174" y="5718"/>
                    <a:pt x="3939" y="5551"/>
                    <a:pt x="3703" y="5551"/>
                  </a:cubicBezTo>
                  <a:cubicBezTo>
                    <a:pt x="3606" y="5551"/>
                    <a:pt x="3523" y="5579"/>
                    <a:pt x="3440" y="5620"/>
                  </a:cubicBezTo>
                  <a:cubicBezTo>
                    <a:pt x="3356" y="5426"/>
                    <a:pt x="3148" y="5302"/>
                    <a:pt x="2940" y="5302"/>
                  </a:cubicBezTo>
                  <a:cubicBezTo>
                    <a:pt x="2885" y="5302"/>
                    <a:pt x="2815" y="5315"/>
                    <a:pt x="2760" y="5343"/>
                  </a:cubicBezTo>
                  <a:lnTo>
                    <a:pt x="2760" y="4553"/>
                  </a:lnTo>
                  <a:cubicBezTo>
                    <a:pt x="2760" y="4232"/>
                    <a:pt x="2485" y="3987"/>
                    <a:pt x="2179" y="3987"/>
                  </a:cubicBezTo>
                  <a:cubicBezTo>
                    <a:pt x="2142" y="3987"/>
                    <a:pt x="2104" y="3991"/>
                    <a:pt x="2066" y="3998"/>
                  </a:cubicBezTo>
                  <a:cubicBezTo>
                    <a:pt x="1817" y="4054"/>
                    <a:pt x="1622" y="4289"/>
                    <a:pt x="1622" y="4553"/>
                  </a:cubicBezTo>
                  <a:lnTo>
                    <a:pt x="1622" y="5981"/>
                  </a:lnTo>
                  <a:cubicBezTo>
                    <a:pt x="1554" y="5981"/>
                    <a:pt x="1484" y="5995"/>
                    <a:pt x="1415" y="6008"/>
                  </a:cubicBezTo>
                  <a:cubicBezTo>
                    <a:pt x="749" y="5537"/>
                    <a:pt x="361" y="4788"/>
                    <a:pt x="361" y="3970"/>
                  </a:cubicBezTo>
                  <a:cubicBezTo>
                    <a:pt x="361" y="2695"/>
                    <a:pt x="1317" y="1641"/>
                    <a:pt x="2552" y="1474"/>
                  </a:cubicBezTo>
                  <a:lnTo>
                    <a:pt x="2552" y="2153"/>
                  </a:lnTo>
                  <a:cubicBezTo>
                    <a:pt x="2454" y="2112"/>
                    <a:pt x="2358" y="2084"/>
                    <a:pt x="2247" y="2084"/>
                  </a:cubicBezTo>
                  <a:lnTo>
                    <a:pt x="1997" y="2084"/>
                  </a:lnTo>
                  <a:cubicBezTo>
                    <a:pt x="1637" y="2084"/>
                    <a:pt x="1317" y="2375"/>
                    <a:pt x="1317" y="2736"/>
                  </a:cubicBezTo>
                  <a:cubicBezTo>
                    <a:pt x="1304" y="3124"/>
                    <a:pt x="1609" y="3429"/>
                    <a:pt x="1983" y="3429"/>
                  </a:cubicBezTo>
                  <a:lnTo>
                    <a:pt x="2247" y="3429"/>
                  </a:lnTo>
                  <a:cubicBezTo>
                    <a:pt x="2621" y="3429"/>
                    <a:pt x="2913" y="3124"/>
                    <a:pt x="2913" y="2763"/>
                  </a:cubicBezTo>
                  <a:lnTo>
                    <a:pt x="2913" y="1446"/>
                  </a:lnTo>
                  <a:cubicBezTo>
                    <a:pt x="4285" y="1474"/>
                    <a:pt x="5394" y="2597"/>
                    <a:pt x="5394" y="3970"/>
                  </a:cubicBezTo>
                  <a:cubicBezTo>
                    <a:pt x="5394" y="4073"/>
                    <a:pt x="5478" y="4152"/>
                    <a:pt x="5578" y="4152"/>
                  </a:cubicBezTo>
                  <a:cubicBezTo>
                    <a:pt x="5586" y="4152"/>
                    <a:pt x="5595" y="4151"/>
                    <a:pt x="5603" y="4150"/>
                  </a:cubicBezTo>
                  <a:cubicBezTo>
                    <a:pt x="5700" y="4150"/>
                    <a:pt x="5769" y="4067"/>
                    <a:pt x="5769" y="3956"/>
                  </a:cubicBezTo>
                  <a:cubicBezTo>
                    <a:pt x="5769" y="2389"/>
                    <a:pt x="4494" y="1099"/>
                    <a:pt x="2913" y="1086"/>
                  </a:cubicBezTo>
                  <a:lnTo>
                    <a:pt x="2913" y="587"/>
                  </a:lnTo>
                  <a:cubicBezTo>
                    <a:pt x="2981" y="628"/>
                    <a:pt x="3051" y="655"/>
                    <a:pt x="3120" y="670"/>
                  </a:cubicBezTo>
                  <a:cubicBezTo>
                    <a:pt x="3329" y="739"/>
                    <a:pt x="3370" y="877"/>
                    <a:pt x="3384" y="892"/>
                  </a:cubicBezTo>
                  <a:lnTo>
                    <a:pt x="3384" y="905"/>
                  </a:lnTo>
                  <a:cubicBezTo>
                    <a:pt x="3407" y="986"/>
                    <a:pt x="3477" y="1038"/>
                    <a:pt x="3556" y="1038"/>
                  </a:cubicBezTo>
                  <a:cubicBezTo>
                    <a:pt x="3572" y="1038"/>
                    <a:pt x="3589" y="1035"/>
                    <a:pt x="3606" y="1030"/>
                  </a:cubicBezTo>
                  <a:cubicBezTo>
                    <a:pt x="3703" y="1003"/>
                    <a:pt x="3758" y="905"/>
                    <a:pt x="3730" y="794"/>
                  </a:cubicBezTo>
                  <a:lnTo>
                    <a:pt x="3730" y="781"/>
                  </a:lnTo>
                  <a:cubicBezTo>
                    <a:pt x="3703" y="655"/>
                    <a:pt x="3551" y="420"/>
                    <a:pt x="3231" y="323"/>
                  </a:cubicBezTo>
                  <a:cubicBezTo>
                    <a:pt x="2996" y="254"/>
                    <a:pt x="2898" y="101"/>
                    <a:pt x="2898" y="87"/>
                  </a:cubicBezTo>
                  <a:cubicBezTo>
                    <a:pt x="2864" y="29"/>
                    <a:pt x="2801" y="0"/>
                    <a:pt x="273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1902;p52">
              <a:extLst>
                <a:ext uri="{FF2B5EF4-FFF2-40B4-BE49-F238E27FC236}">
                  <a16:creationId xmlns:a16="http://schemas.microsoft.com/office/drawing/2014/main" id="{FE7A22E2-AA71-84AA-A5EF-B68EBAAC595C}"/>
                </a:ext>
              </a:extLst>
            </p:cNvPr>
            <p:cNvSpPr/>
            <p:nvPr/>
          </p:nvSpPr>
          <p:spPr>
            <a:xfrm>
              <a:off x="4361673" y="4291745"/>
              <a:ext cx="31804" cy="101993"/>
            </a:xfrm>
            <a:custGeom>
              <a:avLst/>
              <a:gdLst/>
              <a:ahLst/>
              <a:cxnLst/>
              <a:rect l="l" t="t" r="r" b="b"/>
              <a:pathLst>
                <a:path w="667" h="2139" extrusionOk="0">
                  <a:moveTo>
                    <a:pt x="206" y="0"/>
                  </a:moveTo>
                  <a:cubicBezTo>
                    <a:pt x="178" y="0"/>
                    <a:pt x="151" y="7"/>
                    <a:pt x="126" y="19"/>
                  </a:cubicBezTo>
                  <a:cubicBezTo>
                    <a:pt x="28" y="74"/>
                    <a:pt x="1" y="185"/>
                    <a:pt x="43" y="283"/>
                  </a:cubicBezTo>
                  <a:cubicBezTo>
                    <a:pt x="278" y="712"/>
                    <a:pt x="278" y="1433"/>
                    <a:pt x="43" y="1864"/>
                  </a:cubicBezTo>
                  <a:cubicBezTo>
                    <a:pt x="1" y="1960"/>
                    <a:pt x="28" y="2071"/>
                    <a:pt x="126" y="2113"/>
                  </a:cubicBezTo>
                  <a:cubicBezTo>
                    <a:pt x="152" y="2131"/>
                    <a:pt x="181" y="2139"/>
                    <a:pt x="210" y="2139"/>
                  </a:cubicBezTo>
                  <a:cubicBezTo>
                    <a:pt x="273" y="2139"/>
                    <a:pt x="337" y="2101"/>
                    <a:pt x="376" y="2043"/>
                  </a:cubicBezTo>
                  <a:cubicBezTo>
                    <a:pt x="666" y="1503"/>
                    <a:pt x="666" y="643"/>
                    <a:pt x="376" y="102"/>
                  </a:cubicBezTo>
                  <a:cubicBezTo>
                    <a:pt x="337" y="34"/>
                    <a:pt x="270" y="0"/>
                    <a:pt x="20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1903;p52">
              <a:extLst>
                <a:ext uri="{FF2B5EF4-FFF2-40B4-BE49-F238E27FC236}">
                  <a16:creationId xmlns:a16="http://schemas.microsoft.com/office/drawing/2014/main" id="{20EFEE9B-BA9A-A7B5-29F0-A0CDD47FF2FB}"/>
                </a:ext>
              </a:extLst>
            </p:cNvPr>
            <p:cNvSpPr/>
            <p:nvPr/>
          </p:nvSpPr>
          <p:spPr>
            <a:xfrm>
              <a:off x="4397388" y="4259654"/>
              <a:ext cx="35762" cy="166460"/>
            </a:xfrm>
            <a:custGeom>
              <a:avLst/>
              <a:gdLst/>
              <a:ahLst/>
              <a:cxnLst/>
              <a:rect l="l" t="t" r="r" b="b"/>
              <a:pathLst>
                <a:path w="750" h="3491" extrusionOk="0">
                  <a:moveTo>
                    <a:pt x="218" y="1"/>
                  </a:moveTo>
                  <a:cubicBezTo>
                    <a:pt x="188" y="1"/>
                    <a:pt x="156" y="9"/>
                    <a:pt x="126" y="26"/>
                  </a:cubicBezTo>
                  <a:cubicBezTo>
                    <a:pt x="43" y="68"/>
                    <a:pt x="0" y="179"/>
                    <a:pt x="56" y="276"/>
                  </a:cubicBezTo>
                  <a:cubicBezTo>
                    <a:pt x="265" y="664"/>
                    <a:pt x="375" y="1191"/>
                    <a:pt x="375" y="1746"/>
                  </a:cubicBezTo>
                  <a:cubicBezTo>
                    <a:pt x="375" y="2300"/>
                    <a:pt x="265" y="2827"/>
                    <a:pt x="56" y="3216"/>
                  </a:cubicBezTo>
                  <a:cubicBezTo>
                    <a:pt x="0" y="3313"/>
                    <a:pt x="43" y="3424"/>
                    <a:pt x="126" y="3465"/>
                  </a:cubicBezTo>
                  <a:cubicBezTo>
                    <a:pt x="156" y="3483"/>
                    <a:pt x="188" y="3491"/>
                    <a:pt x="219" y="3491"/>
                  </a:cubicBezTo>
                  <a:cubicBezTo>
                    <a:pt x="285" y="3491"/>
                    <a:pt x="347" y="3454"/>
                    <a:pt x="375" y="3397"/>
                  </a:cubicBezTo>
                  <a:cubicBezTo>
                    <a:pt x="611" y="2953"/>
                    <a:pt x="749" y="2370"/>
                    <a:pt x="749" y="1746"/>
                  </a:cubicBezTo>
                  <a:cubicBezTo>
                    <a:pt x="749" y="1122"/>
                    <a:pt x="611" y="540"/>
                    <a:pt x="375" y="96"/>
                  </a:cubicBezTo>
                  <a:cubicBezTo>
                    <a:pt x="346" y="39"/>
                    <a:pt x="285" y="1"/>
                    <a:pt x="21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904;p52">
              <a:extLst>
                <a:ext uri="{FF2B5EF4-FFF2-40B4-BE49-F238E27FC236}">
                  <a16:creationId xmlns:a16="http://schemas.microsoft.com/office/drawing/2014/main" id="{A654AC87-9EC3-96CE-BA73-8BF8B169AC2F}"/>
                </a:ext>
              </a:extLst>
            </p:cNvPr>
            <p:cNvSpPr/>
            <p:nvPr/>
          </p:nvSpPr>
          <p:spPr>
            <a:xfrm>
              <a:off x="4021164" y="4291745"/>
              <a:ext cx="31757" cy="101993"/>
            </a:xfrm>
            <a:custGeom>
              <a:avLst/>
              <a:gdLst/>
              <a:ahLst/>
              <a:cxnLst/>
              <a:rect l="l" t="t" r="r" b="b"/>
              <a:pathLst>
                <a:path w="666" h="2139" extrusionOk="0">
                  <a:moveTo>
                    <a:pt x="461" y="0"/>
                  </a:moveTo>
                  <a:cubicBezTo>
                    <a:pt x="396" y="0"/>
                    <a:pt x="330" y="34"/>
                    <a:pt x="291" y="102"/>
                  </a:cubicBezTo>
                  <a:cubicBezTo>
                    <a:pt x="0" y="643"/>
                    <a:pt x="0" y="1503"/>
                    <a:pt x="291" y="2043"/>
                  </a:cubicBezTo>
                  <a:cubicBezTo>
                    <a:pt x="329" y="2101"/>
                    <a:pt x="393" y="2139"/>
                    <a:pt x="457" y="2139"/>
                  </a:cubicBezTo>
                  <a:cubicBezTo>
                    <a:pt x="486" y="2139"/>
                    <a:pt x="514" y="2131"/>
                    <a:pt x="540" y="2113"/>
                  </a:cubicBezTo>
                  <a:cubicBezTo>
                    <a:pt x="638" y="2071"/>
                    <a:pt x="666" y="1960"/>
                    <a:pt x="624" y="1864"/>
                  </a:cubicBezTo>
                  <a:cubicBezTo>
                    <a:pt x="388" y="1433"/>
                    <a:pt x="388" y="712"/>
                    <a:pt x="624" y="283"/>
                  </a:cubicBezTo>
                  <a:cubicBezTo>
                    <a:pt x="666" y="185"/>
                    <a:pt x="638" y="74"/>
                    <a:pt x="540" y="19"/>
                  </a:cubicBezTo>
                  <a:cubicBezTo>
                    <a:pt x="516" y="7"/>
                    <a:pt x="488" y="0"/>
                    <a:pt x="46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905;p52">
              <a:extLst>
                <a:ext uri="{FF2B5EF4-FFF2-40B4-BE49-F238E27FC236}">
                  <a16:creationId xmlns:a16="http://schemas.microsoft.com/office/drawing/2014/main" id="{0A0FC068-7A29-6E64-C5CF-B0C970B4BA60}"/>
                </a:ext>
              </a:extLst>
            </p:cNvPr>
            <p:cNvSpPr/>
            <p:nvPr/>
          </p:nvSpPr>
          <p:spPr>
            <a:xfrm>
              <a:off x="3981492" y="4259654"/>
              <a:ext cx="35714" cy="166603"/>
            </a:xfrm>
            <a:custGeom>
              <a:avLst/>
              <a:gdLst/>
              <a:ahLst/>
              <a:cxnLst/>
              <a:rect l="l" t="t" r="r" b="b"/>
              <a:pathLst>
                <a:path w="749" h="3494" extrusionOk="0">
                  <a:moveTo>
                    <a:pt x="531" y="1"/>
                  </a:moveTo>
                  <a:cubicBezTo>
                    <a:pt x="464" y="1"/>
                    <a:pt x="403" y="39"/>
                    <a:pt x="374" y="96"/>
                  </a:cubicBezTo>
                  <a:cubicBezTo>
                    <a:pt x="139" y="540"/>
                    <a:pt x="0" y="1122"/>
                    <a:pt x="0" y="1746"/>
                  </a:cubicBezTo>
                  <a:cubicBezTo>
                    <a:pt x="0" y="2370"/>
                    <a:pt x="139" y="2953"/>
                    <a:pt x="374" y="3397"/>
                  </a:cubicBezTo>
                  <a:cubicBezTo>
                    <a:pt x="402" y="3452"/>
                    <a:pt x="472" y="3493"/>
                    <a:pt x="540" y="3493"/>
                  </a:cubicBezTo>
                  <a:cubicBezTo>
                    <a:pt x="568" y="3493"/>
                    <a:pt x="596" y="3480"/>
                    <a:pt x="624" y="3465"/>
                  </a:cubicBezTo>
                  <a:cubicBezTo>
                    <a:pt x="707" y="3424"/>
                    <a:pt x="749" y="3313"/>
                    <a:pt x="693" y="3216"/>
                  </a:cubicBezTo>
                  <a:cubicBezTo>
                    <a:pt x="485" y="2827"/>
                    <a:pt x="374" y="2300"/>
                    <a:pt x="374" y="1746"/>
                  </a:cubicBezTo>
                  <a:cubicBezTo>
                    <a:pt x="374" y="1191"/>
                    <a:pt x="485" y="664"/>
                    <a:pt x="693" y="276"/>
                  </a:cubicBezTo>
                  <a:cubicBezTo>
                    <a:pt x="749" y="179"/>
                    <a:pt x="707" y="68"/>
                    <a:pt x="624" y="26"/>
                  </a:cubicBezTo>
                  <a:cubicBezTo>
                    <a:pt x="593" y="9"/>
                    <a:pt x="562" y="1"/>
                    <a:pt x="53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906;p52">
              <a:extLst>
                <a:ext uri="{FF2B5EF4-FFF2-40B4-BE49-F238E27FC236}">
                  <a16:creationId xmlns:a16="http://schemas.microsoft.com/office/drawing/2014/main" id="{5986A3B7-6910-D5C4-226E-2C16C1F332BD}"/>
                </a:ext>
              </a:extLst>
            </p:cNvPr>
            <p:cNvSpPr/>
            <p:nvPr/>
          </p:nvSpPr>
          <p:spPr>
            <a:xfrm>
              <a:off x="4206320" y="4256077"/>
              <a:ext cx="92599" cy="106046"/>
            </a:xfrm>
            <a:custGeom>
              <a:avLst/>
              <a:gdLst/>
              <a:ahLst/>
              <a:cxnLst/>
              <a:rect l="l" t="t" r="r" b="b"/>
              <a:pathLst>
                <a:path w="1942" h="2224" extrusionOk="0">
                  <a:moveTo>
                    <a:pt x="762" y="1516"/>
                  </a:moveTo>
                  <a:cubicBezTo>
                    <a:pt x="846" y="1516"/>
                    <a:pt x="929" y="1586"/>
                    <a:pt x="929" y="1682"/>
                  </a:cubicBezTo>
                  <a:cubicBezTo>
                    <a:pt x="929" y="1780"/>
                    <a:pt x="846" y="1863"/>
                    <a:pt x="762" y="1863"/>
                  </a:cubicBezTo>
                  <a:lnTo>
                    <a:pt x="555" y="1863"/>
                  </a:lnTo>
                  <a:cubicBezTo>
                    <a:pt x="457" y="1863"/>
                    <a:pt x="388" y="1780"/>
                    <a:pt x="388" y="1682"/>
                  </a:cubicBezTo>
                  <a:cubicBezTo>
                    <a:pt x="388" y="1586"/>
                    <a:pt x="457" y="1516"/>
                    <a:pt x="555" y="1516"/>
                  </a:cubicBezTo>
                  <a:close/>
                  <a:moveTo>
                    <a:pt x="1110" y="1"/>
                  </a:moveTo>
                  <a:cubicBezTo>
                    <a:pt x="1096" y="1"/>
                    <a:pt x="1082" y="2"/>
                    <a:pt x="1067" y="5"/>
                  </a:cubicBezTo>
                  <a:cubicBezTo>
                    <a:pt x="984" y="32"/>
                    <a:pt x="929" y="101"/>
                    <a:pt x="929" y="184"/>
                  </a:cubicBezTo>
                  <a:lnTo>
                    <a:pt x="929" y="1169"/>
                  </a:lnTo>
                  <a:cubicBezTo>
                    <a:pt x="873" y="1155"/>
                    <a:pt x="818" y="1142"/>
                    <a:pt x="762" y="1142"/>
                  </a:cubicBezTo>
                  <a:lnTo>
                    <a:pt x="568" y="1142"/>
                  </a:lnTo>
                  <a:cubicBezTo>
                    <a:pt x="278" y="1142"/>
                    <a:pt x="28" y="1377"/>
                    <a:pt x="14" y="1669"/>
                  </a:cubicBezTo>
                  <a:cubicBezTo>
                    <a:pt x="0" y="1974"/>
                    <a:pt x="250" y="2223"/>
                    <a:pt x="555" y="2223"/>
                  </a:cubicBezTo>
                  <a:lnTo>
                    <a:pt x="762" y="2223"/>
                  </a:lnTo>
                  <a:cubicBezTo>
                    <a:pt x="1054" y="2223"/>
                    <a:pt x="1304" y="1987"/>
                    <a:pt x="1304" y="1682"/>
                  </a:cubicBezTo>
                  <a:lnTo>
                    <a:pt x="1304" y="559"/>
                  </a:lnTo>
                  <a:lnTo>
                    <a:pt x="1387" y="600"/>
                  </a:lnTo>
                  <a:cubicBezTo>
                    <a:pt x="1511" y="642"/>
                    <a:pt x="1539" y="711"/>
                    <a:pt x="1553" y="726"/>
                  </a:cubicBezTo>
                  <a:lnTo>
                    <a:pt x="1553" y="753"/>
                  </a:lnTo>
                  <a:cubicBezTo>
                    <a:pt x="1589" y="826"/>
                    <a:pt x="1669" y="867"/>
                    <a:pt x="1744" y="867"/>
                  </a:cubicBezTo>
                  <a:cubicBezTo>
                    <a:pt x="1754" y="867"/>
                    <a:pt x="1765" y="866"/>
                    <a:pt x="1775" y="864"/>
                  </a:cubicBezTo>
                  <a:cubicBezTo>
                    <a:pt x="1872" y="837"/>
                    <a:pt x="1942" y="726"/>
                    <a:pt x="1900" y="628"/>
                  </a:cubicBezTo>
                  <a:lnTo>
                    <a:pt x="1900" y="615"/>
                  </a:lnTo>
                  <a:cubicBezTo>
                    <a:pt x="1900" y="587"/>
                    <a:pt x="1816" y="337"/>
                    <a:pt x="1498" y="240"/>
                  </a:cubicBezTo>
                  <a:cubicBezTo>
                    <a:pt x="1345" y="199"/>
                    <a:pt x="1276" y="101"/>
                    <a:pt x="1276" y="88"/>
                  </a:cubicBezTo>
                  <a:cubicBezTo>
                    <a:pt x="1241" y="30"/>
                    <a:pt x="1178" y="1"/>
                    <a:pt x="111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907;p52">
              <a:extLst>
                <a:ext uri="{FF2B5EF4-FFF2-40B4-BE49-F238E27FC236}">
                  <a16:creationId xmlns:a16="http://schemas.microsoft.com/office/drawing/2014/main" id="{3D62ED30-F912-C44C-67F9-7CEAA5D69293}"/>
                </a:ext>
              </a:extLst>
            </p:cNvPr>
            <p:cNvSpPr/>
            <p:nvPr/>
          </p:nvSpPr>
          <p:spPr>
            <a:xfrm>
              <a:off x="4320570" y="4371949"/>
              <a:ext cx="19979" cy="17452"/>
            </a:xfrm>
            <a:custGeom>
              <a:avLst/>
              <a:gdLst/>
              <a:ahLst/>
              <a:cxnLst/>
              <a:rect l="l" t="t" r="r" b="b"/>
              <a:pathLst>
                <a:path w="419" h="366" extrusionOk="0">
                  <a:moveTo>
                    <a:pt x="208" y="1"/>
                  </a:moveTo>
                  <a:cubicBezTo>
                    <a:pt x="126" y="1"/>
                    <a:pt x="47" y="56"/>
                    <a:pt x="31" y="154"/>
                  </a:cubicBezTo>
                  <a:cubicBezTo>
                    <a:pt x="1" y="274"/>
                    <a:pt x="108" y="365"/>
                    <a:pt x="217" y="365"/>
                  </a:cubicBezTo>
                  <a:cubicBezTo>
                    <a:pt x="259" y="365"/>
                    <a:pt x="301" y="351"/>
                    <a:pt x="336" y="320"/>
                  </a:cubicBezTo>
                  <a:cubicBezTo>
                    <a:pt x="406" y="265"/>
                    <a:pt x="419" y="154"/>
                    <a:pt x="363" y="84"/>
                  </a:cubicBezTo>
                  <a:cubicBezTo>
                    <a:pt x="324" y="27"/>
                    <a:pt x="265" y="1"/>
                    <a:pt x="20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0" name="Google Shape;280;p29">
            <a:extLst>
              <a:ext uri="{FF2B5EF4-FFF2-40B4-BE49-F238E27FC236}">
                <a16:creationId xmlns:a16="http://schemas.microsoft.com/office/drawing/2014/main" id="{99D9E3C5-1EF7-AD1F-D19B-1EAB1D818E54}"/>
              </a:ext>
            </a:extLst>
          </p:cNvPr>
          <p:cNvCxnSpPr/>
          <p:nvPr/>
        </p:nvCxnSpPr>
        <p:spPr>
          <a:xfrm>
            <a:off x="720935" y="2302725"/>
            <a:ext cx="255600" cy="0"/>
          </a:xfrm>
          <a:prstGeom prst="straightConnector1">
            <a:avLst/>
          </a:prstGeom>
          <a:noFill/>
          <a:ln w="9525" cap="flat" cmpd="sng">
            <a:solidFill>
              <a:schemeClr val="dk1"/>
            </a:solidFill>
            <a:prstDash val="solid"/>
            <a:round/>
            <a:headEnd type="none" w="med" len="med"/>
            <a:tailEnd type="none" w="med" len="med"/>
          </a:ln>
        </p:spPr>
      </p:cxnSp>
      <p:cxnSp>
        <p:nvCxnSpPr>
          <p:cNvPr id="19" name="Google Shape;280;p29">
            <a:extLst>
              <a:ext uri="{FF2B5EF4-FFF2-40B4-BE49-F238E27FC236}">
                <a16:creationId xmlns:a16="http://schemas.microsoft.com/office/drawing/2014/main" id="{E49DD1B2-5E09-4BAF-F844-2557589F7AF8}"/>
              </a:ext>
            </a:extLst>
          </p:cNvPr>
          <p:cNvCxnSpPr/>
          <p:nvPr/>
        </p:nvCxnSpPr>
        <p:spPr>
          <a:xfrm>
            <a:off x="734091" y="2754333"/>
            <a:ext cx="255600" cy="0"/>
          </a:xfrm>
          <a:prstGeom prst="straightConnector1">
            <a:avLst/>
          </a:prstGeom>
          <a:noFill/>
          <a:ln w="9525" cap="flat" cmpd="sng">
            <a:solidFill>
              <a:schemeClr val="dk1"/>
            </a:solidFill>
            <a:prstDash val="solid"/>
            <a:round/>
            <a:headEnd type="none" w="med" len="med"/>
            <a:tailEnd type="none" w="med" len="med"/>
          </a:ln>
        </p:spPr>
      </p:cxnSp>
      <p:grpSp>
        <p:nvGrpSpPr>
          <p:cNvPr id="29" name="Google Shape;2149;p52">
            <a:extLst>
              <a:ext uri="{FF2B5EF4-FFF2-40B4-BE49-F238E27FC236}">
                <a16:creationId xmlns:a16="http://schemas.microsoft.com/office/drawing/2014/main" id="{8612036A-05D4-56B6-3CBE-316C34673EB1}"/>
              </a:ext>
            </a:extLst>
          </p:cNvPr>
          <p:cNvGrpSpPr/>
          <p:nvPr/>
        </p:nvGrpSpPr>
        <p:grpSpPr>
          <a:xfrm>
            <a:off x="750390" y="2907582"/>
            <a:ext cx="264504" cy="220417"/>
            <a:chOff x="3247451" y="1953008"/>
            <a:chExt cx="451029" cy="451702"/>
          </a:xfrm>
        </p:grpSpPr>
        <p:sp>
          <p:nvSpPr>
            <p:cNvPr id="30" name="Google Shape;2150;p52">
              <a:extLst>
                <a:ext uri="{FF2B5EF4-FFF2-40B4-BE49-F238E27FC236}">
                  <a16:creationId xmlns:a16="http://schemas.microsoft.com/office/drawing/2014/main" id="{FF37AA56-382F-73E9-A097-D256617C846B}"/>
                </a:ext>
              </a:extLst>
            </p:cNvPr>
            <p:cNvSpPr/>
            <p:nvPr/>
          </p:nvSpPr>
          <p:spPr>
            <a:xfrm>
              <a:off x="3247451" y="1953008"/>
              <a:ext cx="451029" cy="418652"/>
            </a:xfrm>
            <a:custGeom>
              <a:avLst/>
              <a:gdLst/>
              <a:ahLst/>
              <a:cxnLst/>
              <a:rect l="l" t="t" r="r" b="b"/>
              <a:pathLst>
                <a:path w="9459" h="8780" extrusionOk="0">
                  <a:moveTo>
                    <a:pt x="3911" y="376"/>
                  </a:moveTo>
                  <a:cubicBezTo>
                    <a:pt x="4688" y="376"/>
                    <a:pt x="5409" y="805"/>
                    <a:pt x="5797" y="1485"/>
                  </a:cubicBezTo>
                  <a:cubicBezTo>
                    <a:pt x="5822" y="1545"/>
                    <a:pt x="5877" y="1585"/>
                    <a:pt x="5945" y="1585"/>
                  </a:cubicBezTo>
                  <a:cubicBezTo>
                    <a:pt x="5955" y="1585"/>
                    <a:pt x="5966" y="1584"/>
                    <a:pt x="5977" y="1582"/>
                  </a:cubicBezTo>
                  <a:lnTo>
                    <a:pt x="6130" y="1582"/>
                  </a:lnTo>
                  <a:cubicBezTo>
                    <a:pt x="6824" y="1582"/>
                    <a:pt x="7462" y="2012"/>
                    <a:pt x="7711" y="2663"/>
                  </a:cubicBezTo>
                  <a:cubicBezTo>
                    <a:pt x="7735" y="2736"/>
                    <a:pt x="7791" y="2777"/>
                    <a:pt x="7859" y="2777"/>
                  </a:cubicBezTo>
                  <a:cubicBezTo>
                    <a:pt x="7870" y="2777"/>
                    <a:pt x="7880" y="2776"/>
                    <a:pt x="7891" y="2774"/>
                  </a:cubicBezTo>
                  <a:lnTo>
                    <a:pt x="8002" y="2774"/>
                  </a:lnTo>
                  <a:cubicBezTo>
                    <a:pt x="8599" y="2774"/>
                    <a:pt x="9098" y="3260"/>
                    <a:pt x="9098" y="3870"/>
                  </a:cubicBezTo>
                  <a:cubicBezTo>
                    <a:pt x="9098" y="4355"/>
                    <a:pt x="8779" y="4771"/>
                    <a:pt x="8321" y="4910"/>
                  </a:cubicBezTo>
                  <a:cubicBezTo>
                    <a:pt x="7852" y="4321"/>
                    <a:pt x="7126" y="3952"/>
                    <a:pt x="6365" y="3952"/>
                  </a:cubicBezTo>
                  <a:cubicBezTo>
                    <a:pt x="6337" y="3952"/>
                    <a:pt x="6310" y="3953"/>
                    <a:pt x="6282" y="3954"/>
                  </a:cubicBezTo>
                  <a:cubicBezTo>
                    <a:pt x="5533" y="3981"/>
                    <a:pt x="4812" y="4355"/>
                    <a:pt x="4355" y="4965"/>
                  </a:cubicBezTo>
                  <a:lnTo>
                    <a:pt x="1748" y="4965"/>
                  </a:lnTo>
                  <a:cubicBezTo>
                    <a:pt x="985" y="4965"/>
                    <a:pt x="361" y="4342"/>
                    <a:pt x="361" y="3579"/>
                  </a:cubicBezTo>
                  <a:cubicBezTo>
                    <a:pt x="361" y="3218"/>
                    <a:pt x="500" y="2885"/>
                    <a:pt x="735" y="2636"/>
                  </a:cubicBezTo>
                  <a:cubicBezTo>
                    <a:pt x="971" y="2373"/>
                    <a:pt x="1304" y="2220"/>
                    <a:pt x="1650" y="2192"/>
                  </a:cubicBezTo>
                  <a:cubicBezTo>
                    <a:pt x="1720" y="2192"/>
                    <a:pt x="1789" y="2136"/>
                    <a:pt x="1817" y="2053"/>
                  </a:cubicBezTo>
                  <a:cubicBezTo>
                    <a:pt x="1914" y="1582"/>
                    <a:pt x="2177" y="1152"/>
                    <a:pt x="2552" y="861"/>
                  </a:cubicBezTo>
                  <a:cubicBezTo>
                    <a:pt x="2941" y="542"/>
                    <a:pt x="3412" y="376"/>
                    <a:pt x="3911" y="376"/>
                  </a:cubicBezTo>
                  <a:close/>
                  <a:moveTo>
                    <a:pt x="3911" y="1"/>
                  </a:moveTo>
                  <a:cubicBezTo>
                    <a:pt x="3329" y="1"/>
                    <a:pt x="2774" y="209"/>
                    <a:pt x="2331" y="570"/>
                  </a:cubicBezTo>
                  <a:cubicBezTo>
                    <a:pt x="1914" y="888"/>
                    <a:pt x="1623" y="1347"/>
                    <a:pt x="1484" y="1846"/>
                  </a:cubicBezTo>
                  <a:cubicBezTo>
                    <a:pt x="1096" y="1901"/>
                    <a:pt x="735" y="2095"/>
                    <a:pt x="472" y="2386"/>
                  </a:cubicBezTo>
                  <a:cubicBezTo>
                    <a:pt x="167" y="2706"/>
                    <a:pt x="1" y="3135"/>
                    <a:pt x="1" y="3579"/>
                  </a:cubicBezTo>
                  <a:cubicBezTo>
                    <a:pt x="1" y="4549"/>
                    <a:pt x="791" y="5326"/>
                    <a:pt x="1748" y="5326"/>
                  </a:cubicBezTo>
                  <a:lnTo>
                    <a:pt x="4133" y="5326"/>
                  </a:lnTo>
                  <a:cubicBezTo>
                    <a:pt x="3967" y="5659"/>
                    <a:pt x="3869" y="6034"/>
                    <a:pt x="3869" y="6436"/>
                  </a:cubicBezTo>
                  <a:cubicBezTo>
                    <a:pt x="3869" y="6949"/>
                    <a:pt x="4036" y="7448"/>
                    <a:pt x="4327" y="7864"/>
                  </a:cubicBezTo>
                  <a:cubicBezTo>
                    <a:pt x="4618" y="8281"/>
                    <a:pt x="5021" y="8586"/>
                    <a:pt x="5492" y="8765"/>
                  </a:cubicBezTo>
                  <a:cubicBezTo>
                    <a:pt x="5512" y="8771"/>
                    <a:pt x="5532" y="8774"/>
                    <a:pt x="5551" y="8774"/>
                  </a:cubicBezTo>
                  <a:cubicBezTo>
                    <a:pt x="5627" y="8774"/>
                    <a:pt x="5695" y="8732"/>
                    <a:pt x="5728" y="8654"/>
                  </a:cubicBezTo>
                  <a:cubicBezTo>
                    <a:pt x="5755" y="8558"/>
                    <a:pt x="5714" y="8447"/>
                    <a:pt x="5617" y="8419"/>
                  </a:cubicBezTo>
                  <a:cubicBezTo>
                    <a:pt x="5215" y="8266"/>
                    <a:pt x="4882" y="8003"/>
                    <a:pt x="4633" y="7656"/>
                  </a:cubicBezTo>
                  <a:cubicBezTo>
                    <a:pt x="4383" y="7295"/>
                    <a:pt x="4244" y="6879"/>
                    <a:pt x="4244" y="6436"/>
                  </a:cubicBezTo>
                  <a:cubicBezTo>
                    <a:pt x="4244" y="5285"/>
                    <a:pt x="5201" y="4328"/>
                    <a:pt x="6352" y="4328"/>
                  </a:cubicBezTo>
                  <a:cubicBezTo>
                    <a:pt x="7503" y="4328"/>
                    <a:pt x="8473" y="5285"/>
                    <a:pt x="8473" y="6436"/>
                  </a:cubicBezTo>
                  <a:cubicBezTo>
                    <a:pt x="8473" y="7323"/>
                    <a:pt x="7919" y="8114"/>
                    <a:pt x="7087" y="8419"/>
                  </a:cubicBezTo>
                  <a:cubicBezTo>
                    <a:pt x="6990" y="8447"/>
                    <a:pt x="6948" y="8558"/>
                    <a:pt x="6976" y="8654"/>
                  </a:cubicBezTo>
                  <a:cubicBezTo>
                    <a:pt x="7003" y="8724"/>
                    <a:pt x="7073" y="8780"/>
                    <a:pt x="7157" y="8780"/>
                  </a:cubicBezTo>
                  <a:cubicBezTo>
                    <a:pt x="7170" y="8780"/>
                    <a:pt x="7198" y="8765"/>
                    <a:pt x="7212" y="8765"/>
                  </a:cubicBezTo>
                  <a:cubicBezTo>
                    <a:pt x="7684" y="8586"/>
                    <a:pt x="8085" y="8281"/>
                    <a:pt x="8377" y="7864"/>
                  </a:cubicBezTo>
                  <a:cubicBezTo>
                    <a:pt x="8682" y="7448"/>
                    <a:pt x="8834" y="6949"/>
                    <a:pt x="8834" y="6436"/>
                  </a:cubicBezTo>
                  <a:cubicBezTo>
                    <a:pt x="8834" y="6006"/>
                    <a:pt x="8723" y="5590"/>
                    <a:pt x="8529" y="5230"/>
                  </a:cubicBezTo>
                  <a:cubicBezTo>
                    <a:pt x="9084" y="5021"/>
                    <a:pt x="9459" y="4481"/>
                    <a:pt x="9459" y="3870"/>
                  </a:cubicBezTo>
                  <a:cubicBezTo>
                    <a:pt x="9459" y="3066"/>
                    <a:pt x="8806" y="2400"/>
                    <a:pt x="8002" y="2400"/>
                  </a:cubicBezTo>
                  <a:cubicBezTo>
                    <a:pt x="7669" y="1679"/>
                    <a:pt x="6920" y="1208"/>
                    <a:pt x="6130" y="1208"/>
                  </a:cubicBezTo>
                  <a:lnTo>
                    <a:pt x="6060" y="1208"/>
                  </a:lnTo>
                  <a:cubicBezTo>
                    <a:pt x="5603" y="459"/>
                    <a:pt x="4785" y="1"/>
                    <a:pt x="39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151;p52">
              <a:extLst>
                <a:ext uri="{FF2B5EF4-FFF2-40B4-BE49-F238E27FC236}">
                  <a16:creationId xmlns:a16="http://schemas.microsoft.com/office/drawing/2014/main" id="{E9CFD9E4-AF78-F7DA-26A0-F2BAAA9C5A9F}"/>
                </a:ext>
              </a:extLst>
            </p:cNvPr>
            <p:cNvSpPr/>
            <p:nvPr/>
          </p:nvSpPr>
          <p:spPr>
            <a:xfrm>
              <a:off x="3391598" y="2078035"/>
              <a:ext cx="89309" cy="32281"/>
            </a:xfrm>
            <a:custGeom>
              <a:avLst/>
              <a:gdLst/>
              <a:ahLst/>
              <a:cxnLst/>
              <a:rect l="l" t="t" r="r" b="b"/>
              <a:pathLst>
                <a:path w="1873" h="677" extrusionOk="0">
                  <a:moveTo>
                    <a:pt x="944" y="0"/>
                  </a:moveTo>
                  <a:cubicBezTo>
                    <a:pt x="611" y="0"/>
                    <a:pt x="306" y="139"/>
                    <a:pt x="84" y="361"/>
                  </a:cubicBezTo>
                  <a:cubicBezTo>
                    <a:pt x="1" y="430"/>
                    <a:pt x="1" y="555"/>
                    <a:pt x="84" y="624"/>
                  </a:cubicBezTo>
                  <a:cubicBezTo>
                    <a:pt x="119" y="659"/>
                    <a:pt x="163" y="676"/>
                    <a:pt x="210" y="676"/>
                  </a:cubicBezTo>
                  <a:cubicBezTo>
                    <a:pt x="257" y="676"/>
                    <a:pt x="305" y="659"/>
                    <a:pt x="347" y="624"/>
                  </a:cubicBezTo>
                  <a:cubicBezTo>
                    <a:pt x="500" y="457"/>
                    <a:pt x="708" y="374"/>
                    <a:pt x="944" y="374"/>
                  </a:cubicBezTo>
                  <a:cubicBezTo>
                    <a:pt x="1166" y="374"/>
                    <a:pt x="1373" y="457"/>
                    <a:pt x="1540" y="624"/>
                  </a:cubicBezTo>
                  <a:cubicBezTo>
                    <a:pt x="1575" y="659"/>
                    <a:pt x="1620" y="676"/>
                    <a:pt x="1665" y="676"/>
                  </a:cubicBezTo>
                  <a:cubicBezTo>
                    <a:pt x="1710" y="676"/>
                    <a:pt x="1755" y="659"/>
                    <a:pt x="1789" y="624"/>
                  </a:cubicBezTo>
                  <a:cubicBezTo>
                    <a:pt x="1873" y="555"/>
                    <a:pt x="1873" y="430"/>
                    <a:pt x="1789" y="361"/>
                  </a:cubicBezTo>
                  <a:cubicBezTo>
                    <a:pt x="1567" y="139"/>
                    <a:pt x="1262" y="0"/>
                    <a:pt x="9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152;p52">
              <a:extLst>
                <a:ext uri="{FF2B5EF4-FFF2-40B4-BE49-F238E27FC236}">
                  <a16:creationId xmlns:a16="http://schemas.microsoft.com/office/drawing/2014/main" id="{1F7D3082-4984-53F7-C552-67AB9C0ABFAE}"/>
                </a:ext>
              </a:extLst>
            </p:cNvPr>
            <p:cNvSpPr/>
            <p:nvPr/>
          </p:nvSpPr>
          <p:spPr>
            <a:xfrm>
              <a:off x="3362511" y="2037027"/>
              <a:ext cx="147482" cy="44011"/>
            </a:xfrm>
            <a:custGeom>
              <a:avLst/>
              <a:gdLst/>
              <a:ahLst/>
              <a:cxnLst/>
              <a:rect l="l" t="t" r="r" b="b"/>
              <a:pathLst>
                <a:path w="3093" h="923" extrusionOk="0">
                  <a:moveTo>
                    <a:pt x="1554" y="1"/>
                  </a:moveTo>
                  <a:cubicBezTo>
                    <a:pt x="985" y="1"/>
                    <a:pt x="472" y="208"/>
                    <a:pt x="69" y="611"/>
                  </a:cubicBezTo>
                  <a:cubicBezTo>
                    <a:pt x="1" y="680"/>
                    <a:pt x="1" y="790"/>
                    <a:pt x="69" y="860"/>
                  </a:cubicBezTo>
                  <a:cubicBezTo>
                    <a:pt x="104" y="902"/>
                    <a:pt x="153" y="923"/>
                    <a:pt x="202" y="923"/>
                  </a:cubicBezTo>
                  <a:cubicBezTo>
                    <a:pt x="250" y="923"/>
                    <a:pt x="299" y="902"/>
                    <a:pt x="334" y="860"/>
                  </a:cubicBezTo>
                  <a:cubicBezTo>
                    <a:pt x="652" y="541"/>
                    <a:pt x="1096" y="361"/>
                    <a:pt x="1554" y="361"/>
                  </a:cubicBezTo>
                  <a:cubicBezTo>
                    <a:pt x="2011" y="361"/>
                    <a:pt x="2441" y="541"/>
                    <a:pt x="2760" y="860"/>
                  </a:cubicBezTo>
                  <a:cubicBezTo>
                    <a:pt x="2795" y="902"/>
                    <a:pt x="2843" y="923"/>
                    <a:pt x="2892" y="923"/>
                  </a:cubicBezTo>
                  <a:cubicBezTo>
                    <a:pt x="2940" y="923"/>
                    <a:pt x="2989" y="902"/>
                    <a:pt x="3024" y="860"/>
                  </a:cubicBezTo>
                  <a:cubicBezTo>
                    <a:pt x="3093" y="790"/>
                    <a:pt x="3093" y="680"/>
                    <a:pt x="3024" y="611"/>
                  </a:cubicBezTo>
                  <a:cubicBezTo>
                    <a:pt x="2621" y="208"/>
                    <a:pt x="2109" y="1"/>
                    <a:pt x="15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153;p52">
              <a:extLst>
                <a:ext uri="{FF2B5EF4-FFF2-40B4-BE49-F238E27FC236}">
                  <a16:creationId xmlns:a16="http://schemas.microsoft.com/office/drawing/2014/main" id="{F878541F-D8BE-367F-FF6E-B38EE8C30685}"/>
                </a:ext>
              </a:extLst>
            </p:cNvPr>
            <p:cNvSpPr/>
            <p:nvPr/>
          </p:nvSpPr>
          <p:spPr>
            <a:xfrm>
              <a:off x="3426026" y="2127530"/>
              <a:ext cx="20503" cy="17404"/>
            </a:xfrm>
            <a:custGeom>
              <a:avLst/>
              <a:gdLst/>
              <a:ahLst/>
              <a:cxnLst/>
              <a:rect l="l" t="t" r="r" b="b"/>
              <a:pathLst>
                <a:path w="430" h="365" extrusionOk="0">
                  <a:moveTo>
                    <a:pt x="216" y="0"/>
                  </a:moveTo>
                  <a:cubicBezTo>
                    <a:pt x="190" y="0"/>
                    <a:pt x="164" y="5"/>
                    <a:pt x="139" y="16"/>
                  </a:cubicBezTo>
                  <a:cubicBezTo>
                    <a:pt x="56" y="44"/>
                    <a:pt x="0" y="155"/>
                    <a:pt x="41" y="252"/>
                  </a:cubicBezTo>
                  <a:cubicBezTo>
                    <a:pt x="72" y="324"/>
                    <a:pt x="141" y="365"/>
                    <a:pt x="214" y="365"/>
                  </a:cubicBezTo>
                  <a:cubicBezTo>
                    <a:pt x="239" y="365"/>
                    <a:pt x="266" y="360"/>
                    <a:pt x="291" y="349"/>
                  </a:cubicBezTo>
                  <a:cubicBezTo>
                    <a:pt x="374" y="307"/>
                    <a:pt x="429" y="210"/>
                    <a:pt x="388" y="113"/>
                  </a:cubicBezTo>
                  <a:cubicBezTo>
                    <a:pt x="357" y="42"/>
                    <a:pt x="289" y="0"/>
                    <a:pt x="2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154;p52">
              <a:extLst>
                <a:ext uri="{FF2B5EF4-FFF2-40B4-BE49-F238E27FC236}">
                  <a16:creationId xmlns:a16="http://schemas.microsoft.com/office/drawing/2014/main" id="{1504BB31-C1CE-E1BF-E8D7-5481B325C388}"/>
                </a:ext>
              </a:extLst>
            </p:cNvPr>
            <p:cNvSpPr/>
            <p:nvPr/>
          </p:nvSpPr>
          <p:spPr>
            <a:xfrm>
              <a:off x="3469656" y="2226140"/>
              <a:ext cx="107810" cy="67518"/>
            </a:xfrm>
            <a:custGeom>
              <a:avLst/>
              <a:gdLst/>
              <a:ahLst/>
              <a:cxnLst/>
              <a:rect l="l" t="t" r="r" b="b"/>
              <a:pathLst>
                <a:path w="2261" h="1416" extrusionOk="0">
                  <a:moveTo>
                    <a:pt x="707" y="1"/>
                  </a:moveTo>
                  <a:cubicBezTo>
                    <a:pt x="319" y="1"/>
                    <a:pt x="0" y="319"/>
                    <a:pt x="0" y="708"/>
                  </a:cubicBezTo>
                  <a:cubicBezTo>
                    <a:pt x="0" y="1096"/>
                    <a:pt x="319" y="1415"/>
                    <a:pt x="707" y="1415"/>
                  </a:cubicBezTo>
                  <a:lnTo>
                    <a:pt x="860" y="1415"/>
                  </a:lnTo>
                  <a:cubicBezTo>
                    <a:pt x="971" y="1415"/>
                    <a:pt x="1054" y="1332"/>
                    <a:pt x="1054" y="1234"/>
                  </a:cubicBezTo>
                  <a:cubicBezTo>
                    <a:pt x="1054" y="1138"/>
                    <a:pt x="971" y="1055"/>
                    <a:pt x="860" y="1055"/>
                  </a:cubicBezTo>
                  <a:lnTo>
                    <a:pt x="707" y="1055"/>
                  </a:lnTo>
                  <a:cubicBezTo>
                    <a:pt x="513" y="1055"/>
                    <a:pt x="361" y="902"/>
                    <a:pt x="361" y="708"/>
                  </a:cubicBezTo>
                  <a:cubicBezTo>
                    <a:pt x="361" y="513"/>
                    <a:pt x="513" y="361"/>
                    <a:pt x="707" y="361"/>
                  </a:cubicBezTo>
                  <a:lnTo>
                    <a:pt x="1554" y="361"/>
                  </a:lnTo>
                  <a:cubicBezTo>
                    <a:pt x="1733" y="361"/>
                    <a:pt x="1900" y="513"/>
                    <a:pt x="1900" y="708"/>
                  </a:cubicBezTo>
                  <a:cubicBezTo>
                    <a:pt x="1900" y="805"/>
                    <a:pt x="1983" y="888"/>
                    <a:pt x="2081" y="888"/>
                  </a:cubicBezTo>
                  <a:cubicBezTo>
                    <a:pt x="2177" y="888"/>
                    <a:pt x="2260" y="805"/>
                    <a:pt x="2260" y="708"/>
                  </a:cubicBezTo>
                  <a:cubicBezTo>
                    <a:pt x="2260" y="319"/>
                    <a:pt x="1942" y="1"/>
                    <a:pt x="15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155;p52">
              <a:extLst>
                <a:ext uri="{FF2B5EF4-FFF2-40B4-BE49-F238E27FC236}">
                  <a16:creationId xmlns:a16="http://schemas.microsoft.com/office/drawing/2014/main" id="{49E4C547-A4FC-A0C0-6A5E-874700E22E7C}"/>
                </a:ext>
              </a:extLst>
            </p:cNvPr>
            <p:cNvSpPr/>
            <p:nvPr/>
          </p:nvSpPr>
          <p:spPr>
            <a:xfrm>
              <a:off x="3525208" y="2226140"/>
              <a:ext cx="106475" cy="67518"/>
            </a:xfrm>
            <a:custGeom>
              <a:avLst/>
              <a:gdLst/>
              <a:ahLst/>
              <a:cxnLst/>
              <a:rect l="l" t="t" r="r" b="b"/>
              <a:pathLst>
                <a:path w="2233" h="1416" extrusionOk="0">
                  <a:moveTo>
                    <a:pt x="1400" y="1"/>
                  </a:moveTo>
                  <a:cubicBezTo>
                    <a:pt x="1289" y="1"/>
                    <a:pt x="1206" y="70"/>
                    <a:pt x="1206" y="181"/>
                  </a:cubicBezTo>
                  <a:cubicBezTo>
                    <a:pt x="1206" y="278"/>
                    <a:pt x="1289" y="361"/>
                    <a:pt x="1400" y="361"/>
                  </a:cubicBezTo>
                  <a:lnTo>
                    <a:pt x="1526" y="361"/>
                  </a:lnTo>
                  <a:cubicBezTo>
                    <a:pt x="1705" y="361"/>
                    <a:pt x="1859" y="513"/>
                    <a:pt x="1859" y="708"/>
                  </a:cubicBezTo>
                  <a:cubicBezTo>
                    <a:pt x="1859" y="902"/>
                    <a:pt x="1705" y="1055"/>
                    <a:pt x="1526" y="1055"/>
                  </a:cubicBezTo>
                  <a:lnTo>
                    <a:pt x="707" y="1055"/>
                  </a:lnTo>
                  <a:cubicBezTo>
                    <a:pt x="513" y="1055"/>
                    <a:pt x="361" y="902"/>
                    <a:pt x="361" y="708"/>
                  </a:cubicBezTo>
                  <a:cubicBezTo>
                    <a:pt x="361" y="611"/>
                    <a:pt x="278" y="528"/>
                    <a:pt x="180" y="528"/>
                  </a:cubicBezTo>
                  <a:cubicBezTo>
                    <a:pt x="83" y="528"/>
                    <a:pt x="0" y="611"/>
                    <a:pt x="0" y="708"/>
                  </a:cubicBezTo>
                  <a:cubicBezTo>
                    <a:pt x="0" y="1096"/>
                    <a:pt x="319" y="1415"/>
                    <a:pt x="707" y="1415"/>
                  </a:cubicBezTo>
                  <a:lnTo>
                    <a:pt x="1526" y="1415"/>
                  </a:lnTo>
                  <a:cubicBezTo>
                    <a:pt x="1914" y="1415"/>
                    <a:pt x="2232" y="1096"/>
                    <a:pt x="2232" y="708"/>
                  </a:cubicBezTo>
                  <a:cubicBezTo>
                    <a:pt x="2232" y="319"/>
                    <a:pt x="1914" y="1"/>
                    <a:pt x="15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156;p52">
              <a:extLst>
                <a:ext uri="{FF2B5EF4-FFF2-40B4-BE49-F238E27FC236}">
                  <a16:creationId xmlns:a16="http://schemas.microsoft.com/office/drawing/2014/main" id="{EEDBD6B9-2B19-C434-AAF8-570B281B370E}"/>
                </a:ext>
              </a:extLst>
            </p:cNvPr>
            <p:cNvSpPr/>
            <p:nvPr/>
          </p:nvSpPr>
          <p:spPr>
            <a:xfrm>
              <a:off x="3253363" y="2219035"/>
              <a:ext cx="191827" cy="185676"/>
            </a:xfrm>
            <a:custGeom>
              <a:avLst/>
              <a:gdLst/>
              <a:ahLst/>
              <a:cxnLst/>
              <a:rect l="l" t="t" r="r" b="b"/>
              <a:pathLst>
                <a:path w="4023" h="3894" extrusionOk="0">
                  <a:moveTo>
                    <a:pt x="1194" y="455"/>
                  </a:moveTo>
                  <a:lnTo>
                    <a:pt x="1748" y="1051"/>
                  </a:lnTo>
                  <a:lnTo>
                    <a:pt x="1610" y="1051"/>
                  </a:lnTo>
                  <a:cubicBezTo>
                    <a:pt x="1513" y="1051"/>
                    <a:pt x="1430" y="1134"/>
                    <a:pt x="1430" y="1245"/>
                  </a:cubicBezTo>
                  <a:lnTo>
                    <a:pt x="1430" y="1494"/>
                  </a:lnTo>
                  <a:cubicBezTo>
                    <a:pt x="1430" y="2147"/>
                    <a:pt x="1832" y="2521"/>
                    <a:pt x="2525" y="2521"/>
                  </a:cubicBezTo>
                  <a:lnTo>
                    <a:pt x="2775" y="2521"/>
                  </a:lnTo>
                  <a:cubicBezTo>
                    <a:pt x="2872" y="2521"/>
                    <a:pt x="2955" y="2437"/>
                    <a:pt x="2955" y="2341"/>
                  </a:cubicBezTo>
                  <a:lnTo>
                    <a:pt x="2955" y="2160"/>
                  </a:lnTo>
                  <a:lnTo>
                    <a:pt x="3566" y="2715"/>
                  </a:lnTo>
                  <a:lnTo>
                    <a:pt x="2955" y="3284"/>
                  </a:lnTo>
                  <a:lnTo>
                    <a:pt x="2955" y="3159"/>
                  </a:lnTo>
                  <a:cubicBezTo>
                    <a:pt x="2955" y="3062"/>
                    <a:pt x="2872" y="2979"/>
                    <a:pt x="2775" y="2979"/>
                  </a:cubicBezTo>
                  <a:lnTo>
                    <a:pt x="2442" y="2979"/>
                  </a:lnTo>
                  <a:cubicBezTo>
                    <a:pt x="2026" y="2979"/>
                    <a:pt x="1652" y="2853"/>
                    <a:pt x="1388" y="2618"/>
                  </a:cubicBezTo>
                  <a:cubicBezTo>
                    <a:pt x="1097" y="2382"/>
                    <a:pt x="944" y="2036"/>
                    <a:pt x="944" y="1633"/>
                  </a:cubicBezTo>
                  <a:lnTo>
                    <a:pt x="944" y="1245"/>
                  </a:lnTo>
                  <a:cubicBezTo>
                    <a:pt x="944" y="1134"/>
                    <a:pt x="861" y="1051"/>
                    <a:pt x="764" y="1051"/>
                  </a:cubicBezTo>
                  <a:lnTo>
                    <a:pt x="626" y="1051"/>
                  </a:lnTo>
                  <a:lnTo>
                    <a:pt x="1194" y="455"/>
                  </a:lnTo>
                  <a:close/>
                  <a:moveTo>
                    <a:pt x="1189" y="1"/>
                  </a:moveTo>
                  <a:cubicBezTo>
                    <a:pt x="1138" y="1"/>
                    <a:pt x="1090" y="18"/>
                    <a:pt x="1055" y="52"/>
                  </a:cubicBezTo>
                  <a:lnTo>
                    <a:pt x="71" y="1121"/>
                  </a:lnTo>
                  <a:cubicBezTo>
                    <a:pt x="15" y="1162"/>
                    <a:pt x="1" y="1245"/>
                    <a:pt x="29" y="1315"/>
                  </a:cubicBezTo>
                  <a:cubicBezTo>
                    <a:pt x="56" y="1383"/>
                    <a:pt x="126" y="1426"/>
                    <a:pt x="195" y="1426"/>
                  </a:cubicBezTo>
                  <a:lnTo>
                    <a:pt x="583" y="1426"/>
                  </a:lnTo>
                  <a:lnTo>
                    <a:pt x="583" y="1633"/>
                  </a:lnTo>
                  <a:cubicBezTo>
                    <a:pt x="583" y="2147"/>
                    <a:pt x="778" y="2591"/>
                    <a:pt x="1153" y="2909"/>
                  </a:cubicBezTo>
                  <a:cubicBezTo>
                    <a:pt x="1485" y="3186"/>
                    <a:pt x="1942" y="3339"/>
                    <a:pt x="2442" y="3339"/>
                  </a:cubicBezTo>
                  <a:lnTo>
                    <a:pt x="2595" y="3339"/>
                  </a:lnTo>
                  <a:lnTo>
                    <a:pt x="2595" y="3713"/>
                  </a:lnTo>
                  <a:cubicBezTo>
                    <a:pt x="2595" y="3783"/>
                    <a:pt x="2636" y="3852"/>
                    <a:pt x="2706" y="3880"/>
                  </a:cubicBezTo>
                  <a:cubicBezTo>
                    <a:pt x="2729" y="3889"/>
                    <a:pt x="2752" y="3894"/>
                    <a:pt x="2775" y="3894"/>
                  </a:cubicBezTo>
                  <a:cubicBezTo>
                    <a:pt x="2820" y="3894"/>
                    <a:pt x="2863" y="3875"/>
                    <a:pt x="2900" y="3839"/>
                  </a:cubicBezTo>
                  <a:lnTo>
                    <a:pt x="3954" y="2853"/>
                  </a:lnTo>
                  <a:cubicBezTo>
                    <a:pt x="3995" y="2826"/>
                    <a:pt x="4023" y="2770"/>
                    <a:pt x="4023" y="2715"/>
                  </a:cubicBezTo>
                  <a:cubicBezTo>
                    <a:pt x="4023" y="2674"/>
                    <a:pt x="3995" y="2618"/>
                    <a:pt x="3954" y="2591"/>
                  </a:cubicBezTo>
                  <a:lnTo>
                    <a:pt x="2900" y="1592"/>
                  </a:lnTo>
                  <a:cubicBezTo>
                    <a:pt x="2864" y="1565"/>
                    <a:pt x="2823" y="1550"/>
                    <a:pt x="2779" y="1550"/>
                  </a:cubicBezTo>
                  <a:cubicBezTo>
                    <a:pt x="2755" y="1550"/>
                    <a:pt x="2730" y="1554"/>
                    <a:pt x="2706" y="1564"/>
                  </a:cubicBezTo>
                  <a:cubicBezTo>
                    <a:pt x="2636" y="1592"/>
                    <a:pt x="2595" y="1661"/>
                    <a:pt x="2595" y="1731"/>
                  </a:cubicBezTo>
                  <a:lnTo>
                    <a:pt x="2595" y="2147"/>
                  </a:lnTo>
                  <a:lnTo>
                    <a:pt x="2525" y="2147"/>
                  </a:lnTo>
                  <a:cubicBezTo>
                    <a:pt x="2040" y="2147"/>
                    <a:pt x="1804" y="1938"/>
                    <a:pt x="1804" y="1494"/>
                  </a:cubicBezTo>
                  <a:lnTo>
                    <a:pt x="1804" y="1426"/>
                  </a:lnTo>
                  <a:lnTo>
                    <a:pt x="2179" y="1426"/>
                  </a:lnTo>
                  <a:cubicBezTo>
                    <a:pt x="2248" y="1426"/>
                    <a:pt x="2317" y="1383"/>
                    <a:pt x="2345" y="1315"/>
                  </a:cubicBezTo>
                  <a:cubicBezTo>
                    <a:pt x="2373" y="1245"/>
                    <a:pt x="2358" y="1162"/>
                    <a:pt x="2317" y="1121"/>
                  </a:cubicBezTo>
                  <a:lnTo>
                    <a:pt x="1332" y="52"/>
                  </a:lnTo>
                  <a:cubicBezTo>
                    <a:pt x="1291" y="18"/>
                    <a:pt x="1239" y="1"/>
                    <a:pt x="11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157;p52">
              <a:extLst>
                <a:ext uri="{FF2B5EF4-FFF2-40B4-BE49-F238E27FC236}">
                  <a16:creationId xmlns:a16="http://schemas.microsoft.com/office/drawing/2014/main" id="{F3D32085-AE55-9945-48E4-2A317E1AD061}"/>
                </a:ext>
              </a:extLst>
            </p:cNvPr>
            <p:cNvSpPr/>
            <p:nvPr/>
          </p:nvSpPr>
          <p:spPr>
            <a:xfrm>
              <a:off x="3540371" y="2360798"/>
              <a:ext cx="19884" cy="17547"/>
            </a:xfrm>
            <a:custGeom>
              <a:avLst/>
              <a:gdLst/>
              <a:ahLst/>
              <a:cxnLst/>
              <a:rect l="l" t="t" r="r" b="b"/>
              <a:pathLst>
                <a:path w="417" h="368" extrusionOk="0">
                  <a:moveTo>
                    <a:pt x="220" y="0"/>
                  </a:moveTo>
                  <a:cubicBezTo>
                    <a:pt x="183" y="0"/>
                    <a:pt x="145" y="11"/>
                    <a:pt x="112" y="34"/>
                  </a:cubicBezTo>
                  <a:cubicBezTo>
                    <a:pt x="28" y="89"/>
                    <a:pt x="1" y="200"/>
                    <a:pt x="56" y="283"/>
                  </a:cubicBezTo>
                  <a:cubicBezTo>
                    <a:pt x="92" y="337"/>
                    <a:pt x="157" y="368"/>
                    <a:pt x="221" y="368"/>
                  </a:cubicBezTo>
                  <a:cubicBezTo>
                    <a:pt x="256" y="368"/>
                    <a:pt x="291" y="358"/>
                    <a:pt x="320" y="339"/>
                  </a:cubicBezTo>
                  <a:cubicBezTo>
                    <a:pt x="403" y="283"/>
                    <a:pt x="417" y="158"/>
                    <a:pt x="361" y="75"/>
                  </a:cubicBezTo>
                  <a:cubicBezTo>
                    <a:pt x="328" y="25"/>
                    <a:pt x="275" y="0"/>
                    <a:pt x="2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 name="Google Shape;2261;p52">
            <a:extLst>
              <a:ext uri="{FF2B5EF4-FFF2-40B4-BE49-F238E27FC236}">
                <a16:creationId xmlns:a16="http://schemas.microsoft.com/office/drawing/2014/main" id="{EB0FB60A-4C22-1475-B900-0E6B57468F22}"/>
              </a:ext>
            </a:extLst>
          </p:cNvPr>
          <p:cNvGrpSpPr/>
          <p:nvPr/>
        </p:nvGrpSpPr>
        <p:grpSpPr>
          <a:xfrm>
            <a:off x="772095" y="3367425"/>
            <a:ext cx="234975" cy="258617"/>
            <a:chOff x="3997990" y="1220350"/>
            <a:chExt cx="419949" cy="451696"/>
          </a:xfrm>
        </p:grpSpPr>
        <p:sp>
          <p:nvSpPr>
            <p:cNvPr id="39" name="Google Shape;2262;p52">
              <a:extLst>
                <a:ext uri="{FF2B5EF4-FFF2-40B4-BE49-F238E27FC236}">
                  <a16:creationId xmlns:a16="http://schemas.microsoft.com/office/drawing/2014/main" id="{B46BF952-1DD8-F78A-ED05-828EAAB6B6D5}"/>
                </a:ext>
              </a:extLst>
            </p:cNvPr>
            <p:cNvSpPr/>
            <p:nvPr/>
          </p:nvSpPr>
          <p:spPr>
            <a:xfrm>
              <a:off x="3997990" y="1220350"/>
              <a:ext cx="419272" cy="451696"/>
            </a:xfrm>
            <a:custGeom>
              <a:avLst/>
              <a:gdLst/>
              <a:ahLst/>
              <a:cxnLst/>
              <a:rect l="l" t="t" r="r" b="b"/>
              <a:pathLst>
                <a:path w="8793" h="9473" extrusionOk="0">
                  <a:moveTo>
                    <a:pt x="7975" y="375"/>
                  </a:moveTo>
                  <a:cubicBezTo>
                    <a:pt x="8224" y="375"/>
                    <a:pt x="8419" y="569"/>
                    <a:pt x="8419" y="804"/>
                  </a:cubicBezTo>
                  <a:lnTo>
                    <a:pt x="8419" y="1387"/>
                  </a:lnTo>
                  <a:lnTo>
                    <a:pt x="361" y="1387"/>
                  </a:lnTo>
                  <a:lnTo>
                    <a:pt x="361" y="804"/>
                  </a:lnTo>
                  <a:cubicBezTo>
                    <a:pt x="361" y="569"/>
                    <a:pt x="555" y="375"/>
                    <a:pt x="805" y="375"/>
                  </a:cubicBezTo>
                  <a:close/>
                  <a:moveTo>
                    <a:pt x="805" y="0"/>
                  </a:moveTo>
                  <a:cubicBezTo>
                    <a:pt x="361" y="0"/>
                    <a:pt x="0" y="361"/>
                    <a:pt x="0" y="804"/>
                  </a:cubicBezTo>
                  <a:lnTo>
                    <a:pt x="0" y="8626"/>
                  </a:lnTo>
                  <a:cubicBezTo>
                    <a:pt x="0" y="9084"/>
                    <a:pt x="375" y="9472"/>
                    <a:pt x="847" y="9472"/>
                  </a:cubicBezTo>
                  <a:lnTo>
                    <a:pt x="7933" y="9472"/>
                  </a:lnTo>
                  <a:cubicBezTo>
                    <a:pt x="8404" y="9472"/>
                    <a:pt x="8779" y="9084"/>
                    <a:pt x="8779" y="8626"/>
                  </a:cubicBezTo>
                  <a:lnTo>
                    <a:pt x="8779" y="5963"/>
                  </a:lnTo>
                  <a:cubicBezTo>
                    <a:pt x="8779" y="5867"/>
                    <a:pt x="8709" y="5784"/>
                    <a:pt x="8598" y="5784"/>
                  </a:cubicBezTo>
                  <a:cubicBezTo>
                    <a:pt x="8502" y="5784"/>
                    <a:pt x="8419" y="5867"/>
                    <a:pt x="8419" y="5963"/>
                  </a:cubicBezTo>
                  <a:lnTo>
                    <a:pt x="8419" y="8626"/>
                  </a:lnTo>
                  <a:cubicBezTo>
                    <a:pt x="8419" y="8890"/>
                    <a:pt x="8197" y="9097"/>
                    <a:pt x="7933" y="9097"/>
                  </a:cubicBezTo>
                  <a:lnTo>
                    <a:pt x="847" y="9097"/>
                  </a:lnTo>
                  <a:cubicBezTo>
                    <a:pt x="583" y="9097"/>
                    <a:pt x="361" y="8890"/>
                    <a:pt x="361" y="8626"/>
                  </a:cubicBezTo>
                  <a:lnTo>
                    <a:pt x="361" y="1762"/>
                  </a:lnTo>
                  <a:lnTo>
                    <a:pt x="8419" y="1762"/>
                  </a:lnTo>
                  <a:lnTo>
                    <a:pt x="8419" y="4341"/>
                  </a:lnTo>
                  <a:cubicBezTo>
                    <a:pt x="8419" y="4438"/>
                    <a:pt x="8502" y="4521"/>
                    <a:pt x="8598" y="4521"/>
                  </a:cubicBezTo>
                  <a:cubicBezTo>
                    <a:pt x="8709" y="4521"/>
                    <a:pt x="8779" y="4438"/>
                    <a:pt x="8779" y="4341"/>
                  </a:cubicBezTo>
                  <a:lnTo>
                    <a:pt x="8793" y="804"/>
                  </a:lnTo>
                  <a:cubicBezTo>
                    <a:pt x="8793" y="361"/>
                    <a:pt x="8419" y="0"/>
                    <a:pt x="79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263;p52">
              <a:extLst>
                <a:ext uri="{FF2B5EF4-FFF2-40B4-BE49-F238E27FC236}">
                  <a16:creationId xmlns:a16="http://schemas.microsoft.com/office/drawing/2014/main" id="{FBA82CAA-790C-7B76-13F4-858EEA5C037E}"/>
                </a:ext>
              </a:extLst>
            </p:cNvPr>
            <p:cNvSpPr/>
            <p:nvPr/>
          </p:nvSpPr>
          <p:spPr>
            <a:xfrm>
              <a:off x="4036328" y="1253299"/>
              <a:ext cx="19884" cy="17452"/>
            </a:xfrm>
            <a:custGeom>
              <a:avLst/>
              <a:gdLst/>
              <a:ahLst/>
              <a:cxnLst/>
              <a:rect l="l" t="t" r="r" b="b"/>
              <a:pathLst>
                <a:path w="417" h="366" extrusionOk="0">
                  <a:moveTo>
                    <a:pt x="217" y="1"/>
                  </a:moveTo>
                  <a:cubicBezTo>
                    <a:pt x="191" y="1"/>
                    <a:pt x="165" y="6"/>
                    <a:pt x="139" y="17"/>
                  </a:cubicBezTo>
                  <a:cubicBezTo>
                    <a:pt x="43" y="58"/>
                    <a:pt x="1" y="169"/>
                    <a:pt x="43" y="252"/>
                  </a:cubicBezTo>
                  <a:cubicBezTo>
                    <a:pt x="73" y="324"/>
                    <a:pt x="142" y="365"/>
                    <a:pt x="209" y="365"/>
                  </a:cubicBezTo>
                  <a:cubicBezTo>
                    <a:pt x="233" y="365"/>
                    <a:pt x="256" y="360"/>
                    <a:pt x="278" y="350"/>
                  </a:cubicBezTo>
                  <a:cubicBezTo>
                    <a:pt x="376" y="322"/>
                    <a:pt x="417" y="211"/>
                    <a:pt x="376" y="113"/>
                  </a:cubicBezTo>
                  <a:cubicBezTo>
                    <a:pt x="355" y="42"/>
                    <a:pt x="289" y="1"/>
                    <a:pt x="2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264;p52">
              <a:extLst>
                <a:ext uri="{FF2B5EF4-FFF2-40B4-BE49-F238E27FC236}">
                  <a16:creationId xmlns:a16="http://schemas.microsoft.com/office/drawing/2014/main" id="{A1C0FD59-7F10-F465-BA3A-AB55BBF88C1C}"/>
                </a:ext>
              </a:extLst>
            </p:cNvPr>
            <p:cNvSpPr/>
            <p:nvPr/>
          </p:nvSpPr>
          <p:spPr>
            <a:xfrm>
              <a:off x="4072043" y="1253299"/>
              <a:ext cx="19264" cy="17499"/>
            </a:xfrm>
            <a:custGeom>
              <a:avLst/>
              <a:gdLst/>
              <a:ahLst/>
              <a:cxnLst/>
              <a:rect l="l" t="t" r="r" b="b"/>
              <a:pathLst>
                <a:path w="404" h="367" extrusionOk="0">
                  <a:moveTo>
                    <a:pt x="213" y="1"/>
                  </a:moveTo>
                  <a:cubicBezTo>
                    <a:pt x="179" y="1"/>
                    <a:pt x="144" y="11"/>
                    <a:pt x="111" y="30"/>
                  </a:cubicBezTo>
                  <a:cubicBezTo>
                    <a:pt x="43" y="72"/>
                    <a:pt x="0" y="169"/>
                    <a:pt x="43" y="252"/>
                  </a:cubicBezTo>
                  <a:cubicBezTo>
                    <a:pt x="70" y="329"/>
                    <a:pt x="140" y="367"/>
                    <a:pt x="209" y="367"/>
                  </a:cubicBezTo>
                  <a:cubicBezTo>
                    <a:pt x="278" y="367"/>
                    <a:pt x="348" y="329"/>
                    <a:pt x="375" y="252"/>
                  </a:cubicBezTo>
                  <a:cubicBezTo>
                    <a:pt x="403" y="183"/>
                    <a:pt x="389" y="86"/>
                    <a:pt x="320" y="45"/>
                  </a:cubicBezTo>
                  <a:cubicBezTo>
                    <a:pt x="290" y="15"/>
                    <a:pt x="252" y="1"/>
                    <a:pt x="2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265;p52">
              <a:extLst>
                <a:ext uri="{FF2B5EF4-FFF2-40B4-BE49-F238E27FC236}">
                  <a16:creationId xmlns:a16="http://schemas.microsoft.com/office/drawing/2014/main" id="{2C56CE09-C273-481A-2F49-5F9AFED7D71D}"/>
                </a:ext>
              </a:extLst>
            </p:cNvPr>
            <p:cNvSpPr/>
            <p:nvPr/>
          </p:nvSpPr>
          <p:spPr>
            <a:xfrm>
              <a:off x="4202314" y="1332740"/>
              <a:ext cx="17881" cy="41055"/>
            </a:xfrm>
            <a:custGeom>
              <a:avLst/>
              <a:gdLst/>
              <a:ahLst/>
              <a:cxnLst/>
              <a:rect l="l" t="t" r="r" b="b"/>
              <a:pathLst>
                <a:path w="375" h="861" extrusionOk="0">
                  <a:moveTo>
                    <a:pt x="195" y="1"/>
                  </a:moveTo>
                  <a:cubicBezTo>
                    <a:pt x="84" y="1"/>
                    <a:pt x="1" y="84"/>
                    <a:pt x="1" y="181"/>
                  </a:cubicBezTo>
                  <a:lnTo>
                    <a:pt x="1" y="666"/>
                  </a:lnTo>
                  <a:cubicBezTo>
                    <a:pt x="1" y="777"/>
                    <a:pt x="84" y="860"/>
                    <a:pt x="195" y="860"/>
                  </a:cubicBezTo>
                  <a:cubicBezTo>
                    <a:pt x="292" y="860"/>
                    <a:pt x="375" y="777"/>
                    <a:pt x="375" y="666"/>
                  </a:cubicBezTo>
                  <a:lnTo>
                    <a:pt x="375" y="181"/>
                  </a:lnTo>
                  <a:cubicBezTo>
                    <a:pt x="375" y="84"/>
                    <a:pt x="292" y="1"/>
                    <a:pt x="1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2266;p52">
              <a:extLst>
                <a:ext uri="{FF2B5EF4-FFF2-40B4-BE49-F238E27FC236}">
                  <a16:creationId xmlns:a16="http://schemas.microsoft.com/office/drawing/2014/main" id="{9BDC419D-2CB6-4F08-9280-8FF26C2084E7}"/>
                </a:ext>
              </a:extLst>
            </p:cNvPr>
            <p:cNvSpPr/>
            <p:nvPr/>
          </p:nvSpPr>
          <p:spPr>
            <a:xfrm>
              <a:off x="4202314" y="1518611"/>
              <a:ext cx="17881" cy="41007"/>
            </a:xfrm>
            <a:custGeom>
              <a:avLst/>
              <a:gdLst/>
              <a:ahLst/>
              <a:cxnLst/>
              <a:rect l="l" t="t" r="r" b="b"/>
              <a:pathLst>
                <a:path w="375" h="860" extrusionOk="0">
                  <a:moveTo>
                    <a:pt x="195" y="0"/>
                  </a:moveTo>
                  <a:cubicBezTo>
                    <a:pt x="84" y="0"/>
                    <a:pt x="1" y="83"/>
                    <a:pt x="1" y="180"/>
                  </a:cubicBezTo>
                  <a:lnTo>
                    <a:pt x="1" y="679"/>
                  </a:lnTo>
                  <a:cubicBezTo>
                    <a:pt x="1" y="777"/>
                    <a:pt x="84" y="860"/>
                    <a:pt x="195" y="860"/>
                  </a:cubicBezTo>
                  <a:cubicBezTo>
                    <a:pt x="292" y="860"/>
                    <a:pt x="375" y="777"/>
                    <a:pt x="375" y="679"/>
                  </a:cubicBezTo>
                  <a:lnTo>
                    <a:pt x="375" y="180"/>
                  </a:lnTo>
                  <a:cubicBezTo>
                    <a:pt x="375" y="83"/>
                    <a:pt x="292" y="0"/>
                    <a:pt x="1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267;p52">
              <a:extLst>
                <a:ext uri="{FF2B5EF4-FFF2-40B4-BE49-F238E27FC236}">
                  <a16:creationId xmlns:a16="http://schemas.microsoft.com/office/drawing/2014/main" id="{DBDAE772-A99F-DEFD-B95F-EFA354CF4431}"/>
                </a:ext>
              </a:extLst>
            </p:cNvPr>
            <p:cNvSpPr/>
            <p:nvPr/>
          </p:nvSpPr>
          <p:spPr>
            <a:xfrm>
              <a:off x="4097840" y="1437215"/>
              <a:ext cx="41675" cy="17929"/>
            </a:xfrm>
            <a:custGeom>
              <a:avLst/>
              <a:gdLst/>
              <a:ahLst/>
              <a:cxnLst/>
              <a:rect l="l" t="t" r="r" b="b"/>
              <a:pathLst>
                <a:path w="874" h="376" extrusionOk="0">
                  <a:moveTo>
                    <a:pt x="181" y="1"/>
                  </a:moveTo>
                  <a:cubicBezTo>
                    <a:pt x="84" y="1"/>
                    <a:pt x="1" y="84"/>
                    <a:pt x="1" y="182"/>
                  </a:cubicBezTo>
                  <a:cubicBezTo>
                    <a:pt x="1" y="292"/>
                    <a:pt x="84" y="376"/>
                    <a:pt x="181" y="376"/>
                  </a:cubicBezTo>
                  <a:lnTo>
                    <a:pt x="694" y="376"/>
                  </a:lnTo>
                  <a:cubicBezTo>
                    <a:pt x="791" y="376"/>
                    <a:pt x="874" y="292"/>
                    <a:pt x="874" y="182"/>
                  </a:cubicBezTo>
                  <a:cubicBezTo>
                    <a:pt x="874" y="84"/>
                    <a:pt x="791" y="1"/>
                    <a:pt x="6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2268;p52">
              <a:extLst>
                <a:ext uri="{FF2B5EF4-FFF2-40B4-BE49-F238E27FC236}">
                  <a16:creationId xmlns:a16="http://schemas.microsoft.com/office/drawing/2014/main" id="{114B560D-118A-B932-A2A9-43336B4F4DE6}"/>
                </a:ext>
              </a:extLst>
            </p:cNvPr>
            <p:cNvSpPr/>
            <p:nvPr/>
          </p:nvSpPr>
          <p:spPr>
            <a:xfrm>
              <a:off x="4283663" y="1437215"/>
              <a:ext cx="41007" cy="17929"/>
            </a:xfrm>
            <a:custGeom>
              <a:avLst/>
              <a:gdLst/>
              <a:ahLst/>
              <a:cxnLst/>
              <a:rect l="l" t="t" r="r" b="b"/>
              <a:pathLst>
                <a:path w="860" h="376" extrusionOk="0">
                  <a:moveTo>
                    <a:pt x="194" y="1"/>
                  </a:moveTo>
                  <a:cubicBezTo>
                    <a:pt x="83" y="1"/>
                    <a:pt x="0" y="84"/>
                    <a:pt x="0" y="182"/>
                  </a:cubicBezTo>
                  <a:cubicBezTo>
                    <a:pt x="0" y="292"/>
                    <a:pt x="83" y="376"/>
                    <a:pt x="194" y="376"/>
                  </a:cubicBezTo>
                  <a:lnTo>
                    <a:pt x="680" y="376"/>
                  </a:lnTo>
                  <a:cubicBezTo>
                    <a:pt x="791" y="376"/>
                    <a:pt x="860" y="292"/>
                    <a:pt x="860" y="182"/>
                  </a:cubicBezTo>
                  <a:cubicBezTo>
                    <a:pt x="860" y="84"/>
                    <a:pt x="791" y="1"/>
                    <a:pt x="6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2269;p52">
              <a:extLst>
                <a:ext uri="{FF2B5EF4-FFF2-40B4-BE49-F238E27FC236}">
                  <a16:creationId xmlns:a16="http://schemas.microsoft.com/office/drawing/2014/main" id="{630EB5D8-99B9-5044-6C16-B80B0BA37A5C}"/>
                </a:ext>
              </a:extLst>
            </p:cNvPr>
            <p:cNvSpPr/>
            <p:nvPr/>
          </p:nvSpPr>
          <p:spPr>
            <a:xfrm>
              <a:off x="4127594" y="1494912"/>
              <a:ext cx="35762" cy="34284"/>
            </a:xfrm>
            <a:custGeom>
              <a:avLst/>
              <a:gdLst/>
              <a:ahLst/>
              <a:cxnLst/>
              <a:rect l="l" t="t" r="r" b="b"/>
              <a:pathLst>
                <a:path w="750" h="719" extrusionOk="0">
                  <a:moveTo>
                    <a:pt x="553" y="1"/>
                  </a:moveTo>
                  <a:cubicBezTo>
                    <a:pt x="507" y="1"/>
                    <a:pt x="458" y="18"/>
                    <a:pt x="416" y="53"/>
                  </a:cubicBezTo>
                  <a:lnTo>
                    <a:pt x="70" y="399"/>
                  </a:lnTo>
                  <a:cubicBezTo>
                    <a:pt x="0" y="469"/>
                    <a:pt x="0" y="594"/>
                    <a:pt x="70" y="663"/>
                  </a:cubicBezTo>
                  <a:cubicBezTo>
                    <a:pt x="111" y="691"/>
                    <a:pt x="153" y="719"/>
                    <a:pt x="209" y="719"/>
                  </a:cubicBezTo>
                  <a:cubicBezTo>
                    <a:pt x="250" y="719"/>
                    <a:pt x="292" y="691"/>
                    <a:pt x="333" y="663"/>
                  </a:cubicBezTo>
                  <a:lnTo>
                    <a:pt x="680" y="316"/>
                  </a:lnTo>
                  <a:cubicBezTo>
                    <a:pt x="749" y="233"/>
                    <a:pt x="749" y="122"/>
                    <a:pt x="680" y="53"/>
                  </a:cubicBezTo>
                  <a:cubicBezTo>
                    <a:pt x="645" y="18"/>
                    <a:pt x="600" y="1"/>
                    <a:pt x="5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2270;p52">
              <a:extLst>
                <a:ext uri="{FF2B5EF4-FFF2-40B4-BE49-F238E27FC236}">
                  <a16:creationId xmlns:a16="http://schemas.microsoft.com/office/drawing/2014/main" id="{45CBE4FB-14E7-F635-1DF1-C93B66805921}"/>
                </a:ext>
              </a:extLst>
            </p:cNvPr>
            <p:cNvSpPr/>
            <p:nvPr/>
          </p:nvSpPr>
          <p:spPr>
            <a:xfrm>
              <a:off x="4127594" y="1363353"/>
              <a:ext cx="36429" cy="34951"/>
            </a:xfrm>
            <a:custGeom>
              <a:avLst/>
              <a:gdLst/>
              <a:ahLst/>
              <a:cxnLst/>
              <a:rect l="l" t="t" r="r" b="b"/>
              <a:pathLst>
                <a:path w="764" h="733" extrusionOk="0">
                  <a:moveTo>
                    <a:pt x="202" y="0"/>
                  </a:moveTo>
                  <a:cubicBezTo>
                    <a:pt x="153" y="0"/>
                    <a:pt x="105" y="18"/>
                    <a:pt x="70" y="52"/>
                  </a:cubicBezTo>
                  <a:cubicBezTo>
                    <a:pt x="0" y="122"/>
                    <a:pt x="0" y="246"/>
                    <a:pt x="70" y="316"/>
                  </a:cubicBezTo>
                  <a:lnTo>
                    <a:pt x="431" y="677"/>
                  </a:lnTo>
                  <a:cubicBezTo>
                    <a:pt x="472" y="704"/>
                    <a:pt x="514" y="732"/>
                    <a:pt x="569" y="732"/>
                  </a:cubicBezTo>
                  <a:cubicBezTo>
                    <a:pt x="611" y="732"/>
                    <a:pt x="666" y="704"/>
                    <a:pt x="694" y="677"/>
                  </a:cubicBezTo>
                  <a:cubicBezTo>
                    <a:pt x="764" y="607"/>
                    <a:pt x="764" y="482"/>
                    <a:pt x="694" y="413"/>
                  </a:cubicBezTo>
                  <a:lnTo>
                    <a:pt x="333" y="52"/>
                  </a:lnTo>
                  <a:cubicBezTo>
                    <a:pt x="299" y="18"/>
                    <a:pt x="250" y="0"/>
                    <a:pt x="2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2271;p52">
              <a:extLst>
                <a:ext uri="{FF2B5EF4-FFF2-40B4-BE49-F238E27FC236}">
                  <a16:creationId xmlns:a16="http://schemas.microsoft.com/office/drawing/2014/main" id="{73AFA8F7-9ABA-C794-B0C7-BB06C4D9E892}"/>
                </a:ext>
              </a:extLst>
            </p:cNvPr>
            <p:cNvSpPr/>
            <p:nvPr/>
          </p:nvSpPr>
          <p:spPr>
            <a:xfrm>
              <a:off x="4259201" y="1494912"/>
              <a:ext cx="35762" cy="34284"/>
            </a:xfrm>
            <a:custGeom>
              <a:avLst/>
              <a:gdLst/>
              <a:ahLst/>
              <a:cxnLst/>
              <a:rect l="l" t="t" r="r" b="b"/>
              <a:pathLst>
                <a:path w="750" h="719" extrusionOk="0">
                  <a:moveTo>
                    <a:pt x="201" y="1"/>
                  </a:moveTo>
                  <a:cubicBezTo>
                    <a:pt x="153" y="1"/>
                    <a:pt x="104" y="18"/>
                    <a:pt x="69" y="53"/>
                  </a:cubicBezTo>
                  <a:cubicBezTo>
                    <a:pt x="1" y="122"/>
                    <a:pt x="1" y="233"/>
                    <a:pt x="69" y="316"/>
                  </a:cubicBezTo>
                  <a:lnTo>
                    <a:pt x="417" y="663"/>
                  </a:lnTo>
                  <a:cubicBezTo>
                    <a:pt x="458" y="691"/>
                    <a:pt x="500" y="719"/>
                    <a:pt x="555" y="719"/>
                  </a:cubicBezTo>
                  <a:cubicBezTo>
                    <a:pt x="596" y="719"/>
                    <a:pt x="652" y="691"/>
                    <a:pt x="680" y="663"/>
                  </a:cubicBezTo>
                  <a:cubicBezTo>
                    <a:pt x="749" y="594"/>
                    <a:pt x="749" y="469"/>
                    <a:pt x="680" y="399"/>
                  </a:cubicBezTo>
                  <a:lnTo>
                    <a:pt x="333" y="53"/>
                  </a:lnTo>
                  <a:cubicBezTo>
                    <a:pt x="299" y="18"/>
                    <a:pt x="250" y="1"/>
                    <a:pt x="2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2272;p52">
              <a:extLst>
                <a:ext uri="{FF2B5EF4-FFF2-40B4-BE49-F238E27FC236}">
                  <a16:creationId xmlns:a16="http://schemas.microsoft.com/office/drawing/2014/main" id="{75516F97-E281-2CF8-665A-452FD9C4A2C9}"/>
                </a:ext>
              </a:extLst>
            </p:cNvPr>
            <p:cNvSpPr/>
            <p:nvPr/>
          </p:nvSpPr>
          <p:spPr>
            <a:xfrm>
              <a:off x="4169890" y="1391200"/>
              <a:ext cx="103233" cy="108907"/>
            </a:xfrm>
            <a:custGeom>
              <a:avLst/>
              <a:gdLst/>
              <a:ahLst/>
              <a:cxnLst/>
              <a:rect l="l" t="t" r="r" b="b"/>
              <a:pathLst>
                <a:path w="2165" h="2284" extrusionOk="0">
                  <a:moveTo>
                    <a:pt x="820" y="1493"/>
                  </a:moveTo>
                  <a:cubicBezTo>
                    <a:pt x="931" y="1493"/>
                    <a:pt x="1027" y="1590"/>
                    <a:pt x="1027" y="1701"/>
                  </a:cubicBezTo>
                  <a:cubicBezTo>
                    <a:pt x="1027" y="1812"/>
                    <a:pt x="931" y="1909"/>
                    <a:pt x="820" y="1909"/>
                  </a:cubicBezTo>
                  <a:lnTo>
                    <a:pt x="598" y="1909"/>
                  </a:lnTo>
                  <a:cubicBezTo>
                    <a:pt x="487" y="1909"/>
                    <a:pt x="389" y="1812"/>
                    <a:pt x="389" y="1701"/>
                  </a:cubicBezTo>
                  <a:cubicBezTo>
                    <a:pt x="389" y="1590"/>
                    <a:pt x="487" y="1493"/>
                    <a:pt x="598" y="1493"/>
                  </a:cubicBezTo>
                  <a:close/>
                  <a:moveTo>
                    <a:pt x="1219" y="1"/>
                  </a:moveTo>
                  <a:cubicBezTo>
                    <a:pt x="1202" y="1"/>
                    <a:pt x="1184" y="3"/>
                    <a:pt x="1166" y="9"/>
                  </a:cubicBezTo>
                  <a:cubicBezTo>
                    <a:pt x="1083" y="23"/>
                    <a:pt x="1027" y="106"/>
                    <a:pt x="1027" y="189"/>
                  </a:cubicBezTo>
                  <a:lnTo>
                    <a:pt x="1027" y="1160"/>
                  </a:lnTo>
                  <a:cubicBezTo>
                    <a:pt x="958" y="1132"/>
                    <a:pt x="888" y="1119"/>
                    <a:pt x="820" y="1119"/>
                  </a:cubicBezTo>
                  <a:lnTo>
                    <a:pt x="598" y="1119"/>
                  </a:lnTo>
                  <a:cubicBezTo>
                    <a:pt x="265" y="1119"/>
                    <a:pt x="1" y="1396"/>
                    <a:pt x="15" y="1715"/>
                  </a:cubicBezTo>
                  <a:cubicBezTo>
                    <a:pt x="29" y="2034"/>
                    <a:pt x="293" y="2284"/>
                    <a:pt x="611" y="2284"/>
                  </a:cubicBezTo>
                  <a:lnTo>
                    <a:pt x="820" y="2284"/>
                  </a:lnTo>
                  <a:cubicBezTo>
                    <a:pt x="1138" y="2284"/>
                    <a:pt x="1402" y="2020"/>
                    <a:pt x="1402" y="1701"/>
                  </a:cubicBezTo>
                  <a:lnTo>
                    <a:pt x="1402" y="577"/>
                  </a:lnTo>
                  <a:cubicBezTo>
                    <a:pt x="1443" y="605"/>
                    <a:pt x="1499" y="620"/>
                    <a:pt x="1554" y="647"/>
                  </a:cubicBezTo>
                  <a:cubicBezTo>
                    <a:pt x="1735" y="703"/>
                    <a:pt x="1776" y="814"/>
                    <a:pt x="1776" y="827"/>
                  </a:cubicBezTo>
                  <a:lnTo>
                    <a:pt x="1776" y="841"/>
                  </a:lnTo>
                  <a:cubicBezTo>
                    <a:pt x="1799" y="921"/>
                    <a:pt x="1869" y="973"/>
                    <a:pt x="1948" y="973"/>
                  </a:cubicBezTo>
                  <a:cubicBezTo>
                    <a:pt x="1964" y="973"/>
                    <a:pt x="1981" y="971"/>
                    <a:pt x="1998" y="966"/>
                  </a:cubicBezTo>
                  <a:cubicBezTo>
                    <a:pt x="2096" y="938"/>
                    <a:pt x="2164" y="841"/>
                    <a:pt x="2137" y="744"/>
                  </a:cubicBezTo>
                  <a:lnTo>
                    <a:pt x="2137" y="716"/>
                  </a:lnTo>
                  <a:cubicBezTo>
                    <a:pt x="2096" y="605"/>
                    <a:pt x="1957" y="383"/>
                    <a:pt x="1665" y="287"/>
                  </a:cubicBezTo>
                  <a:cubicBezTo>
                    <a:pt x="1471" y="231"/>
                    <a:pt x="1374" y="106"/>
                    <a:pt x="1374" y="93"/>
                  </a:cubicBezTo>
                  <a:cubicBezTo>
                    <a:pt x="1341" y="38"/>
                    <a:pt x="1283" y="1"/>
                    <a:pt x="12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2273;p52">
              <a:extLst>
                <a:ext uri="{FF2B5EF4-FFF2-40B4-BE49-F238E27FC236}">
                  <a16:creationId xmlns:a16="http://schemas.microsoft.com/office/drawing/2014/main" id="{BB97A11B-4B43-5DDA-6D0F-59A53745D721}"/>
                </a:ext>
              </a:extLst>
            </p:cNvPr>
            <p:cNvSpPr/>
            <p:nvPr/>
          </p:nvSpPr>
          <p:spPr>
            <a:xfrm>
              <a:off x="4056879" y="1578120"/>
              <a:ext cx="308792" cy="52928"/>
            </a:xfrm>
            <a:custGeom>
              <a:avLst/>
              <a:gdLst/>
              <a:ahLst/>
              <a:cxnLst/>
              <a:rect l="l" t="t" r="r" b="b"/>
              <a:pathLst>
                <a:path w="6476" h="1110" extrusionOk="0">
                  <a:moveTo>
                    <a:pt x="1137" y="0"/>
                  </a:moveTo>
                  <a:cubicBezTo>
                    <a:pt x="1040" y="0"/>
                    <a:pt x="956" y="83"/>
                    <a:pt x="956" y="180"/>
                  </a:cubicBezTo>
                  <a:lnTo>
                    <a:pt x="956" y="374"/>
                  </a:lnTo>
                  <a:lnTo>
                    <a:pt x="194" y="374"/>
                  </a:lnTo>
                  <a:cubicBezTo>
                    <a:pt x="83" y="374"/>
                    <a:pt x="0" y="457"/>
                    <a:pt x="0" y="568"/>
                  </a:cubicBezTo>
                  <a:cubicBezTo>
                    <a:pt x="0" y="666"/>
                    <a:pt x="83" y="749"/>
                    <a:pt x="194" y="749"/>
                  </a:cubicBezTo>
                  <a:lnTo>
                    <a:pt x="956" y="749"/>
                  </a:lnTo>
                  <a:lnTo>
                    <a:pt x="956" y="929"/>
                  </a:lnTo>
                  <a:cubicBezTo>
                    <a:pt x="956" y="1026"/>
                    <a:pt x="1040" y="1110"/>
                    <a:pt x="1137" y="1110"/>
                  </a:cubicBezTo>
                  <a:cubicBezTo>
                    <a:pt x="1248" y="1110"/>
                    <a:pt x="1331" y="1026"/>
                    <a:pt x="1331" y="929"/>
                  </a:cubicBezTo>
                  <a:lnTo>
                    <a:pt x="1331" y="749"/>
                  </a:lnTo>
                  <a:lnTo>
                    <a:pt x="6296" y="749"/>
                  </a:lnTo>
                  <a:cubicBezTo>
                    <a:pt x="6393" y="749"/>
                    <a:pt x="6476" y="666"/>
                    <a:pt x="6476" y="568"/>
                  </a:cubicBezTo>
                  <a:cubicBezTo>
                    <a:pt x="6476" y="457"/>
                    <a:pt x="6393" y="374"/>
                    <a:pt x="6296" y="374"/>
                  </a:cubicBezTo>
                  <a:lnTo>
                    <a:pt x="1331" y="374"/>
                  </a:lnTo>
                  <a:lnTo>
                    <a:pt x="1331" y="180"/>
                  </a:lnTo>
                  <a:cubicBezTo>
                    <a:pt x="1331" y="83"/>
                    <a:pt x="1248" y="0"/>
                    <a:pt x="11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2274;p52">
              <a:extLst>
                <a:ext uri="{FF2B5EF4-FFF2-40B4-BE49-F238E27FC236}">
                  <a16:creationId xmlns:a16="http://schemas.microsoft.com/office/drawing/2014/main" id="{A1E31757-2D0A-D767-2774-2D6991842A9C}"/>
                </a:ext>
              </a:extLst>
            </p:cNvPr>
            <p:cNvSpPr/>
            <p:nvPr/>
          </p:nvSpPr>
          <p:spPr>
            <a:xfrm>
              <a:off x="4397912" y="1457242"/>
              <a:ext cx="20027" cy="17547"/>
            </a:xfrm>
            <a:custGeom>
              <a:avLst/>
              <a:gdLst/>
              <a:ahLst/>
              <a:cxnLst/>
              <a:rect l="l" t="t" r="r" b="b"/>
              <a:pathLst>
                <a:path w="420" h="368" extrusionOk="0">
                  <a:moveTo>
                    <a:pt x="221" y="0"/>
                  </a:moveTo>
                  <a:cubicBezTo>
                    <a:pt x="148" y="0"/>
                    <a:pt x="74" y="42"/>
                    <a:pt x="45" y="122"/>
                  </a:cubicBezTo>
                  <a:cubicBezTo>
                    <a:pt x="0" y="244"/>
                    <a:pt x="99" y="367"/>
                    <a:pt x="220" y="367"/>
                  </a:cubicBezTo>
                  <a:cubicBezTo>
                    <a:pt x="249" y="367"/>
                    <a:pt x="279" y="360"/>
                    <a:pt x="309" y="344"/>
                  </a:cubicBezTo>
                  <a:cubicBezTo>
                    <a:pt x="392" y="302"/>
                    <a:pt x="420" y="191"/>
                    <a:pt x="378" y="108"/>
                  </a:cubicBezTo>
                  <a:cubicBezTo>
                    <a:pt x="351" y="35"/>
                    <a:pt x="287" y="0"/>
                    <a:pt x="2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52" name="Google Shape;280;p29">
            <a:extLst>
              <a:ext uri="{FF2B5EF4-FFF2-40B4-BE49-F238E27FC236}">
                <a16:creationId xmlns:a16="http://schemas.microsoft.com/office/drawing/2014/main" id="{BF9C751B-8901-A46B-DC8A-6C1D6BD15A67}"/>
              </a:ext>
            </a:extLst>
          </p:cNvPr>
          <p:cNvCxnSpPr/>
          <p:nvPr/>
        </p:nvCxnSpPr>
        <p:spPr>
          <a:xfrm>
            <a:off x="745098" y="3232798"/>
            <a:ext cx="255600" cy="0"/>
          </a:xfrm>
          <a:prstGeom prst="straightConnector1">
            <a:avLst/>
          </a:prstGeom>
          <a:noFill/>
          <a:ln w="9525" cap="flat" cmpd="sng">
            <a:solidFill>
              <a:schemeClr val="dk1"/>
            </a:solidFill>
            <a:prstDash val="solid"/>
            <a:round/>
            <a:headEnd type="none" w="med" len="med"/>
            <a:tailEnd type="none" w="med" len="med"/>
          </a:ln>
        </p:spPr>
      </p:cxnSp>
      <p:sp>
        <p:nvSpPr>
          <p:cNvPr id="11" name="Google Shape;402;p32">
            <a:extLst>
              <a:ext uri="{FF2B5EF4-FFF2-40B4-BE49-F238E27FC236}">
                <a16:creationId xmlns:a16="http://schemas.microsoft.com/office/drawing/2014/main" id="{119B96C3-AC7E-420C-C0AD-A4031FC7F66B}"/>
              </a:ext>
            </a:extLst>
          </p:cNvPr>
          <p:cNvSpPr txBox="1">
            <a:spLocks/>
          </p:cNvSpPr>
          <p:nvPr/>
        </p:nvSpPr>
        <p:spPr>
          <a:xfrm>
            <a:off x="1379968" y="1479850"/>
            <a:ext cx="7044032" cy="2550900"/>
          </a:xfrm>
          <a:prstGeom prst="rect">
            <a:avLst/>
          </a:prstGeom>
        </p:spPr>
        <p:txBody>
          <a:bodyPr spcFirstLastPara="1" wrap="square" lIns="91425" tIns="0" rIns="91425"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42900" indent="-342900" algn="just">
              <a:buClr>
                <a:schemeClr val="accent6"/>
              </a:buClr>
              <a:buSzPct val="100000"/>
              <a:buFont typeface="Arial" panose="020B0604020202020204" pitchFamily="34" charset="0"/>
              <a:buChar char="•"/>
            </a:pPr>
            <a:r>
              <a:rPr lang="en-US" sz="1800" dirty="0" err="1">
                <a:solidFill>
                  <a:schemeClr val="accent6"/>
                </a:solidFill>
                <a:latin typeface="Metrophobic" panose="020B0604020202020204" charset="0"/>
              </a:rPr>
              <a:t>Đăng</a:t>
            </a:r>
            <a:r>
              <a:rPr lang="en-US" sz="1800" dirty="0">
                <a:solidFill>
                  <a:schemeClr val="accent6"/>
                </a:solidFill>
                <a:latin typeface="Metrophobic" panose="020B0604020202020204" charset="0"/>
              </a:rPr>
              <a:t> </a:t>
            </a:r>
            <a:r>
              <a:rPr lang="en-US" sz="1800" dirty="0" err="1">
                <a:solidFill>
                  <a:schemeClr val="accent6"/>
                </a:solidFill>
                <a:latin typeface="Metrophobic" panose="020B0604020202020204" charset="0"/>
              </a:rPr>
              <a:t>nhập</a:t>
            </a:r>
            <a:r>
              <a:rPr lang="en-US" sz="1800" dirty="0">
                <a:solidFill>
                  <a:schemeClr val="accent6"/>
                </a:solidFill>
                <a:latin typeface="Metrophobic" panose="020B0604020202020204" charset="0"/>
              </a:rPr>
              <a:t>, </a:t>
            </a:r>
            <a:r>
              <a:rPr lang="en-US" sz="1800" dirty="0" err="1">
                <a:solidFill>
                  <a:schemeClr val="accent6"/>
                </a:solidFill>
                <a:latin typeface="Metrophobic" panose="020B0604020202020204" charset="0"/>
              </a:rPr>
              <a:t>đăng</a:t>
            </a:r>
            <a:r>
              <a:rPr lang="en-US" sz="1800" dirty="0">
                <a:solidFill>
                  <a:schemeClr val="accent6"/>
                </a:solidFill>
                <a:latin typeface="Metrophobic" panose="020B0604020202020204" charset="0"/>
              </a:rPr>
              <a:t> </a:t>
            </a:r>
            <a:r>
              <a:rPr lang="en-US" sz="1800" dirty="0" err="1">
                <a:solidFill>
                  <a:schemeClr val="accent6"/>
                </a:solidFill>
                <a:latin typeface="Metrophobic" panose="020B0604020202020204" charset="0"/>
              </a:rPr>
              <a:t>ký</a:t>
            </a:r>
            <a:r>
              <a:rPr lang="en-US" sz="1800" dirty="0">
                <a:solidFill>
                  <a:schemeClr val="accent6"/>
                </a:solidFill>
                <a:latin typeface="Metrophobic" panose="020B0604020202020204" charset="0"/>
              </a:rPr>
              <a:t>, </a:t>
            </a:r>
            <a:r>
              <a:rPr lang="en-US" sz="1800" dirty="0" err="1">
                <a:solidFill>
                  <a:schemeClr val="accent6"/>
                </a:solidFill>
                <a:latin typeface="Metrophobic" panose="020B0604020202020204" charset="0"/>
              </a:rPr>
              <a:t>đăng</a:t>
            </a:r>
            <a:r>
              <a:rPr lang="en-US" sz="1800" dirty="0">
                <a:solidFill>
                  <a:schemeClr val="accent6"/>
                </a:solidFill>
                <a:latin typeface="Metrophobic" panose="020B0604020202020204" charset="0"/>
              </a:rPr>
              <a:t> </a:t>
            </a:r>
            <a:r>
              <a:rPr lang="en-US" sz="1800" dirty="0" err="1">
                <a:solidFill>
                  <a:schemeClr val="accent6"/>
                </a:solidFill>
                <a:latin typeface="Metrophobic" panose="020B0604020202020204" charset="0"/>
              </a:rPr>
              <a:t>xuất</a:t>
            </a:r>
            <a:r>
              <a:rPr lang="en-US" sz="1800" dirty="0">
                <a:solidFill>
                  <a:schemeClr val="accent6"/>
                </a:solidFill>
                <a:latin typeface="Metrophobic" panose="020B0604020202020204" charset="0"/>
              </a:rPr>
              <a:t>, </a:t>
            </a:r>
            <a:r>
              <a:rPr lang="en-US" sz="1800" dirty="0" err="1">
                <a:solidFill>
                  <a:schemeClr val="accent6"/>
                </a:solidFill>
                <a:latin typeface="Metrophobic" panose="020B0604020202020204" charset="0"/>
              </a:rPr>
              <a:t>khôi</a:t>
            </a:r>
            <a:r>
              <a:rPr lang="en-US" sz="1800" dirty="0">
                <a:solidFill>
                  <a:schemeClr val="accent6"/>
                </a:solidFill>
                <a:latin typeface="Metrophobic" panose="020B0604020202020204" charset="0"/>
              </a:rPr>
              <a:t> </a:t>
            </a:r>
            <a:r>
              <a:rPr lang="en-US" sz="1800" dirty="0" err="1">
                <a:solidFill>
                  <a:schemeClr val="accent6"/>
                </a:solidFill>
                <a:latin typeface="Metrophobic" panose="020B0604020202020204" charset="0"/>
              </a:rPr>
              <a:t>phục</a:t>
            </a:r>
            <a:r>
              <a:rPr lang="en-US" sz="1800" dirty="0">
                <a:solidFill>
                  <a:schemeClr val="accent6"/>
                </a:solidFill>
                <a:latin typeface="Metrophobic" panose="020B0604020202020204" charset="0"/>
              </a:rPr>
              <a:t> </a:t>
            </a:r>
            <a:r>
              <a:rPr lang="en-US" sz="1800" dirty="0" err="1">
                <a:solidFill>
                  <a:schemeClr val="accent6"/>
                </a:solidFill>
                <a:latin typeface="Metrophobic" panose="020B0604020202020204" charset="0"/>
              </a:rPr>
              <a:t>mật</a:t>
            </a:r>
            <a:r>
              <a:rPr lang="en-US" sz="1800" dirty="0">
                <a:solidFill>
                  <a:schemeClr val="accent6"/>
                </a:solidFill>
                <a:latin typeface="Metrophobic" panose="020B0604020202020204" charset="0"/>
              </a:rPr>
              <a:t> </a:t>
            </a:r>
            <a:r>
              <a:rPr lang="en-US" sz="1800" dirty="0" err="1">
                <a:solidFill>
                  <a:schemeClr val="accent6"/>
                </a:solidFill>
                <a:latin typeface="Metrophobic" panose="020B0604020202020204" charset="0"/>
              </a:rPr>
              <a:t>khẩu</a:t>
            </a:r>
            <a:r>
              <a:rPr lang="en-US" sz="1800" dirty="0">
                <a:solidFill>
                  <a:schemeClr val="accent6"/>
                </a:solidFill>
                <a:latin typeface="Metrophobic" panose="020B0604020202020204" charset="0"/>
              </a:rPr>
              <a:t>.</a:t>
            </a:r>
          </a:p>
          <a:p>
            <a:pPr marL="342900" indent="-342900" algn="just">
              <a:buClr>
                <a:schemeClr val="accent6"/>
              </a:buClr>
              <a:buSzPct val="100000"/>
              <a:buFont typeface="Arial" panose="020B0604020202020204" pitchFamily="34" charset="0"/>
              <a:buChar char="•"/>
            </a:pPr>
            <a:r>
              <a:rPr lang="en-US" sz="1800" dirty="0" err="1">
                <a:solidFill>
                  <a:schemeClr val="accent6"/>
                </a:solidFill>
                <a:latin typeface="Metrophobic" panose="020B0604020202020204" charset="0"/>
              </a:rPr>
              <a:t>Hỗ</a:t>
            </a:r>
            <a:r>
              <a:rPr lang="en-US" sz="1800" dirty="0">
                <a:solidFill>
                  <a:schemeClr val="accent6"/>
                </a:solidFill>
                <a:latin typeface="Metrophobic" panose="020B0604020202020204" charset="0"/>
              </a:rPr>
              <a:t> </a:t>
            </a:r>
            <a:r>
              <a:rPr lang="en-US" sz="1800" dirty="0" err="1">
                <a:solidFill>
                  <a:schemeClr val="accent6"/>
                </a:solidFill>
                <a:latin typeface="Metrophobic" panose="020B0604020202020204" charset="0"/>
              </a:rPr>
              <a:t>trợ</a:t>
            </a:r>
            <a:r>
              <a:rPr lang="en-US" sz="1800" dirty="0">
                <a:solidFill>
                  <a:schemeClr val="accent6"/>
                </a:solidFill>
                <a:latin typeface="Metrophobic" panose="020B0604020202020204" charset="0"/>
              </a:rPr>
              <a:t> </a:t>
            </a:r>
            <a:r>
              <a:rPr lang="en-US" sz="1800" dirty="0" err="1">
                <a:solidFill>
                  <a:schemeClr val="accent6"/>
                </a:solidFill>
                <a:latin typeface="Metrophobic" panose="020B0604020202020204" charset="0"/>
              </a:rPr>
              <a:t>phát</a:t>
            </a:r>
            <a:r>
              <a:rPr lang="en-US" sz="1800" dirty="0">
                <a:solidFill>
                  <a:schemeClr val="accent6"/>
                </a:solidFill>
                <a:latin typeface="Metrophobic" panose="020B0604020202020204" charset="0"/>
              </a:rPr>
              <a:t> </a:t>
            </a:r>
            <a:r>
              <a:rPr lang="en-US" sz="1800" dirty="0" err="1">
                <a:solidFill>
                  <a:schemeClr val="accent6"/>
                </a:solidFill>
                <a:latin typeface="Metrophobic" panose="020B0604020202020204" charset="0"/>
              </a:rPr>
              <a:t>nhạc</a:t>
            </a:r>
            <a:r>
              <a:rPr lang="en-US" sz="1800" dirty="0">
                <a:solidFill>
                  <a:schemeClr val="accent6"/>
                </a:solidFill>
                <a:latin typeface="Metrophobic" panose="020B0604020202020204" charset="0"/>
              </a:rPr>
              <a:t> </a:t>
            </a:r>
            <a:r>
              <a:rPr lang="en-US" sz="1800" dirty="0" err="1">
                <a:solidFill>
                  <a:schemeClr val="accent6"/>
                </a:solidFill>
                <a:latin typeface="Metrophobic" panose="020B0604020202020204" charset="0"/>
              </a:rPr>
              <a:t>trực</a:t>
            </a:r>
            <a:r>
              <a:rPr lang="en-US" sz="1800" dirty="0">
                <a:solidFill>
                  <a:schemeClr val="accent6"/>
                </a:solidFill>
                <a:latin typeface="Metrophobic" panose="020B0604020202020204" charset="0"/>
              </a:rPr>
              <a:t> </a:t>
            </a:r>
            <a:r>
              <a:rPr lang="en-US" sz="1800" dirty="0" err="1">
                <a:solidFill>
                  <a:schemeClr val="accent6"/>
                </a:solidFill>
                <a:latin typeface="Metrophobic" panose="020B0604020202020204" charset="0"/>
              </a:rPr>
              <a:t>tuyến</a:t>
            </a:r>
            <a:r>
              <a:rPr lang="en-US" sz="1800" dirty="0">
                <a:solidFill>
                  <a:schemeClr val="accent6"/>
                </a:solidFill>
                <a:latin typeface="Metrophobic" panose="020B0604020202020204" charset="0"/>
              </a:rPr>
              <a:t> </a:t>
            </a:r>
            <a:r>
              <a:rPr lang="en-US" sz="1800" dirty="0" err="1">
                <a:solidFill>
                  <a:schemeClr val="accent6"/>
                </a:solidFill>
                <a:latin typeface="Metrophobic" panose="020B0604020202020204" charset="0"/>
              </a:rPr>
              <a:t>và</a:t>
            </a:r>
            <a:r>
              <a:rPr lang="en-US" sz="1800" dirty="0">
                <a:solidFill>
                  <a:schemeClr val="accent6"/>
                </a:solidFill>
                <a:latin typeface="Metrophobic" panose="020B0604020202020204" charset="0"/>
              </a:rPr>
              <a:t> </a:t>
            </a:r>
            <a:r>
              <a:rPr lang="en-US" sz="1800" dirty="0" err="1">
                <a:solidFill>
                  <a:schemeClr val="accent6"/>
                </a:solidFill>
                <a:latin typeface="Metrophobic" panose="020B0604020202020204" charset="0"/>
              </a:rPr>
              <a:t>ngoại</a:t>
            </a:r>
            <a:r>
              <a:rPr lang="en-US" sz="1800" dirty="0">
                <a:solidFill>
                  <a:schemeClr val="accent6"/>
                </a:solidFill>
                <a:latin typeface="Metrophobic" panose="020B0604020202020204" charset="0"/>
              </a:rPr>
              <a:t> </a:t>
            </a:r>
            <a:r>
              <a:rPr lang="en-US" sz="1800" dirty="0" err="1">
                <a:solidFill>
                  <a:schemeClr val="accent6"/>
                </a:solidFill>
                <a:latin typeface="Metrophobic" panose="020B0604020202020204" charset="0"/>
              </a:rPr>
              <a:t>tuyến</a:t>
            </a:r>
            <a:r>
              <a:rPr lang="en-US" sz="1800" dirty="0">
                <a:solidFill>
                  <a:schemeClr val="accent6"/>
                </a:solidFill>
                <a:latin typeface="Metrophobic" panose="020B0604020202020204" charset="0"/>
              </a:rPr>
              <a:t> (</a:t>
            </a:r>
            <a:r>
              <a:rPr lang="en-US" sz="1800" dirty="0" err="1">
                <a:solidFill>
                  <a:schemeClr val="accent6"/>
                </a:solidFill>
                <a:latin typeface="Metrophobic" panose="020B0604020202020204" charset="0"/>
              </a:rPr>
              <a:t>đối</a:t>
            </a:r>
            <a:r>
              <a:rPr lang="en-US" sz="1800" dirty="0">
                <a:solidFill>
                  <a:schemeClr val="accent6"/>
                </a:solidFill>
                <a:latin typeface="Metrophobic" panose="020B0604020202020204" charset="0"/>
              </a:rPr>
              <a:t> </a:t>
            </a:r>
            <a:r>
              <a:rPr lang="en-US" sz="1800" dirty="0" err="1">
                <a:solidFill>
                  <a:schemeClr val="accent6"/>
                </a:solidFill>
                <a:latin typeface="Metrophobic" panose="020B0604020202020204" charset="0"/>
              </a:rPr>
              <a:t>với</a:t>
            </a:r>
            <a:r>
              <a:rPr lang="en-US" sz="1800" dirty="0">
                <a:solidFill>
                  <a:schemeClr val="accent6"/>
                </a:solidFill>
                <a:latin typeface="Metrophobic" panose="020B0604020202020204" charset="0"/>
              </a:rPr>
              <a:t> </a:t>
            </a:r>
            <a:r>
              <a:rPr lang="en-US" sz="1800" dirty="0" err="1">
                <a:solidFill>
                  <a:schemeClr val="accent6"/>
                </a:solidFill>
                <a:latin typeface="Metrophobic" panose="020B0604020202020204" charset="0"/>
              </a:rPr>
              <a:t>các</a:t>
            </a:r>
            <a:r>
              <a:rPr lang="en-US" sz="1800" dirty="0">
                <a:solidFill>
                  <a:schemeClr val="accent6"/>
                </a:solidFill>
                <a:latin typeface="Metrophobic" panose="020B0604020202020204" charset="0"/>
              </a:rPr>
              <a:t> </a:t>
            </a:r>
            <a:r>
              <a:rPr lang="en-US" sz="1800" dirty="0" err="1">
                <a:solidFill>
                  <a:schemeClr val="accent6"/>
                </a:solidFill>
                <a:latin typeface="Metrophobic" panose="020B0604020202020204" charset="0"/>
              </a:rPr>
              <a:t>bài</a:t>
            </a:r>
            <a:r>
              <a:rPr lang="en-US" sz="1800" dirty="0">
                <a:solidFill>
                  <a:schemeClr val="accent6"/>
                </a:solidFill>
                <a:latin typeface="Metrophobic" panose="020B0604020202020204" charset="0"/>
              </a:rPr>
              <a:t> </a:t>
            </a:r>
            <a:r>
              <a:rPr lang="en-US" sz="1800" dirty="0" err="1">
                <a:solidFill>
                  <a:schemeClr val="accent6"/>
                </a:solidFill>
                <a:latin typeface="Metrophobic" panose="020B0604020202020204" charset="0"/>
              </a:rPr>
              <a:t>hát</a:t>
            </a:r>
            <a:r>
              <a:rPr lang="en-US" sz="1800" dirty="0">
                <a:solidFill>
                  <a:schemeClr val="accent6"/>
                </a:solidFill>
                <a:latin typeface="Metrophobic" panose="020B0604020202020204" charset="0"/>
              </a:rPr>
              <a:t> </a:t>
            </a:r>
            <a:r>
              <a:rPr lang="en-US" sz="1800" dirty="0" err="1">
                <a:solidFill>
                  <a:schemeClr val="accent6"/>
                </a:solidFill>
                <a:latin typeface="Metrophobic" panose="020B0604020202020204" charset="0"/>
              </a:rPr>
              <a:t>có</a:t>
            </a:r>
            <a:r>
              <a:rPr lang="en-US" sz="1800" dirty="0">
                <a:solidFill>
                  <a:schemeClr val="accent6"/>
                </a:solidFill>
                <a:latin typeface="Metrophobic" panose="020B0604020202020204" charset="0"/>
              </a:rPr>
              <a:t> </a:t>
            </a:r>
            <a:r>
              <a:rPr lang="en-US" sz="1800" dirty="0" err="1">
                <a:solidFill>
                  <a:schemeClr val="accent6"/>
                </a:solidFill>
                <a:latin typeface="Metrophobic" panose="020B0604020202020204" charset="0"/>
              </a:rPr>
              <a:t>sẵn</a:t>
            </a:r>
            <a:r>
              <a:rPr lang="en-US" sz="1800" dirty="0">
                <a:solidFill>
                  <a:schemeClr val="accent6"/>
                </a:solidFill>
                <a:latin typeface="Metrophobic" panose="020B0604020202020204" charset="0"/>
              </a:rPr>
              <a:t> </a:t>
            </a:r>
            <a:r>
              <a:rPr lang="en-US" sz="1800" dirty="0" err="1">
                <a:solidFill>
                  <a:schemeClr val="accent6"/>
                </a:solidFill>
                <a:latin typeface="Metrophobic" panose="020B0604020202020204" charset="0"/>
              </a:rPr>
              <a:t>trên</a:t>
            </a:r>
            <a:r>
              <a:rPr lang="en-US" sz="1800" dirty="0">
                <a:solidFill>
                  <a:schemeClr val="accent6"/>
                </a:solidFill>
                <a:latin typeface="Metrophobic" panose="020B0604020202020204" charset="0"/>
              </a:rPr>
              <a:t> </a:t>
            </a:r>
            <a:r>
              <a:rPr lang="en-US" sz="1800" dirty="0" err="1">
                <a:solidFill>
                  <a:schemeClr val="accent6"/>
                </a:solidFill>
                <a:latin typeface="Metrophobic" panose="020B0604020202020204" charset="0"/>
              </a:rPr>
              <a:t>máy</a:t>
            </a:r>
            <a:r>
              <a:rPr lang="en-US" sz="1800" dirty="0">
                <a:solidFill>
                  <a:schemeClr val="accent6"/>
                </a:solidFill>
                <a:latin typeface="Metrophobic" panose="020B0604020202020204" charset="0"/>
              </a:rPr>
              <a:t>).</a:t>
            </a:r>
          </a:p>
          <a:p>
            <a:pPr marL="342900" indent="-342900" algn="just">
              <a:buClr>
                <a:schemeClr val="accent6"/>
              </a:buClr>
              <a:buSzPct val="100000"/>
              <a:buFont typeface="Arial" panose="020B0604020202020204" pitchFamily="34" charset="0"/>
              <a:buChar char="•"/>
            </a:pPr>
            <a:r>
              <a:rPr lang="en-US" sz="1800" dirty="0" err="1">
                <a:solidFill>
                  <a:schemeClr val="accent6"/>
                </a:solidFill>
                <a:latin typeface="Metrophobic" panose="020B0604020202020204" charset="0"/>
              </a:rPr>
              <a:t>Tìm</a:t>
            </a:r>
            <a:r>
              <a:rPr lang="en-US" sz="1800" dirty="0">
                <a:solidFill>
                  <a:schemeClr val="accent6"/>
                </a:solidFill>
                <a:latin typeface="Metrophobic" panose="020B0604020202020204" charset="0"/>
              </a:rPr>
              <a:t> </a:t>
            </a:r>
            <a:r>
              <a:rPr lang="en-US" sz="1800" dirty="0" err="1">
                <a:solidFill>
                  <a:schemeClr val="accent6"/>
                </a:solidFill>
                <a:latin typeface="Metrophobic" panose="020B0604020202020204" charset="0"/>
              </a:rPr>
              <a:t>kiếm</a:t>
            </a:r>
            <a:r>
              <a:rPr lang="en-US" sz="1800" dirty="0">
                <a:solidFill>
                  <a:schemeClr val="accent6"/>
                </a:solidFill>
                <a:latin typeface="Metrophobic" panose="020B0604020202020204" charset="0"/>
              </a:rPr>
              <a:t> </a:t>
            </a:r>
            <a:r>
              <a:rPr lang="en-US" sz="1800" dirty="0" err="1">
                <a:solidFill>
                  <a:schemeClr val="accent6"/>
                </a:solidFill>
                <a:latin typeface="Metrophobic" panose="020B0604020202020204" charset="0"/>
              </a:rPr>
              <a:t>và</a:t>
            </a:r>
            <a:r>
              <a:rPr lang="en-US" sz="1800" dirty="0">
                <a:solidFill>
                  <a:schemeClr val="accent6"/>
                </a:solidFill>
                <a:latin typeface="Metrophobic" panose="020B0604020202020204" charset="0"/>
              </a:rPr>
              <a:t> </a:t>
            </a:r>
            <a:r>
              <a:rPr lang="en-US" sz="1800" dirty="0" err="1">
                <a:solidFill>
                  <a:schemeClr val="accent6"/>
                </a:solidFill>
                <a:latin typeface="Metrophobic" panose="020B0604020202020204" charset="0"/>
              </a:rPr>
              <a:t>phân</a:t>
            </a:r>
            <a:r>
              <a:rPr lang="en-US" sz="1800" dirty="0">
                <a:solidFill>
                  <a:schemeClr val="accent6"/>
                </a:solidFill>
                <a:latin typeface="Metrophobic" panose="020B0604020202020204" charset="0"/>
              </a:rPr>
              <a:t> </a:t>
            </a:r>
            <a:r>
              <a:rPr lang="en-US" sz="1800" dirty="0" err="1">
                <a:solidFill>
                  <a:schemeClr val="accent6"/>
                </a:solidFill>
                <a:latin typeface="Metrophobic" panose="020B0604020202020204" charset="0"/>
              </a:rPr>
              <a:t>loại</a:t>
            </a:r>
            <a:r>
              <a:rPr lang="en-US" sz="1800" dirty="0">
                <a:solidFill>
                  <a:schemeClr val="accent6"/>
                </a:solidFill>
                <a:latin typeface="Metrophobic" panose="020B0604020202020204" charset="0"/>
              </a:rPr>
              <a:t> </a:t>
            </a:r>
            <a:r>
              <a:rPr lang="en-US" sz="1800" dirty="0" err="1">
                <a:solidFill>
                  <a:schemeClr val="accent6"/>
                </a:solidFill>
                <a:latin typeface="Metrophobic" panose="020B0604020202020204" charset="0"/>
              </a:rPr>
              <a:t>bài</a:t>
            </a:r>
            <a:r>
              <a:rPr lang="en-US" sz="1800" dirty="0">
                <a:solidFill>
                  <a:schemeClr val="accent6"/>
                </a:solidFill>
                <a:latin typeface="Metrophobic" panose="020B0604020202020204" charset="0"/>
              </a:rPr>
              <a:t> </a:t>
            </a:r>
            <a:r>
              <a:rPr lang="en-US" sz="1800" dirty="0" err="1">
                <a:solidFill>
                  <a:schemeClr val="accent6"/>
                </a:solidFill>
                <a:latin typeface="Metrophobic" panose="020B0604020202020204" charset="0"/>
              </a:rPr>
              <a:t>hát</a:t>
            </a:r>
            <a:r>
              <a:rPr lang="en-US" sz="1800" dirty="0">
                <a:solidFill>
                  <a:schemeClr val="accent6"/>
                </a:solidFill>
                <a:latin typeface="Metrophobic" panose="020B0604020202020204" charset="0"/>
              </a:rPr>
              <a:t> </a:t>
            </a:r>
            <a:r>
              <a:rPr lang="en-US" sz="1800" dirty="0" err="1">
                <a:solidFill>
                  <a:schemeClr val="accent6"/>
                </a:solidFill>
                <a:latin typeface="Metrophobic" panose="020B0604020202020204" charset="0"/>
              </a:rPr>
              <a:t>theo</a:t>
            </a:r>
            <a:r>
              <a:rPr lang="en-US" sz="1800" dirty="0">
                <a:solidFill>
                  <a:schemeClr val="accent6"/>
                </a:solidFill>
                <a:latin typeface="Metrophobic" panose="020B0604020202020204" charset="0"/>
              </a:rPr>
              <a:t> </a:t>
            </a:r>
            <a:r>
              <a:rPr lang="en-US" sz="1800" dirty="0" err="1">
                <a:solidFill>
                  <a:schemeClr val="accent6"/>
                </a:solidFill>
                <a:latin typeface="Metrophobic" panose="020B0604020202020204" charset="0"/>
              </a:rPr>
              <a:t>tên</a:t>
            </a:r>
            <a:r>
              <a:rPr lang="en-US" sz="1800" dirty="0">
                <a:solidFill>
                  <a:schemeClr val="accent6"/>
                </a:solidFill>
                <a:latin typeface="Metrophobic" panose="020B0604020202020204" charset="0"/>
              </a:rPr>
              <a:t>, </a:t>
            </a:r>
            <a:r>
              <a:rPr lang="en-US" sz="1800" dirty="0" err="1">
                <a:solidFill>
                  <a:schemeClr val="accent6"/>
                </a:solidFill>
                <a:latin typeface="Metrophobic" panose="020B0604020202020204" charset="0"/>
              </a:rPr>
              <a:t>theo</a:t>
            </a:r>
            <a:r>
              <a:rPr lang="en-US" sz="1800" dirty="0">
                <a:solidFill>
                  <a:schemeClr val="accent6"/>
                </a:solidFill>
                <a:latin typeface="Metrophobic" panose="020B0604020202020204" charset="0"/>
              </a:rPr>
              <a:t> album, </a:t>
            </a:r>
            <a:r>
              <a:rPr lang="en-US" sz="1800" dirty="0" err="1">
                <a:solidFill>
                  <a:schemeClr val="accent6"/>
                </a:solidFill>
                <a:latin typeface="Metrophobic" panose="020B0604020202020204" charset="0"/>
              </a:rPr>
              <a:t>theo</a:t>
            </a:r>
            <a:r>
              <a:rPr lang="en-US" sz="1800" dirty="0">
                <a:solidFill>
                  <a:schemeClr val="accent6"/>
                </a:solidFill>
                <a:latin typeface="Metrophobic" panose="020B0604020202020204" charset="0"/>
              </a:rPr>
              <a:t> </a:t>
            </a:r>
            <a:r>
              <a:rPr lang="en-US" sz="1800" dirty="0" err="1">
                <a:solidFill>
                  <a:schemeClr val="accent6"/>
                </a:solidFill>
                <a:latin typeface="Metrophobic" panose="020B0604020202020204" charset="0"/>
              </a:rPr>
              <a:t>nghệ</a:t>
            </a:r>
            <a:r>
              <a:rPr lang="en-US" sz="1800" dirty="0">
                <a:solidFill>
                  <a:schemeClr val="accent6"/>
                </a:solidFill>
                <a:latin typeface="Metrophobic" panose="020B0604020202020204" charset="0"/>
              </a:rPr>
              <a:t> </a:t>
            </a:r>
            <a:r>
              <a:rPr lang="en-US" sz="1800" dirty="0" err="1">
                <a:solidFill>
                  <a:schemeClr val="accent6"/>
                </a:solidFill>
                <a:latin typeface="Metrophobic" panose="020B0604020202020204" charset="0"/>
              </a:rPr>
              <a:t>sĩ</a:t>
            </a:r>
            <a:r>
              <a:rPr lang="en-US" sz="1800" dirty="0">
                <a:solidFill>
                  <a:schemeClr val="accent6"/>
                </a:solidFill>
                <a:latin typeface="Metrophobic" panose="020B0604020202020204" charset="0"/>
              </a:rPr>
              <a:t>, </a:t>
            </a:r>
            <a:r>
              <a:rPr lang="en-US" sz="1800" dirty="0" err="1">
                <a:solidFill>
                  <a:schemeClr val="accent6"/>
                </a:solidFill>
                <a:latin typeface="Metrophobic" panose="020B0604020202020204" charset="0"/>
              </a:rPr>
              <a:t>theo</a:t>
            </a:r>
            <a:r>
              <a:rPr lang="en-US" sz="1800" dirty="0">
                <a:solidFill>
                  <a:schemeClr val="accent6"/>
                </a:solidFill>
                <a:latin typeface="Metrophobic" panose="020B0604020202020204" charset="0"/>
              </a:rPr>
              <a:t> </a:t>
            </a:r>
            <a:r>
              <a:rPr lang="en-US" sz="1800" dirty="0" err="1">
                <a:solidFill>
                  <a:schemeClr val="accent6"/>
                </a:solidFill>
                <a:latin typeface="Metrophobic" panose="020B0604020202020204" charset="0"/>
              </a:rPr>
              <a:t>thể</a:t>
            </a:r>
            <a:r>
              <a:rPr lang="en-US" sz="1800" dirty="0">
                <a:solidFill>
                  <a:schemeClr val="accent6"/>
                </a:solidFill>
                <a:latin typeface="Metrophobic" panose="020B0604020202020204" charset="0"/>
              </a:rPr>
              <a:t> </a:t>
            </a:r>
            <a:r>
              <a:rPr lang="en-US" sz="1800" dirty="0" err="1">
                <a:solidFill>
                  <a:schemeClr val="accent6"/>
                </a:solidFill>
                <a:latin typeface="Metrophobic" panose="020B0604020202020204" charset="0"/>
              </a:rPr>
              <a:t>loại</a:t>
            </a:r>
            <a:r>
              <a:rPr lang="en-US" sz="1800" dirty="0">
                <a:solidFill>
                  <a:schemeClr val="accent6"/>
                </a:solidFill>
                <a:latin typeface="Metrophobic" panose="020B0604020202020204" charset="0"/>
              </a:rPr>
              <a:t>, </a:t>
            </a:r>
            <a:r>
              <a:rPr lang="en-US" sz="1800" dirty="0" err="1">
                <a:solidFill>
                  <a:schemeClr val="accent6"/>
                </a:solidFill>
                <a:latin typeface="Metrophobic" panose="020B0604020202020204" charset="0"/>
              </a:rPr>
              <a:t>theo</a:t>
            </a:r>
            <a:r>
              <a:rPr lang="en-US" sz="1800" dirty="0">
                <a:solidFill>
                  <a:schemeClr val="accent6"/>
                </a:solidFill>
                <a:latin typeface="Metrophobic" panose="020B0604020202020204" charset="0"/>
              </a:rPr>
              <a:t> </a:t>
            </a:r>
            <a:r>
              <a:rPr lang="en-US" sz="1800" dirty="0" err="1">
                <a:solidFill>
                  <a:schemeClr val="accent6"/>
                </a:solidFill>
                <a:latin typeface="Metrophobic" panose="020B0604020202020204" charset="0"/>
              </a:rPr>
              <a:t>quốc</a:t>
            </a:r>
            <a:r>
              <a:rPr lang="en-US" sz="1800" dirty="0">
                <a:solidFill>
                  <a:schemeClr val="accent6"/>
                </a:solidFill>
                <a:latin typeface="Metrophobic" panose="020B0604020202020204" charset="0"/>
              </a:rPr>
              <a:t> </a:t>
            </a:r>
            <a:r>
              <a:rPr lang="en-US" sz="1800" dirty="0" err="1">
                <a:solidFill>
                  <a:schemeClr val="accent6"/>
                </a:solidFill>
                <a:latin typeface="Metrophobic" panose="020B0604020202020204" charset="0"/>
              </a:rPr>
              <a:t>gia</a:t>
            </a:r>
            <a:r>
              <a:rPr lang="en-US" sz="1800" dirty="0">
                <a:solidFill>
                  <a:schemeClr val="accent6"/>
                </a:solidFill>
                <a:latin typeface="Metrophobic" panose="020B0604020202020204" charset="0"/>
              </a:rPr>
              <a:t>, </a:t>
            </a:r>
            <a:r>
              <a:rPr lang="en-US" sz="1800" dirty="0" err="1">
                <a:solidFill>
                  <a:schemeClr val="accent6"/>
                </a:solidFill>
                <a:latin typeface="Metrophobic" panose="020B0604020202020204" charset="0"/>
              </a:rPr>
              <a:t>theo</a:t>
            </a:r>
            <a:r>
              <a:rPr lang="en-US" sz="1800" dirty="0">
                <a:solidFill>
                  <a:schemeClr val="accent6"/>
                </a:solidFill>
                <a:latin typeface="Metrophobic" panose="020B0604020202020204" charset="0"/>
              </a:rPr>
              <a:t> </a:t>
            </a:r>
            <a:r>
              <a:rPr lang="en-US" sz="1800" dirty="0" err="1">
                <a:solidFill>
                  <a:schemeClr val="accent6"/>
                </a:solidFill>
                <a:latin typeface="Metrophobic" panose="020B0604020202020204" charset="0"/>
              </a:rPr>
              <a:t>danh</a:t>
            </a:r>
            <a:r>
              <a:rPr lang="en-US" sz="1800" dirty="0">
                <a:solidFill>
                  <a:schemeClr val="accent6"/>
                </a:solidFill>
                <a:latin typeface="Metrophobic" panose="020B0604020202020204" charset="0"/>
              </a:rPr>
              <a:t> </a:t>
            </a:r>
            <a:r>
              <a:rPr lang="en-US" sz="1800" dirty="0" err="1">
                <a:solidFill>
                  <a:schemeClr val="accent6"/>
                </a:solidFill>
                <a:latin typeface="Metrophobic" panose="020B0604020202020204" charset="0"/>
              </a:rPr>
              <a:t>sách</a:t>
            </a:r>
            <a:r>
              <a:rPr lang="en-US" sz="1800" dirty="0">
                <a:solidFill>
                  <a:schemeClr val="accent6"/>
                </a:solidFill>
                <a:latin typeface="Metrophobic" panose="020B0604020202020204" charset="0"/>
              </a:rPr>
              <a:t> </a:t>
            </a:r>
            <a:r>
              <a:rPr lang="en-US" sz="1800" dirty="0" err="1">
                <a:solidFill>
                  <a:schemeClr val="accent6"/>
                </a:solidFill>
                <a:latin typeface="Metrophobic" panose="020B0604020202020204" charset="0"/>
              </a:rPr>
              <a:t>phát</a:t>
            </a:r>
            <a:r>
              <a:rPr lang="en-US" sz="1800" dirty="0">
                <a:solidFill>
                  <a:schemeClr val="accent6"/>
                </a:solidFill>
                <a:latin typeface="Metrophobic" panose="020B0604020202020204" charset="0"/>
              </a:rPr>
              <a:t> (</a:t>
            </a:r>
            <a:r>
              <a:rPr lang="en-US" sz="1800" dirty="0" err="1">
                <a:solidFill>
                  <a:schemeClr val="accent6"/>
                </a:solidFill>
                <a:latin typeface="Metrophobic" panose="020B0604020202020204" charset="0"/>
              </a:rPr>
              <a:t>tuỳ</a:t>
            </a:r>
            <a:r>
              <a:rPr lang="en-US" sz="1800" dirty="0">
                <a:solidFill>
                  <a:schemeClr val="accent6"/>
                </a:solidFill>
                <a:latin typeface="Metrophobic" panose="020B0604020202020204" charset="0"/>
              </a:rPr>
              <a:t> </a:t>
            </a:r>
            <a:r>
              <a:rPr lang="en-US" sz="1800" dirty="0" err="1">
                <a:solidFill>
                  <a:schemeClr val="accent6"/>
                </a:solidFill>
                <a:latin typeface="Metrophobic" panose="020B0604020202020204" charset="0"/>
              </a:rPr>
              <a:t>chỉnh</a:t>
            </a:r>
            <a:r>
              <a:rPr lang="en-US" sz="1800" dirty="0">
                <a:solidFill>
                  <a:schemeClr val="accent6"/>
                </a:solidFill>
                <a:latin typeface="Metrophobic" panose="020B0604020202020204" charset="0"/>
              </a:rPr>
              <a:t> </a:t>
            </a:r>
            <a:r>
              <a:rPr lang="en-US" sz="1800" dirty="0" err="1">
                <a:solidFill>
                  <a:schemeClr val="accent6"/>
                </a:solidFill>
                <a:latin typeface="Metrophobic" panose="020B0604020202020204" charset="0"/>
              </a:rPr>
              <a:t>hoặc</a:t>
            </a:r>
            <a:r>
              <a:rPr lang="en-US" sz="1800" dirty="0">
                <a:solidFill>
                  <a:schemeClr val="accent6"/>
                </a:solidFill>
                <a:latin typeface="Metrophobic" panose="020B0604020202020204" charset="0"/>
              </a:rPr>
              <a:t> </a:t>
            </a:r>
            <a:r>
              <a:rPr lang="en-US" sz="1800" dirty="0" err="1">
                <a:solidFill>
                  <a:schemeClr val="accent6"/>
                </a:solidFill>
                <a:latin typeface="Metrophobic" panose="020B0604020202020204" charset="0"/>
              </a:rPr>
              <a:t>có</a:t>
            </a:r>
            <a:r>
              <a:rPr lang="en-US" sz="1800" dirty="0">
                <a:solidFill>
                  <a:schemeClr val="accent6"/>
                </a:solidFill>
                <a:latin typeface="Metrophobic" panose="020B0604020202020204" charset="0"/>
              </a:rPr>
              <a:t> </a:t>
            </a:r>
            <a:r>
              <a:rPr lang="en-US" sz="1800" dirty="0" err="1">
                <a:solidFill>
                  <a:schemeClr val="accent6"/>
                </a:solidFill>
                <a:latin typeface="Metrophobic" panose="020B0604020202020204" charset="0"/>
              </a:rPr>
              <a:t>sẵn</a:t>
            </a:r>
            <a:r>
              <a:rPr lang="en-US" sz="1800" dirty="0">
                <a:solidFill>
                  <a:schemeClr val="accent6"/>
                </a:solidFill>
                <a:latin typeface="Metrophobic" panose="020B0604020202020204" charset="0"/>
              </a:rPr>
              <a:t>).</a:t>
            </a:r>
          </a:p>
          <a:p>
            <a:pPr marL="342900" indent="-342900" algn="just">
              <a:buClr>
                <a:schemeClr val="accent6"/>
              </a:buClr>
              <a:buSzPct val="100000"/>
              <a:buFont typeface="Arial" panose="020B0604020202020204" pitchFamily="34" charset="0"/>
              <a:buChar char="•"/>
            </a:pPr>
            <a:r>
              <a:rPr lang="en-US" sz="1800" dirty="0" err="1">
                <a:solidFill>
                  <a:schemeClr val="accent6"/>
                </a:solidFill>
                <a:latin typeface="Metrophobic" panose="020B0604020202020204" charset="0"/>
              </a:rPr>
              <a:t>Để</a:t>
            </a:r>
            <a:r>
              <a:rPr lang="en-US" sz="1800" dirty="0">
                <a:solidFill>
                  <a:schemeClr val="accent6"/>
                </a:solidFill>
                <a:latin typeface="Metrophobic" panose="020B0604020202020204" charset="0"/>
              </a:rPr>
              <a:t> </a:t>
            </a:r>
            <a:r>
              <a:rPr lang="en-US" sz="1800" dirty="0" err="1">
                <a:solidFill>
                  <a:schemeClr val="accent6"/>
                </a:solidFill>
                <a:latin typeface="Metrophobic" panose="020B0604020202020204" charset="0"/>
              </a:rPr>
              <a:t>lại</a:t>
            </a:r>
            <a:r>
              <a:rPr lang="en-US" sz="1800" dirty="0">
                <a:solidFill>
                  <a:schemeClr val="accent6"/>
                </a:solidFill>
                <a:latin typeface="Metrophobic" panose="020B0604020202020204" charset="0"/>
              </a:rPr>
              <a:t> </a:t>
            </a:r>
            <a:r>
              <a:rPr lang="en-US" sz="1800" dirty="0" err="1">
                <a:solidFill>
                  <a:schemeClr val="accent6"/>
                </a:solidFill>
                <a:latin typeface="Metrophobic" panose="020B0604020202020204" charset="0"/>
              </a:rPr>
              <a:t>bình</a:t>
            </a:r>
            <a:r>
              <a:rPr lang="en-US" sz="1800" dirty="0">
                <a:solidFill>
                  <a:schemeClr val="accent6"/>
                </a:solidFill>
                <a:latin typeface="Metrophobic" panose="020B0604020202020204" charset="0"/>
              </a:rPr>
              <a:t> </a:t>
            </a:r>
            <a:r>
              <a:rPr lang="en-US" sz="1800" dirty="0" err="1">
                <a:solidFill>
                  <a:schemeClr val="accent6"/>
                </a:solidFill>
                <a:latin typeface="Metrophobic" panose="020B0604020202020204" charset="0"/>
              </a:rPr>
              <a:t>luận</a:t>
            </a:r>
            <a:r>
              <a:rPr lang="en-US" sz="1800" dirty="0">
                <a:solidFill>
                  <a:schemeClr val="accent6"/>
                </a:solidFill>
                <a:latin typeface="Metrophobic" panose="020B0604020202020204" charset="0"/>
              </a:rPr>
              <a:t> </a:t>
            </a:r>
            <a:r>
              <a:rPr lang="en-US" sz="1800" dirty="0" err="1">
                <a:solidFill>
                  <a:schemeClr val="accent6"/>
                </a:solidFill>
                <a:latin typeface="Metrophobic" panose="020B0604020202020204" charset="0"/>
              </a:rPr>
              <a:t>cho</a:t>
            </a:r>
            <a:r>
              <a:rPr lang="en-US" sz="1800" dirty="0">
                <a:solidFill>
                  <a:schemeClr val="accent6"/>
                </a:solidFill>
                <a:latin typeface="Metrophobic" panose="020B0604020202020204" charset="0"/>
              </a:rPr>
              <a:t> </a:t>
            </a:r>
            <a:r>
              <a:rPr lang="en-US" sz="1800" dirty="0" err="1">
                <a:solidFill>
                  <a:schemeClr val="accent6"/>
                </a:solidFill>
                <a:latin typeface="Metrophobic" panose="020B0604020202020204" charset="0"/>
              </a:rPr>
              <a:t>từng</a:t>
            </a:r>
            <a:r>
              <a:rPr lang="en-US" sz="1800" dirty="0">
                <a:solidFill>
                  <a:schemeClr val="accent6"/>
                </a:solidFill>
                <a:latin typeface="Metrophobic" panose="020B0604020202020204" charset="0"/>
              </a:rPr>
              <a:t> </a:t>
            </a:r>
            <a:r>
              <a:rPr lang="en-US" sz="1800" dirty="0" err="1">
                <a:solidFill>
                  <a:schemeClr val="accent6"/>
                </a:solidFill>
                <a:latin typeface="Metrophobic" panose="020B0604020202020204" charset="0"/>
              </a:rPr>
              <a:t>bài</a:t>
            </a:r>
            <a:r>
              <a:rPr lang="en-US" sz="1800" dirty="0">
                <a:solidFill>
                  <a:schemeClr val="accent6"/>
                </a:solidFill>
                <a:latin typeface="Metrophobic" panose="020B0604020202020204" charset="0"/>
              </a:rPr>
              <a:t> </a:t>
            </a:r>
            <a:r>
              <a:rPr lang="en-US" sz="1800" dirty="0" err="1">
                <a:solidFill>
                  <a:schemeClr val="accent6"/>
                </a:solidFill>
                <a:latin typeface="Metrophobic" panose="020B0604020202020204" charset="0"/>
              </a:rPr>
              <a:t>hát</a:t>
            </a:r>
            <a:r>
              <a:rPr lang="en-US" sz="1800" dirty="0">
                <a:solidFill>
                  <a:schemeClr val="accent6"/>
                </a:solidFill>
                <a:latin typeface="Metrophobic" panose="020B0604020202020204" charset="0"/>
              </a:rPr>
              <a:t> </a:t>
            </a:r>
            <a:r>
              <a:rPr lang="en-US" sz="1800" dirty="0" err="1">
                <a:solidFill>
                  <a:schemeClr val="accent6"/>
                </a:solidFill>
                <a:latin typeface="Metrophobic" panose="020B0604020202020204" charset="0"/>
              </a:rPr>
              <a:t>và</a:t>
            </a:r>
            <a:r>
              <a:rPr lang="en-US" sz="1800" dirty="0">
                <a:solidFill>
                  <a:schemeClr val="accent6"/>
                </a:solidFill>
                <a:latin typeface="Metrophobic" panose="020B0604020202020204" charset="0"/>
              </a:rPr>
              <a:t> </a:t>
            </a:r>
            <a:r>
              <a:rPr lang="en-US" sz="1800" dirty="0" err="1">
                <a:solidFill>
                  <a:schemeClr val="accent6"/>
                </a:solidFill>
                <a:latin typeface="Metrophobic" panose="020B0604020202020204" charset="0"/>
              </a:rPr>
              <a:t>tải</a:t>
            </a:r>
            <a:r>
              <a:rPr lang="en-US" sz="1800" dirty="0">
                <a:solidFill>
                  <a:schemeClr val="accent6"/>
                </a:solidFill>
                <a:latin typeface="Metrophobic" panose="020B0604020202020204" charset="0"/>
              </a:rPr>
              <a:t> </a:t>
            </a:r>
            <a:r>
              <a:rPr lang="en-US" sz="1800" dirty="0" err="1">
                <a:solidFill>
                  <a:schemeClr val="accent6"/>
                </a:solidFill>
                <a:latin typeface="Metrophobic" panose="020B0604020202020204" charset="0"/>
              </a:rPr>
              <a:t>bài</a:t>
            </a:r>
            <a:r>
              <a:rPr lang="en-US" sz="1800" dirty="0">
                <a:solidFill>
                  <a:schemeClr val="accent6"/>
                </a:solidFill>
                <a:latin typeface="Metrophobic" panose="020B0604020202020204" charset="0"/>
              </a:rPr>
              <a:t> </a:t>
            </a:r>
            <a:r>
              <a:rPr lang="en-US" sz="1800" dirty="0" err="1">
                <a:solidFill>
                  <a:schemeClr val="accent6"/>
                </a:solidFill>
                <a:latin typeface="Metrophobic" panose="020B0604020202020204" charset="0"/>
              </a:rPr>
              <a:t>hát</a:t>
            </a:r>
            <a:r>
              <a:rPr lang="en-US" sz="1800" dirty="0">
                <a:solidFill>
                  <a:schemeClr val="accent6"/>
                </a:solidFill>
                <a:latin typeface="Metrophobic" panose="020B0604020202020204" charset="0"/>
              </a:rPr>
              <a:t> </a:t>
            </a:r>
            <a:r>
              <a:rPr lang="en-US" sz="1800" dirty="0" err="1">
                <a:solidFill>
                  <a:schemeClr val="accent6"/>
                </a:solidFill>
                <a:latin typeface="Metrophobic" panose="020B0604020202020204" charset="0"/>
              </a:rPr>
              <a:t>về</a:t>
            </a:r>
            <a:r>
              <a:rPr lang="en-US" sz="1800" dirty="0">
                <a:solidFill>
                  <a:schemeClr val="accent6"/>
                </a:solidFill>
                <a:latin typeface="Metrophobic" panose="020B0604020202020204" charset="0"/>
              </a:rPr>
              <a:t> </a:t>
            </a:r>
            <a:r>
              <a:rPr lang="en-US" sz="1800" dirty="0" err="1">
                <a:solidFill>
                  <a:schemeClr val="accent6"/>
                </a:solidFill>
                <a:latin typeface="Metrophobic" panose="020B0604020202020204" charset="0"/>
              </a:rPr>
              <a:t>thiết</a:t>
            </a:r>
            <a:r>
              <a:rPr lang="en-US" sz="1800" dirty="0">
                <a:solidFill>
                  <a:schemeClr val="accent6"/>
                </a:solidFill>
                <a:latin typeface="Metrophobic" panose="020B0604020202020204" charset="0"/>
              </a:rPr>
              <a:t> </a:t>
            </a:r>
            <a:r>
              <a:rPr lang="en-US" sz="1800" dirty="0" err="1">
                <a:solidFill>
                  <a:schemeClr val="accent6"/>
                </a:solidFill>
                <a:latin typeface="Metrophobic" panose="020B0604020202020204" charset="0"/>
              </a:rPr>
              <a:t>bị</a:t>
            </a:r>
            <a:r>
              <a:rPr lang="en-US" sz="1800" dirty="0">
                <a:solidFill>
                  <a:schemeClr val="accent6"/>
                </a:solidFill>
                <a:latin typeface="Metrophobic" panose="020B0604020202020204" charset="0"/>
              </a:rPr>
              <a:t>.</a:t>
            </a:r>
          </a:p>
          <a:p>
            <a:pPr marL="342900" indent="-342900" algn="just">
              <a:buClr>
                <a:schemeClr val="accent6"/>
              </a:buClr>
              <a:buSzPct val="100000"/>
              <a:buFont typeface="Arial" panose="020B0604020202020204" pitchFamily="34" charset="0"/>
              <a:buChar char="•"/>
            </a:pPr>
            <a:r>
              <a:rPr lang="en-US" sz="1800" dirty="0" err="1">
                <a:solidFill>
                  <a:schemeClr val="accent6"/>
                </a:solidFill>
                <a:latin typeface="Metrophobic" panose="020B0604020202020204" charset="0"/>
              </a:rPr>
              <a:t>Đặt</a:t>
            </a:r>
            <a:r>
              <a:rPr lang="en-US" sz="1800" dirty="0">
                <a:solidFill>
                  <a:schemeClr val="accent6"/>
                </a:solidFill>
                <a:latin typeface="Metrophobic" panose="020B0604020202020204" charset="0"/>
              </a:rPr>
              <a:t> </a:t>
            </a:r>
            <a:r>
              <a:rPr lang="en-US" sz="1800" dirty="0" err="1">
                <a:solidFill>
                  <a:schemeClr val="accent6"/>
                </a:solidFill>
                <a:latin typeface="Metrophobic" panose="020B0604020202020204" charset="0"/>
              </a:rPr>
              <a:t>bài</a:t>
            </a:r>
            <a:r>
              <a:rPr lang="en-US" sz="1800" dirty="0">
                <a:solidFill>
                  <a:schemeClr val="accent6"/>
                </a:solidFill>
                <a:latin typeface="Metrophobic" panose="020B0604020202020204" charset="0"/>
              </a:rPr>
              <a:t> </a:t>
            </a:r>
            <a:r>
              <a:rPr lang="en-US" sz="1800" dirty="0" err="1">
                <a:solidFill>
                  <a:schemeClr val="accent6"/>
                </a:solidFill>
                <a:latin typeface="Metrophobic" panose="020B0604020202020204" charset="0"/>
              </a:rPr>
              <a:t>hát</a:t>
            </a:r>
            <a:r>
              <a:rPr lang="en-US" sz="1800" dirty="0">
                <a:solidFill>
                  <a:schemeClr val="accent6"/>
                </a:solidFill>
                <a:latin typeface="Metrophobic" panose="020B0604020202020204" charset="0"/>
              </a:rPr>
              <a:t> </a:t>
            </a:r>
            <a:r>
              <a:rPr lang="en-US" sz="1800" dirty="0" err="1">
                <a:solidFill>
                  <a:schemeClr val="accent6"/>
                </a:solidFill>
                <a:latin typeface="Metrophobic" panose="020B0604020202020204" charset="0"/>
              </a:rPr>
              <a:t>làm</a:t>
            </a:r>
            <a:r>
              <a:rPr lang="en-US" sz="1800" dirty="0">
                <a:solidFill>
                  <a:schemeClr val="accent6"/>
                </a:solidFill>
                <a:latin typeface="Metrophobic" panose="020B0604020202020204" charset="0"/>
              </a:rPr>
              <a:t> </a:t>
            </a:r>
            <a:r>
              <a:rPr lang="en-US" sz="1800" dirty="0" err="1">
                <a:solidFill>
                  <a:schemeClr val="accent6"/>
                </a:solidFill>
                <a:latin typeface="Metrophobic" panose="020B0604020202020204" charset="0"/>
              </a:rPr>
              <a:t>nhạc</a:t>
            </a:r>
            <a:r>
              <a:rPr lang="en-US" sz="1800" dirty="0">
                <a:solidFill>
                  <a:schemeClr val="accent6"/>
                </a:solidFill>
                <a:latin typeface="Metrophobic" panose="020B0604020202020204" charset="0"/>
              </a:rPr>
              <a:t> </a:t>
            </a:r>
            <a:r>
              <a:rPr lang="en-US" sz="1800" dirty="0" err="1">
                <a:solidFill>
                  <a:schemeClr val="accent6"/>
                </a:solidFill>
                <a:latin typeface="Metrophobic" panose="020B0604020202020204" charset="0"/>
              </a:rPr>
              <a:t>chuông</a:t>
            </a:r>
            <a:r>
              <a:rPr lang="en-US" sz="1800" dirty="0">
                <a:solidFill>
                  <a:schemeClr val="accent6"/>
                </a:solidFill>
                <a:latin typeface="Metrophobic" panose="020B0604020202020204" charset="0"/>
              </a:rPr>
              <a:t>.</a:t>
            </a:r>
          </a:p>
          <a:p>
            <a:pPr marL="342900" indent="-342900" algn="just">
              <a:buClr>
                <a:schemeClr val="accent6"/>
              </a:buClr>
              <a:buSzPct val="100000"/>
              <a:buFont typeface="Arial" panose="020B0604020202020204" pitchFamily="34" charset="0"/>
              <a:buChar char="•"/>
            </a:pPr>
            <a:r>
              <a:rPr lang="en-US" sz="1800" dirty="0" err="1">
                <a:solidFill>
                  <a:schemeClr val="accent6"/>
                </a:solidFill>
                <a:latin typeface="Metrophobic" panose="020B0604020202020204" charset="0"/>
              </a:rPr>
              <a:t>Hẹn</a:t>
            </a:r>
            <a:r>
              <a:rPr lang="en-US" sz="1800" dirty="0">
                <a:solidFill>
                  <a:schemeClr val="accent6"/>
                </a:solidFill>
                <a:latin typeface="Metrophobic" panose="020B0604020202020204" charset="0"/>
              </a:rPr>
              <a:t> </a:t>
            </a:r>
            <a:r>
              <a:rPr lang="en-US" sz="1800" dirty="0" err="1">
                <a:solidFill>
                  <a:schemeClr val="accent6"/>
                </a:solidFill>
                <a:latin typeface="Metrophobic" panose="020B0604020202020204" charset="0"/>
              </a:rPr>
              <a:t>giờ</a:t>
            </a:r>
            <a:r>
              <a:rPr lang="en-US" sz="1800" dirty="0">
                <a:solidFill>
                  <a:schemeClr val="accent6"/>
                </a:solidFill>
                <a:latin typeface="Metrophobic" panose="020B0604020202020204" charset="0"/>
              </a:rPr>
              <a:t> </a:t>
            </a:r>
            <a:r>
              <a:rPr lang="en-US" sz="1800" dirty="0" err="1">
                <a:solidFill>
                  <a:schemeClr val="accent6"/>
                </a:solidFill>
                <a:latin typeface="Metrophobic" panose="020B0604020202020204" charset="0"/>
              </a:rPr>
              <a:t>tắt</a:t>
            </a:r>
            <a:r>
              <a:rPr lang="en-US" sz="1800" dirty="0">
                <a:solidFill>
                  <a:schemeClr val="accent6"/>
                </a:solidFill>
                <a:latin typeface="Metrophobic" panose="020B0604020202020204" charset="0"/>
              </a:rPr>
              <a:t> </a:t>
            </a:r>
            <a:r>
              <a:rPr lang="en-US" sz="1800" dirty="0" err="1">
                <a:solidFill>
                  <a:schemeClr val="accent6"/>
                </a:solidFill>
                <a:latin typeface="Metrophobic" panose="020B0604020202020204" charset="0"/>
              </a:rPr>
              <a:t>nhạc</a:t>
            </a:r>
            <a:r>
              <a:rPr lang="en-US" sz="1800" dirty="0">
                <a:solidFill>
                  <a:schemeClr val="accent6"/>
                </a:solidFill>
                <a:latin typeface="Metrophobic" panose="020B0604020202020204" charset="0"/>
              </a:rPr>
              <a:t>.</a:t>
            </a:r>
          </a:p>
        </p:txBody>
      </p:sp>
    </p:spTree>
    <p:extLst>
      <p:ext uri="{BB962C8B-B14F-4D97-AF65-F5344CB8AC3E}">
        <p14:creationId xmlns:p14="http://schemas.microsoft.com/office/powerpoint/2010/main" val="30543989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29"/>
          <p:cNvSpPr txBox="1">
            <a:spLocks noGrp="1"/>
          </p:cNvSpPr>
          <p:nvPr>
            <p:ph type="title"/>
          </p:nvPr>
        </p:nvSpPr>
        <p:spPr>
          <a:xfrm>
            <a:off x="1998350" y="540000"/>
            <a:ext cx="6425700" cy="477600"/>
          </a:xfrm>
          <a:prstGeom prst="rect">
            <a:avLst/>
          </a:prstGeom>
        </p:spPr>
        <p:txBody>
          <a:bodyPr spcFirstLastPara="1" wrap="square" lIns="91425" tIns="0" rIns="91425" bIns="0" anchor="t" anchorCtr="0">
            <a:noAutofit/>
          </a:bodyPr>
          <a:lstStyle/>
          <a:p>
            <a:pPr marL="0" lvl="0" indent="0" algn="l" rtl="0">
              <a:spcBef>
                <a:spcPts val="0"/>
              </a:spcBef>
              <a:spcAft>
                <a:spcPts val="0"/>
              </a:spcAft>
              <a:buNone/>
            </a:pPr>
            <a:r>
              <a:rPr lang="en" dirty="0"/>
              <a:t>Chức năng</a:t>
            </a:r>
            <a:endParaRPr dirty="0"/>
          </a:p>
        </p:txBody>
      </p:sp>
      <p:grpSp>
        <p:nvGrpSpPr>
          <p:cNvPr id="255" name="Google Shape;255;p29"/>
          <p:cNvGrpSpPr/>
          <p:nvPr/>
        </p:nvGrpSpPr>
        <p:grpSpPr>
          <a:xfrm>
            <a:off x="723837" y="552000"/>
            <a:ext cx="1218671" cy="1640915"/>
            <a:chOff x="723837" y="552000"/>
            <a:chExt cx="1218671" cy="1640915"/>
          </a:xfrm>
        </p:grpSpPr>
        <p:sp>
          <p:nvSpPr>
            <p:cNvPr id="256" name="Google Shape;256;p29"/>
            <p:cNvSpPr/>
            <p:nvPr/>
          </p:nvSpPr>
          <p:spPr>
            <a:xfrm>
              <a:off x="729625" y="552000"/>
              <a:ext cx="98100" cy="98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9"/>
            <p:cNvSpPr/>
            <p:nvPr/>
          </p:nvSpPr>
          <p:spPr>
            <a:xfrm>
              <a:off x="882900" y="552000"/>
              <a:ext cx="98100" cy="9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9"/>
            <p:cNvSpPr/>
            <p:nvPr/>
          </p:nvSpPr>
          <p:spPr>
            <a:xfrm>
              <a:off x="1036175" y="552000"/>
              <a:ext cx="98100" cy="98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9"/>
            <p:cNvSpPr/>
            <p:nvPr/>
          </p:nvSpPr>
          <p:spPr>
            <a:xfrm>
              <a:off x="1379968" y="618464"/>
              <a:ext cx="255633" cy="250348"/>
            </a:xfrm>
            <a:custGeom>
              <a:avLst/>
              <a:gdLst/>
              <a:ahLst/>
              <a:cxnLst/>
              <a:rect l="l" t="t" r="r" b="b"/>
              <a:pathLst>
                <a:path w="11027" h="10799" extrusionOk="0">
                  <a:moveTo>
                    <a:pt x="5504" y="1"/>
                  </a:moveTo>
                  <a:cubicBezTo>
                    <a:pt x="5436" y="1"/>
                    <a:pt x="5367" y="2"/>
                    <a:pt x="5298" y="4"/>
                  </a:cubicBezTo>
                  <a:cubicBezTo>
                    <a:pt x="2331" y="130"/>
                    <a:pt x="1" y="2639"/>
                    <a:pt x="126" y="5621"/>
                  </a:cubicBezTo>
                  <a:cubicBezTo>
                    <a:pt x="234" y="8525"/>
                    <a:pt x="2618" y="10799"/>
                    <a:pt x="5498" y="10799"/>
                  </a:cubicBezTo>
                  <a:cubicBezTo>
                    <a:pt x="5575" y="10799"/>
                    <a:pt x="5652" y="10797"/>
                    <a:pt x="5729" y="10794"/>
                  </a:cubicBezTo>
                  <a:cubicBezTo>
                    <a:pt x="8710" y="10683"/>
                    <a:pt x="11027" y="8173"/>
                    <a:pt x="10916" y="5191"/>
                  </a:cubicBezTo>
                  <a:cubicBezTo>
                    <a:pt x="10793" y="2279"/>
                    <a:pt x="8395" y="1"/>
                    <a:pt x="550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9"/>
            <p:cNvSpPr/>
            <p:nvPr/>
          </p:nvSpPr>
          <p:spPr>
            <a:xfrm>
              <a:off x="1483960" y="686786"/>
              <a:ext cx="47650" cy="117350"/>
            </a:xfrm>
            <a:custGeom>
              <a:avLst/>
              <a:gdLst/>
              <a:ahLst/>
              <a:cxnLst/>
              <a:rect l="l" t="t" r="r" b="b"/>
              <a:pathLst>
                <a:path w="1906" h="4694" extrusionOk="0">
                  <a:moveTo>
                    <a:pt x="1906" y="0"/>
                  </a:moveTo>
                  <a:lnTo>
                    <a:pt x="0" y="2347"/>
                  </a:lnTo>
                  <a:lnTo>
                    <a:pt x="1857" y="4694"/>
                  </a:lnTo>
                </a:path>
              </a:pathLst>
            </a:custGeom>
            <a:noFill/>
            <a:ln w="9525" cap="flat" cmpd="sng">
              <a:solidFill>
                <a:schemeClr val="accent3"/>
              </a:solidFill>
              <a:prstDash val="solid"/>
              <a:round/>
              <a:headEnd type="none" w="med" len="med"/>
              <a:tailEnd type="none" w="med" len="med"/>
            </a:ln>
          </p:spPr>
        </p:sp>
        <p:sp>
          <p:nvSpPr>
            <p:cNvPr id="261" name="Google Shape;261;p29"/>
            <p:cNvSpPr/>
            <p:nvPr/>
          </p:nvSpPr>
          <p:spPr>
            <a:xfrm flipH="1">
              <a:off x="1686874" y="618464"/>
              <a:ext cx="255633" cy="250348"/>
            </a:xfrm>
            <a:custGeom>
              <a:avLst/>
              <a:gdLst/>
              <a:ahLst/>
              <a:cxnLst/>
              <a:rect l="l" t="t" r="r" b="b"/>
              <a:pathLst>
                <a:path w="11027" h="10799" extrusionOk="0">
                  <a:moveTo>
                    <a:pt x="5504" y="1"/>
                  </a:moveTo>
                  <a:cubicBezTo>
                    <a:pt x="5436" y="1"/>
                    <a:pt x="5367" y="2"/>
                    <a:pt x="5298" y="4"/>
                  </a:cubicBezTo>
                  <a:cubicBezTo>
                    <a:pt x="2331" y="130"/>
                    <a:pt x="1" y="2639"/>
                    <a:pt x="126" y="5621"/>
                  </a:cubicBezTo>
                  <a:cubicBezTo>
                    <a:pt x="234" y="8525"/>
                    <a:pt x="2618" y="10799"/>
                    <a:pt x="5498" y="10799"/>
                  </a:cubicBezTo>
                  <a:cubicBezTo>
                    <a:pt x="5575" y="10799"/>
                    <a:pt x="5652" y="10797"/>
                    <a:pt x="5729" y="10794"/>
                  </a:cubicBezTo>
                  <a:cubicBezTo>
                    <a:pt x="8710" y="10683"/>
                    <a:pt x="11027" y="8173"/>
                    <a:pt x="10916" y="5191"/>
                  </a:cubicBezTo>
                  <a:cubicBezTo>
                    <a:pt x="10793" y="2279"/>
                    <a:pt x="8395" y="1"/>
                    <a:pt x="550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9"/>
            <p:cNvSpPr/>
            <p:nvPr/>
          </p:nvSpPr>
          <p:spPr>
            <a:xfrm flipH="1">
              <a:off x="1790866" y="686786"/>
              <a:ext cx="47650" cy="117350"/>
            </a:xfrm>
            <a:custGeom>
              <a:avLst/>
              <a:gdLst/>
              <a:ahLst/>
              <a:cxnLst/>
              <a:rect l="l" t="t" r="r" b="b"/>
              <a:pathLst>
                <a:path w="1906" h="4694" extrusionOk="0">
                  <a:moveTo>
                    <a:pt x="1906" y="0"/>
                  </a:moveTo>
                  <a:lnTo>
                    <a:pt x="0" y="2347"/>
                  </a:lnTo>
                  <a:lnTo>
                    <a:pt x="1857" y="4694"/>
                  </a:lnTo>
                </a:path>
              </a:pathLst>
            </a:custGeom>
            <a:noFill/>
            <a:ln w="9525" cap="flat" cmpd="sng">
              <a:solidFill>
                <a:schemeClr val="accent3"/>
              </a:solidFill>
              <a:prstDash val="solid"/>
              <a:round/>
              <a:headEnd type="none" w="med" len="med"/>
              <a:tailEnd type="none" w="med" len="med"/>
            </a:ln>
          </p:spPr>
        </p:sp>
        <p:grpSp>
          <p:nvGrpSpPr>
            <p:cNvPr id="263" name="Google Shape;263;p29"/>
            <p:cNvGrpSpPr/>
            <p:nvPr/>
          </p:nvGrpSpPr>
          <p:grpSpPr>
            <a:xfrm>
              <a:off x="729630" y="1968358"/>
              <a:ext cx="255615" cy="224557"/>
              <a:chOff x="6184139" y="1980808"/>
              <a:chExt cx="451696" cy="396814"/>
            </a:xfrm>
          </p:grpSpPr>
          <p:sp>
            <p:nvSpPr>
              <p:cNvPr id="264" name="Google Shape;264;p29"/>
              <p:cNvSpPr/>
              <p:nvPr/>
            </p:nvSpPr>
            <p:spPr>
              <a:xfrm>
                <a:off x="6184139" y="1980808"/>
                <a:ext cx="451696" cy="396814"/>
              </a:xfrm>
              <a:custGeom>
                <a:avLst/>
                <a:gdLst/>
                <a:ahLst/>
                <a:cxnLst/>
                <a:rect l="l" t="t" r="r" b="b"/>
                <a:pathLst>
                  <a:path w="9473" h="8322" extrusionOk="0">
                    <a:moveTo>
                      <a:pt x="4272" y="361"/>
                    </a:moveTo>
                    <a:cubicBezTo>
                      <a:pt x="4675" y="361"/>
                      <a:pt x="5063" y="583"/>
                      <a:pt x="5257" y="943"/>
                    </a:cubicBezTo>
                    <a:cubicBezTo>
                      <a:pt x="5285" y="1013"/>
                      <a:pt x="5354" y="1041"/>
                      <a:pt x="5437" y="1041"/>
                    </a:cubicBezTo>
                    <a:cubicBezTo>
                      <a:pt x="5466" y="1038"/>
                      <a:pt x="5495" y="1036"/>
                      <a:pt x="5524" y="1036"/>
                    </a:cubicBezTo>
                    <a:cubicBezTo>
                      <a:pt x="5868" y="1036"/>
                      <a:pt x="6196" y="1263"/>
                      <a:pt x="6324" y="1596"/>
                    </a:cubicBezTo>
                    <a:cubicBezTo>
                      <a:pt x="6349" y="1657"/>
                      <a:pt x="6408" y="1709"/>
                      <a:pt x="6480" y="1709"/>
                    </a:cubicBezTo>
                    <a:cubicBezTo>
                      <a:pt x="6489" y="1709"/>
                      <a:pt x="6497" y="1708"/>
                      <a:pt x="6505" y="1707"/>
                    </a:cubicBezTo>
                    <a:cubicBezTo>
                      <a:pt x="6521" y="1705"/>
                      <a:pt x="6536" y="1704"/>
                      <a:pt x="6552" y="1704"/>
                    </a:cubicBezTo>
                    <a:cubicBezTo>
                      <a:pt x="6838" y="1704"/>
                      <a:pt x="7088" y="1944"/>
                      <a:pt x="7088" y="2234"/>
                    </a:cubicBezTo>
                    <a:cubicBezTo>
                      <a:pt x="7088" y="2524"/>
                      <a:pt x="6851" y="2760"/>
                      <a:pt x="6561" y="2760"/>
                    </a:cubicBezTo>
                    <a:lnTo>
                      <a:pt x="6311" y="2760"/>
                    </a:lnTo>
                    <a:lnTo>
                      <a:pt x="6311" y="2178"/>
                    </a:lnTo>
                    <a:cubicBezTo>
                      <a:pt x="6311" y="2073"/>
                      <a:pt x="6222" y="1988"/>
                      <a:pt x="6120" y="1988"/>
                    </a:cubicBezTo>
                    <a:cubicBezTo>
                      <a:pt x="6101" y="1988"/>
                      <a:pt x="6081" y="1991"/>
                      <a:pt x="6061" y="1997"/>
                    </a:cubicBezTo>
                    <a:lnTo>
                      <a:pt x="4064" y="2566"/>
                    </a:lnTo>
                    <a:cubicBezTo>
                      <a:pt x="3981" y="2594"/>
                      <a:pt x="3926" y="2677"/>
                      <a:pt x="3939" y="2760"/>
                    </a:cubicBezTo>
                    <a:lnTo>
                      <a:pt x="3066" y="2760"/>
                    </a:lnTo>
                    <a:cubicBezTo>
                      <a:pt x="2678" y="2760"/>
                      <a:pt x="2345" y="2413"/>
                      <a:pt x="2373" y="2025"/>
                    </a:cubicBezTo>
                    <a:cubicBezTo>
                      <a:pt x="2373" y="1886"/>
                      <a:pt x="2441" y="1720"/>
                      <a:pt x="2552" y="1609"/>
                    </a:cubicBezTo>
                    <a:cubicBezTo>
                      <a:pt x="2678" y="1470"/>
                      <a:pt x="2830" y="1401"/>
                      <a:pt x="3011" y="1387"/>
                    </a:cubicBezTo>
                    <a:cubicBezTo>
                      <a:pt x="3094" y="1374"/>
                      <a:pt x="3163" y="1318"/>
                      <a:pt x="3177" y="1235"/>
                    </a:cubicBezTo>
                    <a:cubicBezTo>
                      <a:pt x="3232" y="999"/>
                      <a:pt x="3371" y="777"/>
                      <a:pt x="3565" y="610"/>
                    </a:cubicBezTo>
                    <a:cubicBezTo>
                      <a:pt x="3773" y="444"/>
                      <a:pt x="4009" y="361"/>
                      <a:pt x="4272" y="361"/>
                    </a:cubicBezTo>
                    <a:close/>
                    <a:moveTo>
                      <a:pt x="5936" y="2413"/>
                    </a:moveTo>
                    <a:lnTo>
                      <a:pt x="5936" y="2816"/>
                    </a:lnTo>
                    <a:lnTo>
                      <a:pt x="4300" y="3301"/>
                    </a:lnTo>
                    <a:lnTo>
                      <a:pt x="4300" y="2885"/>
                    </a:lnTo>
                    <a:lnTo>
                      <a:pt x="5936" y="2413"/>
                    </a:lnTo>
                    <a:close/>
                    <a:moveTo>
                      <a:pt x="5618" y="4493"/>
                    </a:moveTo>
                    <a:cubicBezTo>
                      <a:pt x="5797" y="4493"/>
                      <a:pt x="5936" y="4632"/>
                      <a:pt x="5936" y="4813"/>
                    </a:cubicBezTo>
                    <a:lnTo>
                      <a:pt x="5936" y="4826"/>
                    </a:lnTo>
                    <a:lnTo>
                      <a:pt x="5936" y="4841"/>
                    </a:lnTo>
                    <a:cubicBezTo>
                      <a:pt x="5936" y="5007"/>
                      <a:pt x="5797" y="5146"/>
                      <a:pt x="5618" y="5146"/>
                    </a:cubicBezTo>
                    <a:lnTo>
                      <a:pt x="5326" y="5146"/>
                    </a:lnTo>
                    <a:cubicBezTo>
                      <a:pt x="5146" y="5146"/>
                      <a:pt x="5007" y="5007"/>
                      <a:pt x="5007" y="4841"/>
                    </a:cubicBezTo>
                    <a:lnTo>
                      <a:pt x="5007" y="4813"/>
                    </a:lnTo>
                    <a:cubicBezTo>
                      <a:pt x="5007" y="4632"/>
                      <a:pt x="5146" y="4493"/>
                      <a:pt x="5326" y="4493"/>
                    </a:cubicBezTo>
                    <a:close/>
                    <a:moveTo>
                      <a:pt x="3621" y="4909"/>
                    </a:moveTo>
                    <a:cubicBezTo>
                      <a:pt x="3800" y="4909"/>
                      <a:pt x="3939" y="5048"/>
                      <a:pt x="3939" y="5215"/>
                    </a:cubicBezTo>
                    <a:lnTo>
                      <a:pt x="3939" y="5229"/>
                    </a:lnTo>
                    <a:lnTo>
                      <a:pt x="3939" y="5242"/>
                    </a:lnTo>
                    <a:cubicBezTo>
                      <a:pt x="3939" y="5409"/>
                      <a:pt x="3800" y="5547"/>
                      <a:pt x="3621" y="5547"/>
                    </a:cubicBezTo>
                    <a:lnTo>
                      <a:pt x="3316" y="5547"/>
                    </a:lnTo>
                    <a:cubicBezTo>
                      <a:pt x="3149" y="5547"/>
                      <a:pt x="3011" y="5409"/>
                      <a:pt x="3011" y="5242"/>
                    </a:cubicBezTo>
                    <a:lnTo>
                      <a:pt x="3011" y="5215"/>
                    </a:lnTo>
                    <a:cubicBezTo>
                      <a:pt x="3011" y="5048"/>
                      <a:pt x="3149" y="4909"/>
                      <a:pt x="3316" y="4909"/>
                    </a:cubicBezTo>
                    <a:close/>
                    <a:moveTo>
                      <a:pt x="7615" y="2483"/>
                    </a:moveTo>
                    <a:lnTo>
                      <a:pt x="7615" y="6200"/>
                    </a:lnTo>
                    <a:lnTo>
                      <a:pt x="1873" y="6200"/>
                    </a:lnTo>
                    <a:lnTo>
                      <a:pt x="1873" y="2483"/>
                    </a:lnTo>
                    <a:lnTo>
                      <a:pt x="2081" y="2483"/>
                    </a:lnTo>
                    <a:cubicBezTo>
                      <a:pt x="2247" y="2871"/>
                      <a:pt x="2636" y="3134"/>
                      <a:pt x="3066" y="3134"/>
                    </a:cubicBezTo>
                    <a:lnTo>
                      <a:pt x="3939" y="3134"/>
                    </a:lnTo>
                    <a:lnTo>
                      <a:pt x="3939" y="4619"/>
                    </a:lnTo>
                    <a:cubicBezTo>
                      <a:pt x="3843" y="4563"/>
                      <a:pt x="3732" y="4536"/>
                      <a:pt x="3621" y="4536"/>
                    </a:cubicBezTo>
                    <a:lnTo>
                      <a:pt x="3316" y="4536"/>
                    </a:lnTo>
                    <a:cubicBezTo>
                      <a:pt x="2941" y="4536"/>
                      <a:pt x="2636" y="4841"/>
                      <a:pt x="2636" y="5215"/>
                    </a:cubicBezTo>
                    <a:lnTo>
                      <a:pt x="2636" y="5242"/>
                    </a:lnTo>
                    <a:cubicBezTo>
                      <a:pt x="2636" y="5617"/>
                      <a:pt x="2941" y="5922"/>
                      <a:pt x="3316" y="5922"/>
                    </a:cubicBezTo>
                    <a:lnTo>
                      <a:pt x="3621" y="5922"/>
                    </a:lnTo>
                    <a:cubicBezTo>
                      <a:pt x="4009" y="5922"/>
                      <a:pt x="4300" y="5590"/>
                      <a:pt x="4300" y="5215"/>
                    </a:cubicBezTo>
                    <a:lnTo>
                      <a:pt x="4300" y="3676"/>
                    </a:lnTo>
                    <a:lnTo>
                      <a:pt x="5936" y="3204"/>
                    </a:lnTo>
                    <a:lnTo>
                      <a:pt x="5936" y="4203"/>
                    </a:lnTo>
                    <a:cubicBezTo>
                      <a:pt x="5840" y="4161"/>
                      <a:pt x="5742" y="4133"/>
                      <a:pt x="5618" y="4133"/>
                    </a:cubicBezTo>
                    <a:lnTo>
                      <a:pt x="5326" y="4133"/>
                    </a:lnTo>
                    <a:cubicBezTo>
                      <a:pt x="4952" y="4133"/>
                      <a:pt x="4647" y="4438"/>
                      <a:pt x="4647" y="4813"/>
                    </a:cubicBezTo>
                    <a:lnTo>
                      <a:pt x="4647" y="4841"/>
                    </a:lnTo>
                    <a:cubicBezTo>
                      <a:pt x="4647" y="5215"/>
                      <a:pt x="4952" y="5520"/>
                      <a:pt x="5326" y="5520"/>
                    </a:cubicBezTo>
                    <a:lnTo>
                      <a:pt x="5618" y="5520"/>
                    </a:lnTo>
                    <a:cubicBezTo>
                      <a:pt x="6006" y="5520"/>
                      <a:pt x="6311" y="5187"/>
                      <a:pt x="6311" y="4813"/>
                    </a:cubicBezTo>
                    <a:lnTo>
                      <a:pt x="6311" y="3134"/>
                    </a:lnTo>
                    <a:lnTo>
                      <a:pt x="6561" y="3134"/>
                    </a:lnTo>
                    <a:cubicBezTo>
                      <a:pt x="6962" y="3134"/>
                      <a:pt x="7323" y="2857"/>
                      <a:pt x="7434" y="2483"/>
                    </a:cubicBezTo>
                    <a:close/>
                    <a:moveTo>
                      <a:pt x="8044" y="1664"/>
                    </a:moveTo>
                    <a:cubicBezTo>
                      <a:pt x="8253" y="1664"/>
                      <a:pt x="8432" y="1831"/>
                      <a:pt x="8432" y="2053"/>
                    </a:cubicBezTo>
                    <a:lnTo>
                      <a:pt x="8432" y="6629"/>
                    </a:lnTo>
                    <a:cubicBezTo>
                      <a:pt x="8432" y="6838"/>
                      <a:pt x="8253" y="7017"/>
                      <a:pt x="8044" y="7017"/>
                    </a:cubicBezTo>
                    <a:lnTo>
                      <a:pt x="1443" y="7017"/>
                    </a:lnTo>
                    <a:cubicBezTo>
                      <a:pt x="1221" y="7017"/>
                      <a:pt x="1055" y="6838"/>
                      <a:pt x="1055" y="6629"/>
                    </a:cubicBezTo>
                    <a:lnTo>
                      <a:pt x="1055" y="2053"/>
                    </a:lnTo>
                    <a:cubicBezTo>
                      <a:pt x="1055" y="1831"/>
                      <a:pt x="1221" y="1664"/>
                      <a:pt x="1443" y="1664"/>
                    </a:cubicBezTo>
                    <a:lnTo>
                      <a:pt x="2081" y="1664"/>
                    </a:lnTo>
                    <a:cubicBezTo>
                      <a:pt x="2025" y="1803"/>
                      <a:pt x="1998" y="1956"/>
                      <a:pt x="1998" y="2108"/>
                    </a:cubicBezTo>
                    <a:lnTo>
                      <a:pt x="1679" y="2108"/>
                    </a:lnTo>
                    <a:cubicBezTo>
                      <a:pt x="1582" y="2108"/>
                      <a:pt x="1498" y="2191"/>
                      <a:pt x="1498" y="2289"/>
                    </a:cubicBezTo>
                    <a:lnTo>
                      <a:pt x="1498" y="6394"/>
                    </a:lnTo>
                    <a:cubicBezTo>
                      <a:pt x="1498" y="6490"/>
                      <a:pt x="1582" y="6574"/>
                      <a:pt x="1679" y="6574"/>
                    </a:cubicBezTo>
                    <a:lnTo>
                      <a:pt x="7794" y="6574"/>
                    </a:lnTo>
                    <a:cubicBezTo>
                      <a:pt x="7905" y="6574"/>
                      <a:pt x="7989" y="6490"/>
                      <a:pt x="7989" y="6394"/>
                    </a:cubicBezTo>
                    <a:lnTo>
                      <a:pt x="7989" y="2289"/>
                    </a:lnTo>
                    <a:cubicBezTo>
                      <a:pt x="7989" y="2191"/>
                      <a:pt x="7905" y="2108"/>
                      <a:pt x="7794" y="2108"/>
                    </a:cubicBezTo>
                    <a:lnTo>
                      <a:pt x="7448" y="2108"/>
                    </a:lnTo>
                    <a:cubicBezTo>
                      <a:pt x="7434" y="1942"/>
                      <a:pt x="7365" y="1790"/>
                      <a:pt x="7254" y="1664"/>
                    </a:cubicBezTo>
                    <a:close/>
                    <a:moveTo>
                      <a:pt x="4272" y="0"/>
                    </a:moveTo>
                    <a:cubicBezTo>
                      <a:pt x="3926" y="0"/>
                      <a:pt x="3593" y="111"/>
                      <a:pt x="3329" y="320"/>
                    </a:cubicBezTo>
                    <a:cubicBezTo>
                      <a:pt x="3107" y="514"/>
                      <a:pt x="2941" y="749"/>
                      <a:pt x="2844" y="1026"/>
                    </a:cubicBezTo>
                    <a:cubicBezTo>
                      <a:pt x="2663" y="1069"/>
                      <a:pt x="2484" y="1165"/>
                      <a:pt x="2345" y="1290"/>
                    </a:cubicBezTo>
                    <a:lnTo>
                      <a:pt x="1443" y="1290"/>
                    </a:lnTo>
                    <a:cubicBezTo>
                      <a:pt x="1027" y="1290"/>
                      <a:pt x="681" y="1637"/>
                      <a:pt x="681" y="2053"/>
                    </a:cubicBezTo>
                    <a:lnTo>
                      <a:pt x="681" y="6629"/>
                    </a:lnTo>
                    <a:cubicBezTo>
                      <a:pt x="681" y="6768"/>
                      <a:pt x="722" y="6906"/>
                      <a:pt x="792" y="7017"/>
                    </a:cubicBezTo>
                    <a:lnTo>
                      <a:pt x="195" y="7017"/>
                    </a:lnTo>
                    <a:cubicBezTo>
                      <a:pt x="84" y="7017"/>
                      <a:pt x="1" y="7101"/>
                      <a:pt x="1" y="7198"/>
                    </a:cubicBezTo>
                    <a:lnTo>
                      <a:pt x="1" y="7642"/>
                    </a:lnTo>
                    <a:cubicBezTo>
                      <a:pt x="1" y="8016"/>
                      <a:pt x="320" y="8321"/>
                      <a:pt x="694" y="8321"/>
                    </a:cubicBezTo>
                    <a:lnTo>
                      <a:pt x="3926" y="8321"/>
                    </a:lnTo>
                    <a:cubicBezTo>
                      <a:pt x="4037" y="8321"/>
                      <a:pt x="4120" y="8238"/>
                      <a:pt x="4120" y="8141"/>
                    </a:cubicBezTo>
                    <a:cubicBezTo>
                      <a:pt x="4120" y="8030"/>
                      <a:pt x="4037" y="7947"/>
                      <a:pt x="3926" y="7947"/>
                    </a:cubicBezTo>
                    <a:lnTo>
                      <a:pt x="694" y="7947"/>
                    </a:lnTo>
                    <a:cubicBezTo>
                      <a:pt x="514" y="7947"/>
                      <a:pt x="376" y="7808"/>
                      <a:pt x="376" y="7642"/>
                    </a:cubicBezTo>
                    <a:lnTo>
                      <a:pt x="376" y="7392"/>
                    </a:lnTo>
                    <a:lnTo>
                      <a:pt x="9098" y="7392"/>
                    </a:lnTo>
                    <a:lnTo>
                      <a:pt x="9098" y="7642"/>
                    </a:lnTo>
                    <a:cubicBezTo>
                      <a:pt x="9098" y="7808"/>
                      <a:pt x="8959" y="7947"/>
                      <a:pt x="8793" y="7947"/>
                    </a:cubicBezTo>
                    <a:lnTo>
                      <a:pt x="5562" y="7947"/>
                    </a:lnTo>
                    <a:cubicBezTo>
                      <a:pt x="5451" y="7947"/>
                      <a:pt x="5368" y="8030"/>
                      <a:pt x="5368" y="8141"/>
                    </a:cubicBezTo>
                    <a:cubicBezTo>
                      <a:pt x="5368" y="8238"/>
                      <a:pt x="5451" y="8321"/>
                      <a:pt x="5562" y="8321"/>
                    </a:cubicBezTo>
                    <a:lnTo>
                      <a:pt x="8793" y="8321"/>
                    </a:lnTo>
                    <a:cubicBezTo>
                      <a:pt x="9168" y="8321"/>
                      <a:pt x="9473" y="8016"/>
                      <a:pt x="9473" y="7642"/>
                    </a:cubicBezTo>
                    <a:lnTo>
                      <a:pt x="9473" y="7198"/>
                    </a:lnTo>
                    <a:cubicBezTo>
                      <a:pt x="9473" y="7101"/>
                      <a:pt x="9390" y="7017"/>
                      <a:pt x="9292" y="7017"/>
                    </a:cubicBezTo>
                    <a:lnTo>
                      <a:pt x="8696" y="7017"/>
                    </a:lnTo>
                    <a:cubicBezTo>
                      <a:pt x="8765" y="6906"/>
                      <a:pt x="8793" y="6768"/>
                      <a:pt x="8793" y="6629"/>
                    </a:cubicBezTo>
                    <a:lnTo>
                      <a:pt x="8793" y="2053"/>
                    </a:lnTo>
                    <a:cubicBezTo>
                      <a:pt x="8793" y="1637"/>
                      <a:pt x="8460" y="1290"/>
                      <a:pt x="8044" y="1290"/>
                    </a:cubicBezTo>
                    <a:lnTo>
                      <a:pt x="6588" y="1290"/>
                    </a:lnTo>
                    <a:cubicBezTo>
                      <a:pt x="6367" y="915"/>
                      <a:pt x="5964" y="666"/>
                      <a:pt x="5520" y="666"/>
                    </a:cubicBezTo>
                    <a:cubicBezTo>
                      <a:pt x="5243" y="250"/>
                      <a:pt x="4771" y="0"/>
                      <a:pt x="42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9"/>
              <p:cNvSpPr/>
              <p:nvPr/>
            </p:nvSpPr>
            <p:spPr>
              <a:xfrm>
                <a:off x="6400384" y="2359892"/>
                <a:ext cx="19216" cy="17499"/>
              </a:xfrm>
              <a:custGeom>
                <a:avLst/>
                <a:gdLst/>
                <a:ahLst/>
                <a:cxnLst/>
                <a:rect l="l" t="t" r="r" b="b"/>
                <a:pathLst>
                  <a:path w="403" h="367" extrusionOk="0">
                    <a:moveTo>
                      <a:pt x="192" y="0"/>
                    </a:moveTo>
                    <a:cubicBezTo>
                      <a:pt x="147" y="0"/>
                      <a:pt x="103" y="19"/>
                      <a:pt x="70" y="53"/>
                    </a:cubicBezTo>
                    <a:cubicBezTo>
                      <a:pt x="14" y="121"/>
                      <a:pt x="1" y="219"/>
                      <a:pt x="56" y="288"/>
                    </a:cubicBezTo>
                    <a:cubicBezTo>
                      <a:pt x="89" y="342"/>
                      <a:pt x="142" y="366"/>
                      <a:pt x="197" y="366"/>
                    </a:cubicBezTo>
                    <a:cubicBezTo>
                      <a:pt x="283" y="366"/>
                      <a:pt x="372" y="306"/>
                      <a:pt x="389" y="205"/>
                    </a:cubicBezTo>
                    <a:cubicBezTo>
                      <a:pt x="403" y="136"/>
                      <a:pt x="362" y="53"/>
                      <a:pt x="278" y="25"/>
                    </a:cubicBezTo>
                    <a:cubicBezTo>
                      <a:pt x="251" y="8"/>
                      <a:pt x="221" y="0"/>
                      <a:pt x="1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6" name="Google Shape;266;p29"/>
            <p:cNvGrpSpPr/>
            <p:nvPr/>
          </p:nvGrpSpPr>
          <p:grpSpPr>
            <a:xfrm>
              <a:off x="729630" y="975085"/>
              <a:ext cx="255615" cy="254967"/>
              <a:chOff x="6184139" y="1220827"/>
              <a:chExt cx="451696" cy="450552"/>
            </a:xfrm>
          </p:grpSpPr>
          <p:sp>
            <p:nvSpPr>
              <p:cNvPr id="267" name="Google Shape;267;p29"/>
              <p:cNvSpPr/>
              <p:nvPr/>
            </p:nvSpPr>
            <p:spPr>
              <a:xfrm>
                <a:off x="6353416" y="1390104"/>
                <a:ext cx="117776" cy="137087"/>
              </a:xfrm>
              <a:custGeom>
                <a:avLst/>
                <a:gdLst/>
                <a:ahLst/>
                <a:cxnLst/>
                <a:rect l="l" t="t" r="r" b="b"/>
                <a:pathLst>
                  <a:path w="2470" h="2875" extrusionOk="0">
                    <a:moveTo>
                      <a:pt x="916" y="1946"/>
                    </a:moveTo>
                    <a:cubicBezTo>
                      <a:pt x="1069" y="1946"/>
                      <a:pt x="1193" y="2070"/>
                      <a:pt x="1193" y="2224"/>
                    </a:cubicBezTo>
                    <a:cubicBezTo>
                      <a:pt x="1193" y="2376"/>
                      <a:pt x="1069" y="2501"/>
                      <a:pt x="916" y="2501"/>
                    </a:cubicBezTo>
                    <a:lnTo>
                      <a:pt x="666" y="2501"/>
                    </a:lnTo>
                    <a:cubicBezTo>
                      <a:pt x="500" y="2501"/>
                      <a:pt x="376" y="2376"/>
                      <a:pt x="376" y="2224"/>
                    </a:cubicBezTo>
                    <a:cubicBezTo>
                      <a:pt x="376" y="2070"/>
                      <a:pt x="500" y="1946"/>
                      <a:pt x="666" y="1946"/>
                    </a:cubicBezTo>
                    <a:close/>
                    <a:moveTo>
                      <a:pt x="1383" y="1"/>
                    </a:moveTo>
                    <a:cubicBezTo>
                      <a:pt x="1371" y="1"/>
                      <a:pt x="1358" y="2"/>
                      <a:pt x="1347" y="5"/>
                    </a:cubicBezTo>
                    <a:cubicBezTo>
                      <a:pt x="1263" y="18"/>
                      <a:pt x="1193" y="101"/>
                      <a:pt x="1193" y="184"/>
                    </a:cubicBezTo>
                    <a:lnTo>
                      <a:pt x="1193" y="1627"/>
                    </a:lnTo>
                    <a:cubicBezTo>
                      <a:pt x="1110" y="1599"/>
                      <a:pt x="1014" y="1571"/>
                      <a:pt x="916" y="1571"/>
                    </a:cubicBezTo>
                    <a:lnTo>
                      <a:pt x="666" y="1571"/>
                    </a:lnTo>
                    <a:cubicBezTo>
                      <a:pt x="320" y="1571"/>
                      <a:pt x="15" y="1849"/>
                      <a:pt x="15" y="2209"/>
                    </a:cubicBezTo>
                    <a:cubicBezTo>
                      <a:pt x="1" y="2570"/>
                      <a:pt x="293" y="2875"/>
                      <a:pt x="666" y="2875"/>
                    </a:cubicBezTo>
                    <a:lnTo>
                      <a:pt x="916" y="2875"/>
                    </a:lnTo>
                    <a:cubicBezTo>
                      <a:pt x="1277" y="2875"/>
                      <a:pt x="1568" y="2584"/>
                      <a:pt x="1568" y="2224"/>
                    </a:cubicBezTo>
                    <a:lnTo>
                      <a:pt x="1568" y="600"/>
                    </a:lnTo>
                    <a:cubicBezTo>
                      <a:pt x="1637" y="628"/>
                      <a:pt x="1707" y="670"/>
                      <a:pt x="1804" y="698"/>
                    </a:cubicBezTo>
                    <a:cubicBezTo>
                      <a:pt x="2026" y="767"/>
                      <a:pt x="2081" y="920"/>
                      <a:pt x="2081" y="933"/>
                    </a:cubicBezTo>
                    <a:lnTo>
                      <a:pt x="2095" y="948"/>
                    </a:lnTo>
                    <a:cubicBezTo>
                      <a:pt x="2118" y="1025"/>
                      <a:pt x="2183" y="1067"/>
                      <a:pt x="2259" y="1067"/>
                    </a:cubicBezTo>
                    <a:cubicBezTo>
                      <a:pt x="2278" y="1067"/>
                      <a:pt x="2297" y="1064"/>
                      <a:pt x="2317" y="1059"/>
                    </a:cubicBezTo>
                    <a:cubicBezTo>
                      <a:pt x="2414" y="1031"/>
                      <a:pt x="2469" y="933"/>
                      <a:pt x="2442" y="822"/>
                    </a:cubicBezTo>
                    <a:cubicBezTo>
                      <a:pt x="2401" y="698"/>
                      <a:pt x="2247" y="448"/>
                      <a:pt x="1915" y="337"/>
                    </a:cubicBezTo>
                    <a:cubicBezTo>
                      <a:pt x="1665" y="268"/>
                      <a:pt x="1554" y="101"/>
                      <a:pt x="1541" y="88"/>
                    </a:cubicBezTo>
                    <a:cubicBezTo>
                      <a:pt x="1506" y="30"/>
                      <a:pt x="1443" y="1"/>
                      <a:pt x="13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9"/>
              <p:cNvSpPr/>
              <p:nvPr/>
            </p:nvSpPr>
            <p:spPr>
              <a:xfrm>
                <a:off x="6184139" y="1227598"/>
                <a:ext cx="451696" cy="443781"/>
              </a:xfrm>
              <a:custGeom>
                <a:avLst/>
                <a:gdLst/>
                <a:ahLst/>
                <a:cxnLst/>
                <a:rect l="l" t="t" r="r" b="b"/>
                <a:pathLst>
                  <a:path w="9473" h="9307" extrusionOk="0">
                    <a:moveTo>
                      <a:pt x="4672" y="2941"/>
                    </a:moveTo>
                    <a:cubicBezTo>
                      <a:pt x="5194" y="2941"/>
                      <a:pt x="5714" y="3135"/>
                      <a:pt x="6103" y="3524"/>
                    </a:cubicBezTo>
                    <a:cubicBezTo>
                      <a:pt x="6894" y="4313"/>
                      <a:pt x="6894" y="5604"/>
                      <a:pt x="6103" y="6394"/>
                    </a:cubicBezTo>
                    <a:cubicBezTo>
                      <a:pt x="5708" y="6789"/>
                      <a:pt x="5188" y="6987"/>
                      <a:pt x="4667" y="6987"/>
                    </a:cubicBezTo>
                    <a:cubicBezTo>
                      <a:pt x="4147" y="6987"/>
                      <a:pt x="3627" y="6789"/>
                      <a:pt x="3232" y="6394"/>
                    </a:cubicBezTo>
                    <a:cubicBezTo>
                      <a:pt x="2441" y="5604"/>
                      <a:pt x="2441" y="4313"/>
                      <a:pt x="3232" y="3524"/>
                    </a:cubicBezTo>
                    <a:cubicBezTo>
                      <a:pt x="3627" y="3135"/>
                      <a:pt x="4151" y="2941"/>
                      <a:pt x="4672" y="2941"/>
                    </a:cubicBezTo>
                    <a:close/>
                    <a:moveTo>
                      <a:pt x="2726" y="6554"/>
                    </a:moveTo>
                    <a:cubicBezTo>
                      <a:pt x="2820" y="6554"/>
                      <a:pt x="2913" y="6588"/>
                      <a:pt x="2983" y="6658"/>
                    </a:cubicBezTo>
                    <a:cubicBezTo>
                      <a:pt x="3121" y="6796"/>
                      <a:pt x="3121" y="7018"/>
                      <a:pt x="2983" y="7157"/>
                    </a:cubicBezTo>
                    <a:lnTo>
                      <a:pt x="1720" y="8418"/>
                    </a:lnTo>
                    <a:lnTo>
                      <a:pt x="1208" y="7919"/>
                    </a:lnTo>
                    <a:lnTo>
                      <a:pt x="2469" y="6658"/>
                    </a:lnTo>
                    <a:cubicBezTo>
                      <a:pt x="2538" y="6588"/>
                      <a:pt x="2632" y="6554"/>
                      <a:pt x="2726" y="6554"/>
                    </a:cubicBezTo>
                    <a:close/>
                    <a:moveTo>
                      <a:pt x="944" y="8183"/>
                    </a:moveTo>
                    <a:lnTo>
                      <a:pt x="1457" y="8682"/>
                    </a:lnTo>
                    <a:lnTo>
                      <a:pt x="1304" y="8834"/>
                    </a:lnTo>
                    <a:cubicBezTo>
                      <a:pt x="1235" y="8904"/>
                      <a:pt x="1145" y="8938"/>
                      <a:pt x="1055" y="8938"/>
                    </a:cubicBezTo>
                    <a:cubicBezTo>
                      <a:pt x="964" y="8938"/>
                      <a:pt x="874" y="8904"/>
                      <a:pt x="805" y="8834"/>
                    </a:cubicBezTo>
                    <a:cubicBezTo>
                      <a:pt x="666" y="8696"/>
                      <a:pt x="666" y="8474"/>
                      <a:pt x="805" y="8335"/>
                    </a:cubicBezTo>
                    <a:lnTo>
                      <a:pt x="944" y="8183"/>
                    </a:lnTo>
                    <a:close/>
                    <a:moveTo>
                      <a:pt x="4718" y="1"/>
                    </a:moveTo>
                    <a:cubicBezTo>
                      <a:pt x="4642" y="1"/>
                      <a:pt x="4571" y="51"/>
                      <a:pt x="4549" y="125"/>
                    </a:cubicBezTo>
                    <a:cubicBezTo>
                      <a:pt x="4508" y="223"/>
                      <a:pt x="4564" y="320"/>
                      <a:pt x="4660" y="362"/>
                    </a:cubicBezTo>
                    <a:cubicBezTo>
                      <a:pt x="5146" y="541"/>
                      <a:pt x="5548" y="889"/>
                      <a:pt x="5797" y="1346"/>
                    </a:cubicBezTo>
                    <a:cubicBezTo>
                      <a:pt x="5834" y="1394"/>
                      <a:pt x="5890" y="1432"/>
                      <a:pt x="5950" y="1432"/>
                    </a:cubicBezTo>
                    <a:cubicBezTo>
                      <a:pt x="5959" y="1432"/>
                      <a:pt x="5969" y="1431"/>
                      <a:pt x="5978" y="1429"/>
                    </a:cubicBezTo>
                    <a:lnTo>
                      <a:pt x="6130" y="1429"/>
                    </a:lnTo>
                    <a:cubicBezTo>
                      <a:pt x="6824" y="1429"/>
                      <a:pt x="7462" y="1873"/>
                      <a:pt x="7711" y="2511"/>
                    </a:cubicBezTo>
                    <a:cubicBezTo>
                      <a:pt x="7739" y="2594"/>
                      <a:pt x="7822" y="2636"/>
                      <a:pt x="7905" y="2636"/>
                    </a:cubicBezTo>
                    <a:cubicBezTo>
                      <a:pt x="7947" y="2636"/>
                      <a:pt x="7975" y="2622"/>
                      <a:pt x="8016" y="2622"/>
                    </a:cubicBezTo>
                    <a:cubicBezTo>
                      <a:pt x="8613" y="2622"/>
                      <a:pt x="9098" y="3121"/>
                      <a:pt x="9098" y="3718"/>
                    </a:cubicBezTo>
                    <a:cubicBezTo>
                      <a:pt x="9098" y="4328"/>
                      <a:pt x="8613" y="4813"/>
                      <a:pt x="8016" y="4813"/>
                    </a:cubicBezTo>
                    <a:lnTo>
                      <a:pt x="7073" y="4813"/>
                    </a:lnTo>
                    <a:cubicBezTo>
                      <a:pt x="7004" y="3870"/>
                      <a:pt x="6380" y="3024"/>
                      <a:pt x="5492" y="2705"/>
                    </a:cubicBezTo>
                    <a:cubicBezTo>
                      <a:pt x="5230" y="2611"/>
                      <a:pt x="4957" y="2565"/>
                      <a:pt x="4687" y="2565"/>
                    </a:cubicBezTo>
                    <a:cubicBezTo>
                      <a:pt x="4001" y="2565"/>
                      <a:pt x="3329" y="2857"/>
                      <a:pt x="2872" y="3385"/>
                    </a:cubicBezTo>
                    <a:cubicBezTo>
                      <a:pt x="2705" y="3579"/>
                      <a:pt x="2567" y="3787"/>
                      <a:pt x="2456" y="4023"/>
                    </a:cubicBezTo>
                    <a:cubicBezTo>
                      <a:pt x="2358" y="4272"/>
                      <a:pt x="2289" y="4550"/>
                      <a:pt x="2275" y="4813"/>
                    </a:cubicBezTo>
                    <a:lnTo>
                      <a:pt x="1762" y="4813"/>
                    </a:lnTo>
                    <a:cubicBezTo>
                      <a:pt x="999" y="4813"/>
                      <a:pt x="376" y="4189"/>
                      <a:pt x="376" y="3426"/>
                    </a:cubicBezTo>
                    <a:cubicBezTo>
                      <a:pt x="376" y="2719"/>
                      <a:pt x="944" y="2109"/>
                      <a:pt x="1651" y="2054"/>
                    </a:cubicBezTo>
                    <a:cubicBezTo>
                      <a:pt x="1735" y="2039"/>
                      <a:pt x="1803" y="1984"/>
                      <a:pt x="1818" y="1900"/>
                    </a:cubicBezTo>
                    <a:cubicBezTo>
                      <a:pt x="1984" y="1194"/>
                      <a:pt x="2484" y="611"/>
                      <a:pt x="3177" y="362"/>
                    </a:cubicBezTo>
                    <a:cubicBezTo>
                      <a:pt x="3273" y="334"/>
                      <a:pt x="3316" y="223"/>
                      <a:pt x="3273" y="125"/>
                    </a:cubicBezTo>
                    <a:cubicBezTo>
                      <a:pt x="3251" y="48"/>
                      <a:pt x="3176" y="6"/>
                      <a:pt x="3098" y="6"/>
                    </a:cubicBezTo>
                    <a:cubicBezTo>
                      <a:pt x="3078" y="6"/>
                      <a:pt x="3058" y="9"/>
                      <a:pt x="3038" y="14"/>
                    </a:cubicBezTo>
                    <a:cubicBezTo>
                      <a:pt x="2650" y="153"/>
                      <a:pt x="2303" y="403"/>
                      <a:pt x="2025" y="722"/>
                    </a:cubicBezTo>
                    <a:cubicBezTo>
                      <a:pt x="1776" y="1000"/>
                      <a:pt x="1596" y="1332"/>
                      <a:pt x="1498" y="1693"/>
                    </a:cubicBezTo>
                    <a:cubicBezTo>
                      <a:pt x="653" y="1832"/>
                      <a:pt x="1" y="2581"/>
                      <a:pt x="1" y="3426"/>
                    </a:cubicBezTo>
                    <a:cubicBezTo>
                      <a:pt x="1" y="4397"/>
                      <a:pt x="792" y="5188"/>
                      <a:pt x="1762" y="5188"/>
                    </a:cubicBezTo>
                    <a:lnTo>
                      <a:pt x="2289" y="5188"/>
                    </a:lnTo>
                    <a:cubicBezTo>
                      <a:pt x="2317" y="5534"/>
                      <a:pt x="2428" y="5881"/>
                      <a:pt x="2608" y="6186"/>
                    </a:cubicBezTo>
                    <a:cubicBezTo>
                      <a:pt x="2469" y="6214"/>
                      <a:pt x="2330" y="6283"/>
                      <a:pt x="2206" y="6394"/>
                    </a:cubicBezTo>
                    <a:lnTo>
                      <a:pt x="542" y="8072"/>
                    </a:lnTo>
                    <a:cubicBezTo>
                      <a:pt x="250" y="8350"/>
                      <a:pt x="250" y="8807"/>
                      <a:pt x="542" y="9099"/>
                    </a:cubicBezTo>
                    <a:cubicBezTo>
                      <a:pt x="681" y="9237"/>
                      <a:pt x="868" y="9307"/>
                      <a:pt x="1055" y="9307"/>
                    </a:cubicBezTo>
                    <a:cubicBezTo>
                      <a:pt x="1242" y="9307"/>
                      <a:pt x="1430" y="9237"/>
                      <a:pt x="1568" y="9099"/>
                    </a:cubicBezTo>
                    <a:lnTo>
                      <a:pt x="3232" y="7420"/>
                    </a:lnTo>
                    <a:cubicBezTo>
                      <a:pt x="3343" y="7309"/>
                      <a:pt x="3412" y="7170"/>
                      <a:pt x="3440" y="7018"/>
                    </a:cubicBezTo>
                    <a:cubicBezTo>
                      <a:pt x="3815" y="7240"/>
                      <a:pt x="4244" y="7364"/>
                      <a:pt x="4675" y="7364"/>
                    </a:cubicBezTo>
                    <a:cubicBezTo>
                      <a:pt x="5285" y="7364"/>
                      <a:pt x="5895" y="7129"/>
                      <a:pt x="6367" y="6658"/>
                    </a:cubicBezTo>
                    <a:cubicBezTo>
                      <a:pt x="6783" y="6242"/>
                      <a:pt x="7004" y="5728"/>
                      <a:pt x="7060" y="5188"/>
                    </a:cubicBezTo>
                    <a:lnTo>
                      <a:pt x="8016" y="5188"/>
                    </a:lnTo>
                    <a:cubicBezTo>
                      <a:pt x="8821" y="5188"/>
                      <a:pt x="9473" y="4522"/>
                      <a:pt x="9473" y="3718"/>
                    </a:cubicBezTo>
                    <a:cubicBezTo>
                      <a:pt x="9473" y="2913"/>
                      <a:pt x="8821" y="2261"/>
                      <a:pt x="8016" y="2261"/>
                    </a:cubicBezTo>
                    <a:lnTo>
                      <a:pt x="8003" y="2261"/>
                    </a:lnTo>
                    <a:cubicBezTo>
                      <a:pt x="7670" y="1540"/>
                      <a:pt x="6935" y="1055"/>
                      <a:pt x="6130" y="1055"/>
                    </a:cubicBezTo>
                    <a:lnTo>
                      <a:pt x="6061" y="1055"/>
                    </a:lnTo>
                    <a:cubicBezTo>
                      <a:pt x="5770" y="569"/>
                      <a:pt x="5313" y="209"/>
                      <a:pt x="4786" y="14"/>
                    </a:cubicBezTo>
                    <a:cubicBezTo>
                      <a:pt x="4763" y="5"/>
                      <a:pt x="4740" y="1"/>
                      <a:pt x="471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9"/>
              <p:cNvSpPr/>
              <p:nvPr/>
            </p:nvSpPr>
            <p:spPr>
              <a:xfrm>
                <a:off x="6361570" y="1220827"/>
                <a:ext cx="19025" cy="17690"/>
              </a:xfrm>
              <a:custGeom>
                <a:avLst/>
                <a:gdLst/>
                <a:ahLst/>
                <a:cxnLst/>
                <a:rect l="l" t="t" r="r" b="b"/>
                <a:pathLst>
                  <a:path w="399" h="371" extrusionOk="0">
                    <a:moveTo>
                      <a:pt x="187" y="1"/>
                    </a:moveTo>
                    <a:cubicBezTo>
                      <a:pt x="174" y="1"/>
                      <a:pt x="161" y="2"/>
                      <a:pt x="149" y="4"/>
                    </a:cubicBezTo>
                    <a:cubicBezTo>
                      <a:pt x="79" y="32"/>
                      <a:pt x="24" y="101"/>
                      <a:pt x="11" y="171"/>
                    </a:cubicBezTo>
                    <a:cubicBezTo>
                      <a:pt x="1" y="288"/>
                      <a:pt x="101" y="370"/>
                      <a:pt x="200" y="370"/>
                    </a:cubicBezTo>
                    <a:cubicBezTo>
                      <a:pt x="241" y="370"/>
                      <a:pt x="283" y="356"/>
                      <a:pt x="316" y="323"/>
                    </a:cubicBezTo>
                    <a:cubicBezTo>
                      <a:pt x="385" y="267"/>
                      <a:pt x="399" y="156"/>
                      <a:pt x="357" y="88"/>
                    </a:cubicBezTo>
                    <a:cubicBezTo>
                      <a:pt x="323" y="30"/>
                      <a:pt x="250" y="1"/>
                      <a:pt x="1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0" name="Google Shape;270;p29"/>
            <p:cNvGrpSpPr/>
            <p:nvPr/>
          </p:nvGrpSpPr>
          <p:grpSpPr>
            <a:xfrm>
              <a:off x="723837" y="1482615"/>
              <a:ext cx="267223" cy="233165"/>
              <a:chOff x="6908262" y="1240186"/>
              <a:chExt cx="472209" cy="412024"/>
            </a:xfrm>
          </p:grpSpPr>
          <p:sp>
            <p:nvSpPr>
              <p:cNvPr id="271" name="Google Shape;271;p29"/>
              <p:cNvSpPr/>
              <p:nvPr/>
            </p:nvSpPr>
            <p:spPr>
              <a:xfrm>
                <a:off x="7105958" y="1594618"/>
                <a:ext cx="76769" cy="17929"/>
              </a:xfrm>
              <a:custGeom>
                <a:avLst/>
                <a:gdLst/>
                <a:ahLst/>
                <a:cxnLst/>
                <a:rect l="l" t="t" r="r" b="b"/>
                <a:pathLst>
                  <a:path w="1610" h="376" extrusionOk="0">
                    <a:moveTo>
                      <a:pt x="181" y="0"/>
                    </a:moveTo>
                    <a:cubicBezTo>
                      <a:pt x="84" y="0"/>
                      <a:pt x="1" y="84"/>
                      <a:pt x="1" y="181"/>
                    </a:cubicBezTo>
                    <a:cubicBezTo>
                      <a:pt x="1" y="292"/>
                      <a:pt x="84" y="375"/>
                      <a:pt x="181" y="375"/>
                    </a:cubicBezTo>
                    <a:lnTo>
                      <a:pt x="1429" y="375"/>
                    </a:lnTo>
                    <a:cubicBezTo>
                      <a:pt x="1540" y="375"/>
                      <a:pt x="1609" y="292"/>
                      <a:pt x="1609" y="181"/>
                    </a:cubicBezTo>
                    <a:cubicBezTo>
                      <a:pt x="1609" y="84"/>
                      <a:pt x="1540" y="0"/>
                      <a:pt x="14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9"/>
              <p:cNvSpPr/>
              <p:nvPr/>
            </p:nvSpPr>
            <p:spPr>
              <a:xfrm>
                <a:off x="7080209" y="1365642"/>
                <a:ext cx="136229" cy="159593"/>
              </a:xfrm>
              <a:custGeom>
                <a:avLst/>
                <a:gdLst/>
                <a:ahLst/>
                <a:cxnLst/>
                <a:rect l="l" t="t" r="r" b="b"/>
                <a:pathLst>
                  <a:path w="2857" h="3347" extrusionOk="0">
                    <a:moveTo>
                      <a:pt x="1054" y="2237"/>
                    </a:moveTo>
                    <a:cubicBezTo>
                      <a:pt x="1262" y="2237"/>
                      <a:pt x="1415" y="2404"/>
                      <a:pt x="1415" y="2598"/>
                    </a:cubicBezTo>
                    <a:lnTo>
                      <a:pt x="1415" y="2611"/>
                    </a:lnTo>
                    <a:cubicBezTo>
                      <a:pt x="1415" y="2820"/>
                      <a:pt x="1262" y="2972"/>
                      <a:pt x="1054" y="2972"/>
                    </a:cubicBezTo>
                    <a:lnTo>
                      <a:pt x="735" y="2972"/>
                    </a:lnTo>
                    <a:cubicBezTo>
                      <a:pt x="541" y="2972"/>
                      <a:pt x="374" y="2820"/>
                      <a:pt x="374" y="2611"/>
                    </a:cubicBezTo>
                    <a:lnTo>
                      <a:pt x="374" y="2598"/>
                    </a:lnTo>
                    <a:cubicBezTo>
                      <a:pt x="374" y="2404"/>
                      <a:pt x="541" y="2237"/>
                      <a:pt x="735" y="2237"/>
                    </a:cubicBezTo>
                    <a:close/>
                    <a:moveTo>
                      <a:pt x="1594" y="1"/>
                    </a:moveTo>
                    <a:cubicBezTo>
                      <a:pt x="1580" y="1"/>
                      <a:pt x="1567" y="2"/>
                      <a:pt x="1553" y="4"/>
                    </a:cubicBezTo>
                    <a:cubicBezTo>
                      <a:pt x="1470" y="32"/>
                      <a:pt x="1415" y="102"/>
                      <a:pt x="1415" y="185"/>
                    </a:cubicBezTo>
                    <a:lnTo>
                      <a:pt x="1415" y="1960"/>
                    </a:lnTo>
                    <a:cubicBezTo>
                      <a:pt x="1317" y="1904"/>
                      <a:pt x="1193" y="1862"/>
                      <a:pt x="1054" y="1862"/>
                    </a:cubicBezTo>
                    <a:lnTo>
                      <a:pt x="735" y="1862"/>
                    </a:lnTo>
                    <a:cubicBezTo>
                      <a:pt x="333" y="1862"/>
                      <a:pt x="0" y="2195"/>
                      <a:pt x="0" y="2598"/>
                    </a:cubicBezTo>
                    <a:lnTo>
                      <a:pt x="0" y="2611"/>
                    </a:lnTo>
                    <a:cubicBezTo>
                      <a:pt x="0" y="3014"/>
                      <a:pt x="333" y="3347"/>
                      <a:pt x="735" y="3347"/>
                    </a:cubicBezTo>
                    <a:lnTo>
                      <a:pt x="1054" y="3347"/>
                    </a:lnTo>
                    <a:cubicBezTo>
                      <a:pt x="1456" y="3347"/>
                      <a:pt x="1789" y="3014"/>
                      <a:pt x="1789" y="2611"/>
                    </a:cubicBezTo>
                    <a:lnTo>
                      <a:pt x="1789" y="2598"/>
                    </a:lnTo>
                    <a:lnTo>
                      <a:pt x="1789" y="614"/>
                    </a:lnTo>
                    <a:cubicBezTo>
                      <a:pt x="1872" y="670"/>
                      <a:pt x="1983" y="725"/>
                      <a:pt x="2108" y="767"/>
                    </a:cubicBezTo>
                    <a:cubicBezTo>
                      <a:pt x="2399" y="850"/>
                      <a:pt x="2469" y="1058"/>
                      <a:pt x="2469" y="1058"/>
                    </a:cubicBezTo>
                    <a:lnTo>
                      <a:pt x="2482" y="1086"/>
                    </a:lnTo>
                    <a:cubicBezTo>
                      <a:pt x="2505" y="1154"/>
                      <a:pt x="2575" y="1204"/>
                      <a:pt x="2645" y="1204"/>
                    </a:cubicBezTo>
                    <a:cubicBezTo>
                      <a:pt x="2661" y="1204"/>
                      <a:pt x="2676" y="1202"/>
                      <a:pt x="2691" y="1197"/>
                    </a:cubicBezTo>
                    <a:cubicBezTo>
                      <a:pt x="2802" y="1183"/>
                      <a:pt x="2857" y="1072"/>
                      <a:pt x="2829" y="975"/>
                    </a:cubicBezTo>
                    <a:lnTo>
                      <a:pt x="2829" y="961"/>
                    </a:lnTo>
                    <a:cubicBezTo>
                      <a:pt x="2787" y="808"/>
                      <a:pt x="2607" y="531"/>
                      <a:pt x="2219" y="407"/>
                    </a:cubicBezTo>
                    <a:cubicBezTo>
                      <a:pt x="1914" y="309"/>
                      <a:pt x="1775" y="115"/>
                      <a:pt x="1761" y="87"/>
                    </a:cubicBezTo>
                    <a:cubicBezTo>
                      <a:pt x="1726" y="30"/>
                      <a:pt x="1663" y="1"/>
                      <a:pt x="15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9"/>
              <p:cNvSpPr/>
              <p:nvPr/>
            </p:nvSpPr>
            <p:spPr>
              <a:xfrm>
                <a:off x="7019365" y="1240186"/>
                <a:ext cx="249999" cy="412024"/>
              </a:xfrm>
              <a:custGeom>
                <a:avLst/>
                <a:gdLst/>
                <a:ahLst/>
                <a:cxnLst/>
                <a:rect l="l" t="t" r="r" b="b"/>
                <a:pathLst>
                  <a:path w="5243" h="8641" extrusionOk="0">
                    <a:moveTo>
                      <a:pt x="3578" y="361"/>
                    </a:moveTo>
                    <a:lnTo>
                      <a:pt x="3578" y="403"/>
                    </a:lnTo>
                    <a:lnTo>
                      <a:pt x="3578" y="666"/>
                    </a:lnTo>
                    <a:cubicBezTo>
                      <a:pt x="3578" y="736"/>
                      <a:pt x="3523" y="791"/>
                      <a:pt x="3453" y="791"/>
                    </a:cubicBezTo>
                    <a:lnTo>
                      <a:pt x="1803" y="791"/>
                    </a:lnTo>
                    <a:cubicBezTo>
                      <a:pt x="1720" y="791"/>
                      <a:pt x="1665" y="736"/>
                      <a:pt x="1665" y="666"/>
                    </a:cubicBezTo>
                    <a:lnTo>
                      <a:pt x="1665" y="403"/>
                    </a:lnTo>
                    <a:lnTo>
                      <a:pt x="1665" y="361"/>
                    </a:lnTo>
                    <a:close/>
                    <a:moveTo>
                      <a:pt x="832" y="0"/>
                    </a:moveTo>
                    <a:cubicBezTo>
                      <a:pt x="374" y="0"/>
                      <a:pt x="0" y="375"/>
                      <a:pt x="0" y="832"/>
                    </a:cubicBezTo>
                    <a:lnTo>
                      <a:pt x="0" y="1636"/>
                    </a:lnTo>
                    <a:cubicBezTo>
                      <a:pt x="0" y="1747"/>
                      <a:pt x="84" y="1831"/>
                      <a:pt x="180" y="1831"/>
                    </a:cubicBezTo>
                    <a:cubicBezTo>
                      <a:pt x="291" y="1831"/>
                      <a:pt x="374" y="1747"/>
                      <a:pt x="374" y="1636"/>
                    </a:cubicBezTo>
                    <a:lnTo>
                      <a:pt x="374" y="832"/>
                    </a:lnTo>
                    <a:cubicBezTo>
                      <a:pt x="374" y="569"/>
                      <a:pt x="568" y="361"/>
                      <a:pt x="832" y="361"/>
                    </a:cubicBezTo>
                    <a:lnTo>
                      <a:pt x="1262" y="361"/>
                    </a:lnTo>
                    <a:cubicBezTo>
                      <a:pt x="1276" y="361"/>
                      <a:pt x="1290" y="388"/>
                      <a:pt x="1290" y="403"/>
                    </a:cubicBezTo>
                    <a:lnTo>
                      <a:pt x="1290" y="666"/>
                    </a:lnTo>
                    <a:cubicBezTo>
                      <a:pt x="1290" y="943"/>
                      <a:pt x="1526" y="1165"/>
                      <a:pt x="1803" y="1165"/>
                    </a:cubicBezTo>
                    <a:lnTo>
                      <a:pt x="3453" y="1165"/>
                    </a:lnTo>
                    <a:cubicBezTo>
                      <a:pt x="3730" y="1165"/>
                      <a:pt x="3952" y="943"/>
                      <a:pt x="3952" y="666"/>
                    </a:cubicBezTo>
                    <a:lnTo>
                      <a:pt x="3952" y="403"/>
                    </a:lnTo>
                    <a:cubicBezTo>
                      <a:pt x="3952" y="388"/>
                      <a:pt x="3967" y="361"/>
                      <a:pt x="3994" y="361"/>
                    </a:cubicBezTo>
                    <a:lnTo>
                      <a:pt x="4410" y="361"/>
                    </a:lnTo>
                    <a:cubicBezTo>
                      <a:pt x="4673" y="361"/>
                      <a:pt x="4882" y="569"/>
                      <a:pt x="4882" y="832"/>
                    </a:cubicBezTo>
                    <a:lnTo>
                      <a:pt x="4882" y="7808"/>
                    </a:lnTo>
                    <a:cubicBezTo>
                      <a:pt x="4882" y="8058"/>
                      <a:pt x="4673" y="8265"/>
                      <a:pt x="4410" y="8265"/>
                    </a:cubicBezTo>
                    <a:lnTo>
                      <a:pt x="832" y="8265"/>
                    </a:lnTo>
                    <a:cubicBezTo>
                      <a:pt x="583" y="8265"/>
                      <a:pt x="374" y="8058"/>
                      <a:pt x="374" y="7808"/>
                    </a:cubicBezTo>
                    <a:lnTo>
                      <a:pt x="374" y="3273"/>
                    </a:lnTo>
                    <a:cubicBezTo>
                      <a:pt x="374" y="3162"/>
                      <a:pt x="291" y="3079"/>
                      <a:pt x="180" y="3079"/>
                    </a:cubicBezTo>
                    <a:cubicBezTo>
                      <a:pt x="84" y="3079"/>
                      <a:pt x="0" y="3162"/>
                      <a:pt x="0" y="3273"/>
                    </a:cubicBezTo>
                    <a:lnTo>
                      <a:pt x="0" y="7808"/>
                    </a:lnTo>
                    <a:cubicBezTo>
                      <a:pt x="0" y="8265"/>
                      <a:pt x="374" y="8640"/>
                      <a:pt x="832" y="8640"/>
                    </a:cubicBezTo>
                    <a:lnTo>
                      <a:pt x="4410" y="8640"/>
                    </a:lnTo>
                    <a:cubicBezTo>
                      <a:pt x="4882" y="8640"/>
                      <a:pt x="5242" y="8265"/>
                      <a:pt x="5242" y="7808"/>
                    </a:cubicBezTo>
                    <a:lnTo>
                      <a:pt x="5242" y="832"/>
                    </a:lnTo>
                    <a:cubicBezTo>
                      <a:pt x="5242" y="375"/>
                      <a:pt x="4882" y="0"/>
                      <a:pt x="44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9"/>
              <p:cNvSpPr/>
              <p:nvPr/>
            </p:nvSpPr>
            <p:spPr>
              <a:xfrm>
                <a:off x="6955183" y="1401691"/>
                <a:ext cx="41722" cy="97606"/>
              </a:xfrm>
              <a:custGeom>
                <a:avLst/>
                <a:gdLst/>
                <a:ahLst/>
                <a:cxnLst/>
                <a:rect l="l" t="t" r="r" b="b"/>
                <a:pathLst>
                  <a:path w="875" h="2047" extrusionOk="0">
                    <a:moveTo>
                      <a:pt x="668" y="1"/>
                    </a:moveTo>
                    <a:cubicBezTo>
                      <a:pt x="621" y="1"/>
                      <a:pt x="576" y="18"/>
                      <a:pt x="542" y="52"/>
                    </a:cubicBezTo>
                    <a:cubicBezTo>
                      <a:pt x="1" y="594"/>
                      <a:pt x="1" y="1454"/>
                      <a:pt x="542" y="1994"/>
                    </a:cubicBezTo>
                    <a:cubicBezTo>
                      <a:pt x="576" y="2029"/>
                      <a:pt x="625" y="2046"/>
                      <a:pt x="673" y="2046"/>
                    </a:cubicBezTo>
                    <a:cubicBezTo>
                      <a:pt x="722" y="2046"/>
                      <a:pt x="771" y="2029"/>
                      <a:pt x="805" y="1994"/>
                    </a:cubicBezTo>
                    <a:cubicBezTo>
                      <a:pt x="875" y="1911"/>
                      <a:pt x="875" y="1800"/>
                      <a:pt x="805" y="1731"/>
                    </a:cubicBezTo>
                    <a:cubicBezTo>
                      <a:pt x="417" y="1343"/>
                      <a:pt x="417" y="705"/>
                      <a:pt x="805" y="316"/>
                    </a:cubicBezTo>
                    <a:cubicBezTo>
                      <a:pt x="875" y="246"/>
                      <a:pt x="875" y="122"/>
                      <a:pt x="805" y="52"/>
                    </a:cubicBezTo>
                    <a:cubicBezTo>
                      <a:pt x="763" y="18"/>
                      <a:pt x="715" y="1"/>
                      <a:pt x="6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9"/>
              <p:cNvSpPr/>
              <p:nvPr/>
            </p:nvSpPr>
            <p:spPr>
              <a:xfrm>
                <a:off x="6908262" y="1371269"/>
                <a:ext cx="58220" cy="158592"/>
              </a:xfrm>
              <a:custGeom>
                <a:avLst/>
                <a:gdLst/>
                <a:ahLst/>
                <a:cxnLst/>
                <a:rect l="l" t="t" r="r" b="b"/>
                <a:pathLst>
                  <a:path w="1221" h="3326" extrusionOk="0">
                    <a:moveTo>
                      <a:pt x="1014" y="1"/>
                    </a:moveTo>
                    <a:cubicBezTo>
                      <a:pt x="967" y="1"/>
                      <a:pt x="922" y="18"/>
                      <a:pt x="888" y="52"/>
                    </a:cubicBezTo>
                    <a:cubicBezTo>
                      <a:pt x="1" y="940"/>
                      <a:pt x="1" y="2382"/>
                      <a:pt x="888" y="3270"/>
                    </a:cubicBezTo>
                    <a:cubicBezTo>
                      <a:pt x="916" y="3297"/>
                      <a:pt x="971" y="3325"/>
                      <a:pt x="1012" y="3325"/>
                    </a:cubicBezTo>
                    <a:cubicBezTo>
                      <a:pt x="1068" y="3325"/>
                      <a:pt x="1110" y="3297"/>
                      <a:pt x="1151" y="3270"/>
                    </a:cubicBezTo>
                    <a:cubicBezTo>
                      <a:pt x="1221" y="3201"/>
                      <a:pt x="1221" y="3076"/>
                      <a:pt x="1151" y="3007"/>
                    </a:cubicBezTo>
                    <a:cubicBezTo>
                      <a:pt x="402" y="2258"/>
                      <a:pt x="402" y="1051"/>
                      <a:pt x="1151" y="316"/>
                    </a:cubicBezTo>
                    <a:cubicBezTo>
                      <a:pt x="1221" y="247"/>
                      <a:pt x="1221" y="122"/>
                      <a:pt x="1151" y="52"/>
                    </a:cubicBezTo>
                    <a:cubicBezTo>
                      <a:pt x="1109" y="18"/>
                      <a:pt x="1061" y="1"/>
                      <a:pt x="10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9"/>
              <p:cNvSpPr/>
              <p:nvPr/>
            </p:nvSpPr>
            <p:spPr>
              <a:xfrm>
                <a:off x="7291781" y="1401691"/>
                <a:ext cx="41722" cy="97606"/>
              </a:xfrm>
              <a:custGeom>
                <a:avLst/>
                <a:gdLst/>
                <a:ahLst/>
                <a:cxnLst/>
                <a:rect l="l" t="t" r="r" b="b"/>
                <a:pathLst>
                  <a:path w="875" h="2047" extrusionOk="0">
                    <a:moveTo>
                      <a:pt x="210" y="1"/>
                    </a:moveTo>
                    <a:cubicBezTo>
                      <a:pt x="163" y="1"/>
                      <a:pt x="119" y="18"/>
                      <a:pt x="84" y="52"/>
                    </a:cubicBezTo>
                    <a:cubicBezTo>
                      <a:pt x="1" y="122"/>
                      <a:pt x="1" y="246"/>
                      <a:pt x="84" y="316"/>
                    </a:cubicBezTo>
                    <a:cubicBezTo>
                      <a:pt x="472" y="705"/>
                      <a:pt x="472" y="1343"/>
                      <a:pt x="84" y="1731"/>
                    </a:cubicBezTo>
                    <a:cubicBezTo>
                      <a:pt x="1" y="1800"/>
                      <a:pt x="1" y="1911"/>
                      <a:pt x="84" y="1994"/>
                    </a:cubicBezTo>
                    <a:cubicBezTo>
                      <a:pt x="119" y="2029"/>
                      <a:pt x="163" y="2046"/>
                      <a:pt x="210" y="2046"/>
                    </a:cubicBezTo>
                    <a:cubicBezTo>
                      <a:pt x="257" y="2046"/>
                      <a:pt x="305" y="2029"/>
                      <a:pt x="347" y="1994"/>
                    </a:cubicBezTo>
                    <a:cubicBezTo>
                      <a:pt x="874" y="1454"/>
                      <a:pt x="874" y="594"/>
                      <a:pt x="347" y="52"/>
                    </a:cubicBezTo>
                    <a:cubicBezTo>
                      <a:pt x="305" y="18"/>
                      <a:pt x="257" y="1"/>
                      <a:pt x="2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9"/>
              <p:cNvSpPr/>
              <p:nvPr/>
            </p:nvSpPr>
            <p:spPr>
              <a:xfrm>
                <a:off x="7322871" y="1371269"/>
                <a:ext cx="57600" cy="158449"/>
              </a:xfrm>
              <a:custGeom>
                <a:avLst/>
                <a:gdLst/>
                <a:ahLst/>
                <a:cxnLst/>
                <a:rect l="l" t="t" r="r" b="b"/>
                <a:pathLst>
                  <a:path w="1208" h="3323" extrusionOk="0">
                    <a:moveTo>
                      <a:pt x="196" y="1"/>
                    </a:moveTo>
                    <a:cubicBezTo>
                      <a:pt x="149" y="1"/>
                      <a:pt x="104" y="18"/>
                      <a:pt x="70" y="52"/>
                    </a:cubicBezTo>
                    <a:cubicBezTo>
                      <a:pt x="0" y="122"/>
                      <a:pt x="0" y="247"/>
                      <a:pt x="70" y="316"/>
                    </a:cubicBezTo>
                    <a:cubicBezTo>
                      <a:pt x="805" y="1051"/>
                      <a:pt x="805" y="2258"/>
                      <a:pt x="70" y="3007"/>
                    </a:cubicBezTo>
                    <a:cubicBezTo>
                      <a:pt x="0" y="3076"/>
                      <a:pt x="0" y="3201"/>
                      <a:pt x="70" y="3270"/>
                    </a:cubicBezTo>
                    <a:cubicBezTo>
                      <a:pt x="104" y="3305"/>
                      <a:pt x="149" y="3322"/>
                      <a:pt x="196" y="3322"/>
                    </a:cubicBezTo>
                    <a:cubicBezTo>
                      <a:pt x="243" y="3322"/>
                      <a:pt x="291" y="3305"/>
                      <a:pt x="333" y="3270"/>
                    </a:cubicBezTo>
                    <a:cubicBezTo>
                      <a:pt x="1207" y="2382"/>
                      <a:pt x="1207" y="940"/>
                      <a:pt x="333" y="52"/>
                    </a:cubicBezTo>
                    <a:cubicBezTo>
                      <a:pt x="291" y="18"/>
                      <a:pt x="243" y="1"/>
                      <a:pt x="1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9"/>
              <p:cNvSpPr/>
              <p:nvPr/>
            </p:nvSpPr>
            <p:spPr>
              <a:xfrm>
                <a:off x="7018030" y="1348476"/>
                <a:ext cx="19502" cy="17786"/>
              </a:xfrm>
              <a:custGeom>
                <a:avLst/>
                <a:gdLst/>
                <a:ahLst/>
                <a:cxnLst/>
                <a:rect l="l" t="t" r="r" b="b"/>
                <a:pathLst>
                  <a:path w="409" h="373" extrusionOk="0">
                    <a:moveTo>
                      <a:pt x="207" y="1"/>
                    </a:moveTo>
                    <a:cubicBezTo>
                      <a:pt x="168" y="1"/>
                      <a:pt x="128" y="14"/>
                      <a:pt x="97" y="46"/>
                    </a:cubicBezTo>
                    <a:cubicBezTo>
                      <a:pt x="14" y="101"/>
                      <a:pt x="1" y="212"/>
                      <a:pt x="56" y="295"/>
                    </a:cubicBezTo>
                    <a:cubicBezTo>
                      <a:pt x="93" y="348"/>
                      <a:pt x="148" y="373"/>
                      <a:pt x="204" y="373"/>
                    </a:cubicBezTo>
                    <a:cubicBezTo>
                      <a:pt x="292" y="373"/>
                      <a:pt x="380" y="309"/>
                      <a:pt x="389" y="198"/>
                    </a:cubicBezTo>
                    <a:cubicBezTo>
                      <a:pt x="409" y="88"/>
                      <a:pt x="307" y="1"/>
                      <a:pt x="2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79" name="Google Shape;279;p29"/>
            <p:cNvCxnSpPr/>
            <p:nvPr/>
          </p:nvCxnSpPr>
          <p:spPr>
            <a:xfrm>
              <a:off x="729625" y="1355100"/>
              <a:ext cx="255600" cy="0"/>
            </a:xfrm>
            <a:prstGeom prst="straightConnector1">
              <a:avLst/>
            </a:prstGeom>
            <a:noFill/>
            <a:ln w="9525" cap="flat" cmpd="sng">
              <a:solidFill>
                <a:schemeClr val="dk1"/>
              </a:solidFill>
              <a:prstDash val="solid"/>
              <a:round/>
              <a:headEnd type="none" w="med" len="med"/>
              <a:tailEnd type="none" w="med" len="med"/>
            </a:ln>
          </p:spPr>
        </p:cxnSp>
        <p:cxnSp>
          <p:nvCxnSpPr>
            <p:cNvPr id="280" name="Google Shape;280;p29"/>
            <p:cNvCxnSpPr/>
            <p:nvPr/>
          </p:nvCxnSpPr>
          <p:spPr>
            <a:xfrm>
              <a:off x="729625" y="1845525"/>
              <a:ext cx="255600" cy="0"/>
            </a:xfrm>
            <a:prstGeom prst="straightConnector1">
              <a:avLst/>
            </a:prstGeom>
            <a:noFill/>
            <a:ln w="9525" cap="flat" cmpd="sng">
              <a:solidFill>
                <a:schemeClr val="dk1"/>
              </a:solidFill>
              <a:prstDash val="solid"/>
              <a:round/>
              <a:headEnd type="none" w="med" len="med"/>
              <a:tailEnd type="none" w="med" len="med"/>
            </a:ln>
          </p:spPr>
        </p:cxnSp>
      </p:grpSp>
      <p:grpSp>
        <p:nvGrpSpPr>
          <p:cNvPr id="2" name="Google Shape;1900;p52">
            <a:extLst>
              <a:ext uri="{FF2B5EF4-FFF2-40B4-BE49-F238E27FC236}">
                <a16:creationId xmlns:a16="http://schemas.microsoft.com/office/drawing/2014/main" id="{28994318-DF12-A705-10C2-214059153F6E}"/>
              </a:ext>
            </a:extLst>
          </p:cNvPr>
          <p:cNvGrpSpPr/>
          <p:nvPr/>
        </p:nvGrpSpPr>
        <p:grpSpPr>
          <a:xfrm>
            <a:off x="707779" y="2407309"/>
            <a:ext cx="299291" cy="237182"/>
            <a:chOff x="3981492" y="4152938"/>
            <a:chExt cx="451658" cy="449932"/>
          </a:xfrm>
          <a:solidFill>
            <a:schemeClr val="bg2">
              <a:lumMod val="60000"/>
              <a:lumOff val="40000"/>
            </a:schemeClr>
          </a:solidFill>
        </p:grpSpPr>
        <p:sp>
          <p:nvSpPr>
            <p:cNvPr id="3" name="Google Shape;1901;p52">
              <a:extLst>
                <a:ext uri="{FF2B5EF4-FFF2-40B4-BE49-F238E27FC236}">
                  <a16:creationId xmlns:a16="http://schemas.microsoft.com/office/drawing/2014/main" id="{BB53920A-62B0-9E8B-F41C-C28C8F7B566E}"/>
                </a:ext>
              </a:extLst>
            </p:cNvPr>
            <p:cNvSpPr/>
            <p:nvPr/>
          </p:nvSpPr>
          <p:spPr>
            <a:xfrm>
              <a:off x="4070088" y="4152938"/>
              <a:ext cx="275128" cy="449932"/>
            </a:xfrm>
            <a:custGeom>
              <a:avLst/>
              <a:gdLst/>
              <a:ahLst/>
              <a:cxnLst/>
              <a:rect l="l" t="t" r="r" b="b"/>
              <a:pathLst>
                <a:path w="5770" h="9436" extrusionOk="0">
                  <a:moveTo>
                    <a:pt x="2247" y="2458"/>
                  </a:moveTo>
                  <a:cubicBezTo>
                    <a:pt x="2413" y="2458"/>
                    <a:pt x="2552" y="2597"/>
                    <a:pt x="2552" y="2763"/>
                  </a:cubicBezTo>
                  <a:cubicBezTo>
                    <a:pt x="2552" y="2916"/>
                    <a:pt x="2413" y="3055"/>
                    <a:pt x="2247" y="3055"/>
                  </a:cubicBezTo>
                  <a:lnTo>
                    <a:pt x="1983" y="3055"/>
                  </a:lnTo>
                  <a:cubicBezTo>
                    <a:pt x="1817" y="3055"/>
                    <a:pt x="1678" y="2916"/>
                    <a:pt x="1678" y="2763"/>
                  </a:cubicBezTo>
                  <a:cubicBezTo>
                    <a:pt x="1678" y="2597"/>
                    <a:pt x="1817" y="2458"/>
                    <a:pt x="1983" y="2458"/>
                  </a:cubicBezTo>
                  <a:close/>
                  <a:moveTo>
                    <a:pt x="2733" y="0"/>
                  </a:moveTo>
                  <a:cubicBezTo>
                    <a:pt x="2719" y="0"/>
                    <a:pt x="2705" y="2"/>
                    <a:pt x="2691" y="4"/>
                  </a:cubicBezTo>
                  <a:cubicBezTo>
                    <a:pt x="2608" y="32"/>
                    <a:pt x="2552" y="101"/>
                    <a:pt x="2552" y="184"/>
                  </a:cubicBezTo>
                  <a:lnTo>
                    <a:pt x="2552" y="1099"/>
                  </a:lnTo>
                  <a:cubicBezTo>
                    <a:pt x="1110" y="1266"/>
                    <a:pt x="0" y="2486"/>
                    <a:pt x="0" y="3970"/>
                  </a:cubicBezTo>
                  <a:cubicBezTo>
                    <a:pt x="0" y="4858"/>
                    <a:pt x="402" y="5676"/>
                    <a:pt x="1082" y="6217"/>
                  </a:cubicBezTo>
                  <a:cubicBezTo>
                    <a:pt x="971" y="6356"/>
                    <a:pt x="901" y="6522"/>
                    <a:pt x="901" y="6702"/>
                  </a:cubicBezTo>
                  <a:lnTo>
                    <a:pt x="901" y="7521"/>
                  </a:lnTo>
                  <a:cubicBezTo>
                    <a:pt x="901" y="7881"/>
                    <a:pt x="1027" y="8227"/>
                    <a:pt x="1262" y="8491"/>
                  </a:cubicBezTo>
                  <a:lnTo>
                    <a:pt x="1622" y="8880"/>
                  </a:lnTo>
                  <a:lnTo>
                    <a:pt x="1622" y="9240"/>
                  </a:lnTo>
                  <a:cubicBezTo>
                    <a:pt x="1622" y="9337"/>
                    <a:pt x="1692" y="9434"/>
                    <a:pt x="1789" y="9434"/>
                  </a:cubicBezTo>
                  <a:cubicBezTo>
                    <a:pt x="1796" y="9435"/>
                    <a:pt x="1803" y="9436"/>
                    <a:pt x="1809" y="9436"/>
                  </a:cubicBezTo>
                  <a:cubicBezTo>
                    <a:pt x="1910" y="9436"/>
                    <a:pt x="1983" y="9345"/>
                    <a:pt x="1983" y="9254"/>
                  </a:cubicBezTo>
                  <a:lnTo>
                    <a:pt x="1983" y="8810"/>
                  </a:lnTo>
                  <a:cubicBezTo>
                    <a:pt x="1983" y="8769"/>
                    <a:pt x="1970" y="8727"/>
                    <a:pt x="1942" y="8686"/>
                  </a:cubicBezTo>
                  <a:lnTo>
                    <a:pt x="1539" y="8242"/>
                  </a:lnTo>
                  <a:cubicBezTo>
                    <a:pt x="1359" y="8048"/>
                    <a:pt x="1262" y="7784"/>
                    <a:pt x="1262" y="7521"/>
                  </a:cubicBezTo>
                  <a:lnTo>
                    <a:pt x="1262" y="6702"/>
                  </a:lnTo>
                  <a:cubicBezTo>
                    <a:pt x="1262" y="6494"/>
                    <a:pt x="1443" y="6356"/>
                    <a:pt x="1622" y="6356"/>
                  </a:cubicBezTo>
                  <a:lnTo>
                    <a:pt x="1622" y="6951"/>
                  </a:lnTo>
                  <a:cubicBezTo>
                    <a:pt x="1622" y="7049"/>
                    <a:pt x="1706" y="7146"/>
                    <a:pt x="1803" y="7146"/>
                  </a:cubicBezTo>
                  <a:cubicBezTo>
                    <a:pt x="1811" y="7147"/>
                    <a:pt x="1818" y="7147"/>
                    <a:pt x="1825" y="7147"/>
                  </a:cubicBezTo>
                  <a:cubicBezTo>
                    <a:pt x="1925" y="7147"/>
                    <a:pt x="1997" y="7056"/>
                    <a:pt x="1997" y="6966"/>
                  </a:cubicBezTo>
                  <a:lnTo>
                    <a:pt x="1997" y="4553"/>
                  </a:lnTo>
                  <a:cubicBezTo>
                    <a:pt x="1997" y="4470"/>
                    <a:pt x="2066" y="4372"/>
                    <a:pt x="2149" y="4359"/>
                  </a:cubicBezTo>
                  <a:cubicBezTo>
                    <a:pt x="2164" y="4355"/>
                    <a:pt x="2178" y="4354"/>
                    <a:pt x="2193" y="4354"/>
                  </a:cubicBezTo>
                  <a:cubicBezTo>
                    <a:pt x="2299" y="4354"/>
                    <a:pt x="2386" y="4442"/>
                    <a:pt x="2386" y="4553"/>
                  </a:cubicBezTo>
                  <a:lnTo>
                    <a:pt x="2386" y="5884"/>
                  </a:lnTo>
                  <a:cubicBezTo>
                    <a:pt x="2386" y="5974"/>
                    <a:pt x="2457" y="6052"/>
                    <a:pt x="2545" y="6052"/>
                  </a:cubicBezTo>
                  <a:cubicBezTo>
                    <a:pt x="2552" y="6052"/>
                    <a:pt x="2559" y="6052"/>
                    <a:pt x="2565" y="6051"/>
                  </a:cubicBezTo>
                  <a:cubicBezTo>
                    <a:pt x="2573" y="6052"/>
                    <a:pt x="2581" y="6052"/>
                    <a:pt x="2589" y="6052"/>
                  </a:cubicBezTo>
                  <a:cubicBezTo>
                    <a:pt x="2688" y="6052"/>
                    <a:pt x="2760" y="5974"/>
                    <a:pt x="2760" y="5884"/>
                  </a:cubicBezTo>
                  <a:cubicBezTo>
                    <a:pt x="2746" y="5773"/>
                    <a:pt x="2843" y="5676"/>
                    <a:pt x="2940" y="5676"/>
                  </a:cubicBezTo>
                  <a:cubicBezTo>
                    <a:pt x="3051" y="5676"/>
                    <a:pt x="3135" y="5773"/>
                    <a:pt x="3135" y="5870"/>
                  </a:cubicBezTo>
                  <a:lnTo>
                    <a:pt x="3135" y="6106"/>
                  </a:lnTo>
                  <a:cubicBezTo>
                    <a:pt x="3135" y="6218"/>
                    <a:pt x="3224" y="6302"/>
                    <a:pt x="3324" y="6302"/>
                  </a:cubicBezTo>
                  <a:cubicBezTo>
                    <a:pt x="3348" y="6302"/>
                    <a:pt x="3373" y="6297"/>
                    <a:pt x="3397" y="6286"/>
                  </a:cubicBezTo>
                  <a:cubicBezTo>
                    <a:pt x="3467" y="6258"/>
                    <a:pt x="3508" y="6189"/>
                    <a:pt x="3508" y="6119"/>
                  </a:cubicBezTo>
                  <a:cubicBezTo>
                    <a:pt x="3508" y="6015"/>
                    <a:pt x="3594" y="5924"/>
                    <a:pt x="3696" y="5924"/>
                  </a:cubicBezTo>
                  <a:cubicBezTo>
                    <a:pt x="3703" y="5924"/>
                    <a:pt x="3710" y="5924"/>
                    <a:pt x="3717" y="5925"/>
                  </a:cubicBezTo>
                  <a:cubicBezTo>
                    <a:pt x="3814" y="5925"/>
                    <a:pt x="3897" y="6023"/>
                    <a:pt x="3897" y="6119"/>
                  </a:cubicBezTo>
                  <a:lnTo>
                    <a:pt x="3897" y="6467"/>
                  </a:lnTo>
                  <a:cubicBezTo>
                    <a:pt x="3897" y="6563"/>
                    <a:pt x="3967" y="6646"/>
                    <a:pt x="4063" y="6661"/>
                  </a:cubicBezTo>
                  <a:cubicBezTo>
                    <a:pt x="4174" y="6661"/>
                    <a:pt x="4257" y="6578"/>
                    <a:pt x="4257" y="6467"/>
                  </a:cubicBezTo>
                  <a:cubicBezTo>
                    <a:pt x="4257" y="6369"/>
                    <a:pt x="4355" y="6281"/>
                    <a:pt x="4454" y="6281"/>
                  </a:cubicBezTo>
                  <a:cubicBezTo>
                    <a:pt x="4468" y="6281"/>
                    <a:pt x="4481" y="6283"/>
                    <a:pt x="4494" y="6286"/>
                  </a:cubicBezTo>
                  <a:cubicBezTo>
                    <a:pt x="4577" y="6300"/>
                    <a:pt x="4646" y="6383"/>
                    <a:pt x="4646" y="6467"/>
                  </a:cubicBezTo>
                  <a:lnTo>
                    <a:pt x="4646" y="7521"/>
                  </a:lnTo>
                  <a:cubicBezTo>
                    <a:pt x="4646" y="7784"/>
                    <a:pt x="4549" y="8048"/>
                    <a:pt x="4368" y="8242"/>
                  </a:cubicBezTo>
                  <a:lnTo>
                    <a:pt x="3967" y="8686"/>
                  </a:lnTo>
                  <a:cubicBezTo>
                    <a:pt x="3939" y="8727"/>
                    <a:pt x="3924" y="8769"/>
                    <a:pt x="3924" y="8810"/>
                  </a:cubicBezTo>
                  <a:lnTo>
                    <a:pt x="3924" y="9240"/>
                  </a:lnTo>
                  <a:cubicBezTo>
                    <a:pt x="3924" y="9337"/>
                    <a:pt x="3994" y="9434"/>
                    <a:pt x="4091" y="9434"/>
                  </a:cubicBezTo>
                  <a:cubicBezTo>
                    <a:pt x="4098" y="9435"/>
                    <a:pt x="4105" y="9436"/>
                    <a:pt x="4111" y="9436"/>
                  </a:cubicBezTo>
                  <a:cubicBezTo>
                    <a:pt x="4212" y="9436"/>
                    <a:pt x="4285" y="9345"/>
                    <a:pt x="4285" y="9254"/>
                  </a:cubicBezTo>
                  <a:lnTo>
                    <a:pt x="4285" y="8880"/>
                  </a:lnTo>
                  <a:lnTo>
                    <a:pt x="4646" y="8491"/>
                  </a:lnTo>
                  <a:cubicBezTo>
                    <a:pt x="4882" y="8227"/>
                    <a:pt x="5021" y="7881"/>
                    <a:pt x="5021" y="7521"/>
                  </a:cubicBezTo>
                  <a:lnTo>
                    <a:pt x="5021" y="6467"/>
                  </a:lnTo>
                  <a:cubicBezTo>
                    <a:pt x="5021" y="6314"/>
                    <a:pt x="4951" y="6175"/>
                    <a:pt x="4854" y="6078"/>
                  </a:cubicBezTo>
                  <a:cubicBezTo>
                    <a:pt x="5006" y="5940"/>
                    <a:pt x="5145" y="5787"/>
                    <a:pt x="5256" y="5620"/>
                  </a:cubicBezTo>
                  <a:cubicBezTo>
                    <a:pt x="5311" y="5537"/>
                    <a:pt x="5298" y="5413"/>
                    <a:pt x="5215" y="5357"/>
                  </a:cubicBezTo>
                  <a:cubicBezTo>
                    <a:pt x="5182" y="5330"/>
                    <a:pt x="5145" y="5317"/>
                    <a:pt x="5109" y="5317"/>
                  </a:cubicBezTo>
                  <a:cubicBezTo>
                    <a:pt x="5051" y="5317"/>
                    <a:pt x="4993" y="5348"/>
                    <a:pt x="4951" y="5398"/>
                  </a:cubicBezTo>
                  <a:cubicBezTo>
                    <a:pt x="4826" y="5592"/>
                    <a:pt x="4660" y="5759"/>
                    <a:pt x="4479" y="5912"/>
                  </a:cubicBezTo>
                  <a:cubicBezTo>
                    <a:pt x="4396" y="5912"/>
                    <a:pt x="4313" y="5925"/>
                    <a:pt x="4244" y="5953"/>
                  </a:cubicBezTo>
                  <a:cubicBezTo>
                    <a:pt x="4174" y="5718"/>
                    <a:pt x="3939" y="5551"/>
                    <a:pt x="3703" y="5551"/>
                  </a:cubicBezTo>
                  <a:cubicBezTo>
                    <a:pt x="3606" y="5551"/>
                    <a:pt x="3523" y="5579"/>
                    <a:pt x="3440" y="5620"/>
                  </a:cubicBezTo>
                  <a:cubicBezTo>
                    <a:pt x="3356" y="5426"/>
                    <a:pt x="3148" y="5302"/>
                    <a:pt x="2940" y="5302"/>
                  </a:cubicBezTo>
                  <a:cubicBezTo>
                    <a:pt x="2885" y="5302"/>
                    <a:pt x="2815" y="5315"/>
                    <a:pt x="2760" y="5343"/>
                  </a:cubicBezTo>
                  <a:lnTo>
                    <a:pt x="2760" y="4553"/>
                  </a:lnTo>
                  <a:cubicBezTo>
                    <a:pt x="2760" y="4232"/>
                    <a:pt x="2485" y="3987"/>
                    <a:pt x="2179" y="3987"/>
                  </a:cubicBezTo>
                  <a:cubicBezTo>
                    <a:pt x="2142" y="3987"/>
                    <a:pt x="2104" y="3991"/>
                    <a:pt x="2066" y="3998"/>
                  </a:cubicBezTo>
                  <a:cubicBezTo>
                    <a:pt x="1817" y="4054"/>
                    <a:pt x="1622" y="4289"/>
                    <a:pt x="1622" y="4553"/>
                  </a:cubicBezTo>
                  <a:lnTo>
                    <a:pt x="1622" y="5981"/>
                  </a:lnTo>
                  <a:cubicBezTo>
                    <a:pt x="1554" y="5981"/>
                    <a:pt x="1484" y="5995"/>
                    <a:pt x="1415" y="6008"/>
                  </a:cubicBezTo>
                  <a:cubicBezTo>
                    <a:pt x="749" y="5537"/>
                    <a:pt x="361" y="4788"/>
                    <a:pt x="361" y="3970"/>
                  </a:cubicBezTo>
                  <a:cubicBezTo>
                    <a:pt x="361" y="2695"/>
                    <a:pt x="1317" y="1641"/>
                    <a:pt x="2552" y="1474"/>
                  </a:cubicBezTo>
                  <a:lnTo>
                    <a:pt x="2552" y="2153"/>
                  </a:lnTo>
                  <a:cubicBezTo>
                    <a:pt x="2454" y="2112"/>
                    <a:pt x="2358" y="2084"/>
                    <a:pt x="2247" y="2084"/>
                  </a:cubicBezTo>
                  <a:lnTo>
                    <a:pt x="1997" y="2084"/>
                  </a:lnTo>
                  <a:cubicBezTo>
                    <a:pt x="1637" y="2084"/>
                    <a:pt x="1317" y="2375"/>
                    <a:pt x="1317" y="2736"/>
                  </a:cubicBezTo>
                  <a:cubicBezTo>
                    <a:pt x="1304" y="3124"/>
                    <a:pt x="1609" y="3429"/>
                    <a:pt x="1983" y="3429"/>
                  </a:cubicBezTo>
                  <a:lnTo>
                    <a:pt x="2247" y="3429"/>
                  </a:lnTo>
                  <a:cubicBezTo>
                    <a:pt x="2621" y="3429"/>
                    <a:pt x="2913" y="3124"/>
                    <a:pt x="2913" y="2763"/>
                  </a:cubicBezTo>
                  <a:lnTo>
                    <a:pt x="2913" y="1446"/>
                  </a:lnTo>
                  <a:cubicBezTo>
                    <a:pt x="4285" y="1474"/>
                    <a:pt x="5394" y="2597"/>
                    <a:pt x="5394" y="3970"/>
                  </a:cubicBezTo>
                  <a:cubicBezTo>
                    <a:pt x="5394" y="4073"/>
                    <a:pt x="5478" y="4152"/>
                    <a:pt x="5578" y="4152"/>
                  </a:cubicBezTo>
                  <a:cubicBezTo>
                    <a:pt x="5586" y="4152"/>
                    <a:pt x="5595" y="4151"/>
                    <a:pt x="5603" y="4150"/>
                  </a:cubicBezTo>
                  <a:cubicBezTo>
                    <a:pt x="5700" y="4150"/>
                    <a:pt x="5769" y="4067"/>
                    <a:pt x="5769" y="3956"/>
                  </a:cubicBezTo>
                  <a:cubicBezTo>
                    <a:pt x="5769" y="2389"/>
                    <a:pt x="4494" y="1099"/>
                    <a:pt x="2913" y="1086"/>
                  </a:cubicBezTo>
                  <a:lnTo>
                    <a:pt x="2913" y="587"/>
                  </a:lnTo>
                  <a:cubicBezTo>
                    <a:pt x="2981" y="628"/>
                    <a:pt x="3051" y="655"/>
                    <a:pt x="3120" y="670"/>
                  </a:cubicBezTo>
                  <a:cubicBezTo>
                    <a:pt x="3329" y="739"/>
                    <a:pt x="3370" y="877"/>
                    <a:pt x="3384" y="892"/>
                  </a:cubicBezTo>
                  <a:lnTo>
                    <a:pt x="3384" y="905"/>
                  </a:lnTo>
                  <a:cubicBezTo>
                    <a:pt x="3407" y="986"/>
                    <a:pt x="3477" y="1038"/>
                    <a:pt x="3556" y="1038"/>
                  </a:cubicBezTo>
                  <a:cubicBezTo>
                    <a:pt x="3572" y="1038"/>
                    <a:pt x="3589" y="1035"/>
                    <a:pt x="3606" y="1030"/>
                  </a:cubicBezTo>
                  <a:cubicBezTo>
                    <a:pt x="3703" y="1003"/>
                    <a:pt x="3758" y="905"/>
                    <a:pt x="3730" y="794"/>
                  </a:cubicBezTo>
                  <a:lnTo>
                    <a:pt x="3730" y="781"/>
                  </a:lnTo>
                  <a:cubicBezTo>
                    <a:pt x="3703" y="655"/>
                    <a:pt x="3551" y="420"/>
                    <a:pt x="3231" y="323"/>
                  </a:cubicBezTo>
                  <a:cubicBezTo>
                    <a:pt x="2996" y="254"/>
                    <a:pt x="2898" y="101"/>
                    <a:pt x="2898" y="87"/>
                  </a:cubicBezTo>
                  <a:cubicBezTo>
                    <a:pt x="2864" y="29"/>
                    <a:pt x="2801" y="0"/>
                    <a:pt x="273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1902;p52">
              <a:extLst>
                <a:ext uri="{FF2B5EF4-FFF2-40B4-BE49-F238E27FC236}">
                  <a16:creationId xmlns:a16="http://schemas.microsoft.com/office/drawing/2014/main" id="{FE7A22E2-AA71-84AA-A5EF-B68EBAAC595C}"/>
                </a:ext>
              </a:extLst>
            </p:cNvPr>
            <p:cNvSpPr/>
            <p:nvPr/>
          </p:nvSpPr>
          <p:spPr>
            <a:xfrm>
              <a:off x="4361673" y="4291745"/>
              <a:ext cx="31804" cy="101993"/>
            </a:xfrm>
            <a:custGeom>
              <a:avLst/>
              <a:gdLst/>
              <a:ahLst/>
              <a:cxnLst/>
              <a:rect l="l" t="t" r="r" b="b"/>
              <a:pathLst>
                <a:path w="667" h="2139" extrusionOk="0">
                  <a:moveTo>
                    <a:pt x="206" y="0"/>
                  </a:moveTo>
                  <a:cubicBezTo>
                    <a:pt x="178" y="0"/>
                    <a:pt x="151" y="7"/>
                    <a:pt x="126" y="19"/>
                  </a:cubicBezTo>
                  <a:cubicBezTo>
                    <a:pt x="28" y="74"/>
                    <a:pt x="1" y="185"/>
                    <a:pt x="43" y="283"/>
                  </a:cubicBezTo>
                  <a:cubicBezTo>
                    <a:pt x="278" y="712"/>
                    <a:pt x="278" y="1433"/>
                    <a:pt x="43" y="1864"/>
                  </a:cubicBezTo>
                  <a:cubicBezTo>
                    <a:pt x="1" y="1960"/>
                    <a:pt x="28" y="2071"/>
                    <a:pt x="126" y="2113"/>
                  </a:cubicBezTo>
                  <a:cubicBezTo>
                    <a:pt x="152" y="2131"/>
                    <a:pt x="181" y="2139"/>
                    <a:pt x="210" y="2139"/>
                  </a:cubicBezTo>
                  <a:cubicBezTo>
                    <a:pt x="273" y="2139"/>
                    <a:pt x="337" y="2101"/>
                    <a:pt x="376" y="2043"/>
                  </a:cubicBezTo>
                  <a:cubicBezTo>
                    <a:pt x="666" y="1503"/>
                    <a:pt x="666" y="643"/>
                    <a:pt x="376" y="102"/>
                  </a:cubicBezTo>
                  <a:cubicBezTo>
                    <a:pt x="337" y="34"/>
                    <a:pt x="270" y="0"/>
                    <a:pt x="20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1903;p52">
              <a:extLst>
                <a:ext uri="{FF2B5EF4-FFF2-40B4-BE49-F238E27FC236}">
                  <a16:creationId xmlns:a16="http://schemas.microsoft.com/office/drawing/2014/main" id="{20EFEE9B-BA9A-A7B5-29F0-A0CDD47FF2FB}"/>
                </a:ext>
              </a:extLst>
            </p:cNvPr>
            <p:cNvSpPr/>
            <p:nvPr/>
          </p:nvSpPr>
          <p:spPr>
            <a:xfrm>
              <a:off x="4397388" y="4259654"/>
              <a:ext cx="35762" cy="166460"/>
            </a:xfrm>
            <a:custGeom>
              <a:avLst/>
              <a:gdLst/>
              <a:ahLst/>
              <a:cxnLst/>
              <a:rect l="l" t="t" r="r" b="b"/>
              <a:pathLst>
                <a:path w="750" h="3491" extrusionOk="0">
                  <a:moveTo>
                    <a:pt x="218" y="1"/>
                  </a:moveTo>
                  <a:cubicBezTo>
                    <a:pt x="188" y="1"/>
                    <a:pt x="156" y="9"/>
                    <a:pt x="126" y="26"/>
                  </a:cubicBezTo>
                  <a:cubicBezTo>
                    <a:pt x="43" y="68"/>
                    <a:pt x="0" y="179"/>
                    <a:pt x="56" y="276"/>
                  </a:cubicBezTo>
                  <a:cubicBezTo>
                    <a:pt x="265" y="664"/>
                    <a:pt x="375" y="1191"/>
                    <a:pt x="375" y="1746"/>
                  </a:cubicBezTo>
                  <a:cubicBezTo>
                    <a:pt x="375" y="2300"/>
                    <a:pt x="265" y="2827"/>
                    <a:pt x="56" y="3216"/>
                  </a:cubicBezTo>
                  <a:cubicBezTo>
                    <a:pt x="0" y="3313"/>
                    <a:pt x="43" y="3424"/>
                    <a:pt x="126" y="3465"/>
                  </a:cubicBezTo>
                  <a:cubicBezTo>
                    <a:pt x="156" y="3483"/>
                    <a:pt x="188" y="3491"/>
                    <a:pt x="219" y="3491"/>
                  </a:cubicBezTo>
                  <a:cubicBezTo>
                    <a:pt x="285" y="3491"/>
                    <a:pt x="347" y="3454"/>
                    <a:pt x="375" y="3397"/>
                  </a:cubicBezTo>
                  <a:cubicBezTo>
                    <a:pt x="611" y="2953"/>
                    <a:pt x="749" y="2370"/>
                    <a:pt x="749" y="1746"/>
                  </a:cubicBezTo>
                  <a:cubicBezTo>
                    <a:pt x="749" y="1122"/>
                    <a:pt x="611" y="540"/>
                    <a:pt x="375" y="96"/>
                  </a:cubicBezTo>
                  <a:cubicBezTo>
                    <a:pt x="346" y="39"/>
                    <a:pt x="285" y="1"/>
                    <a:pt x="21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904;p52">
              <a:extLst>
                <a:ext uri="{FF2B5EF4-FFF2-40B4-BE49-F238E27FC236}">
                  <a16:creationId xmlns:a16="http://schemas.microsoft.com/office/drawing/2014/main" id="{A654AC87-9EC3-96CE-BA73-8BF8B169AC2F}"/>
                </a:ext>
              </a:extLst>
            </p:cNvPr>
            <p:cNvSpPr/>
            <p:nvPr/>
          </p:nvSpPr>
          <p:spPr>
            <a:xfrm>
              <a:off x="4021164" y="4291745"/>
              <a:ext cx="31757" cy="101993"/>
            </a:xfrm>
            <a:custGeom>
              <a:avLst/>
              <a:gdLst/>
              <a:ahLst/>
              <a:cxnLst/>
              <a:rect l="l" t="t" r="r" b="b"/>
              <a:pathLst>
                <a:path w="666" h="2139" extrusionOk="0">
                  <a:moveTo>
                    <a:pt x="461" y="0"/>
                  </a:moveTo>
                  <a:cubicBezTo>
                    <a:pt x="396" y="0"/>
                    <a:pt x="330" y="34"/>
                    <a:pt x="291" y="102"/>
                  </a:cubicBezTo>
                  <a:cubicBezTo>
                    <a:pt x="0" y="643"/>
                    <a:pt x="0" y="1503"/>
                    <a:pt x="291" y="2043"/>
                  </a:cubicBezTo>
                  <a:cubicBezTo>
                    <a:pt x="329" y="2101"/>
                    <a:pt x="393" y="2139"/>
                    <a:pt x="457" y="2139"/>
                  </a:cubicBezTo>
                  <a:cubicBezTo>
                    <a:pt x="486" y="2139"/>
                    <a:pt x="514" y="2131"/>
                    <a:pt x="540" y="2113"/>
                  </a:cubicBezTo>
                  <a:cubicBezTo>
                    <a:pt x="638" y="2071"/>
                    <a:pt x="666" y="1960"/>
                    <a:pt x="624" y="1864"/>
                  </a:cubicBezTo>
                  <a:cubicBezTo>
                    <a:pt x="388" y="1433"/>
                    <a:pt x="388" y="712"/>
                    <a:pt x="624" y="283"/>
                  </a:cubicBezTo>
                  <a:cubicBezTo>
                    <a:pt x="666" y="185"/>
                    <a:pt x="638" y="74"/>
                    <a:pt x="540" y="19"/>
                  </a:cubicBezTo>
                  <a:cubicBezTo>
                    <a:pt x="516" y="7"/>
                    <a:pt x="488" y="0"/>
                    <a:pt x="46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905;p52">
              <a:extLst>
                <a:ext uri="{FF2B5EF4-FFF2-40B4-BE49-F238E27FC236}">
                  <a16:creationId xmlns:a16="http://schemas.microsoft.com/office/drawing/2014/main" id="{0A0FC068-7A29-6E64-C5CF-B0C970B4BA60}"/>
                </a:ext>
              </a:extLst>
            </p:cNvPr>
            <p:cNvSpPr/>
            <p:nvPr/>
          </p:nvSpPr>
          <p:spPr>
            <a:xfrm>
              <a:off x="3981492" y="4259654"/>
              <a:ext cx="35714" cy="166603"/>
            </a:xfrm>
            <a:custGeom>
              <a:avLst/>
              <a:gdLst/>
              <a:ahLst/>
              <a:cxnLst/>
              <a:rect l="l" t="t" r="r" b="b"/>
              <a:pathLst>
                <a:path w="749" h="3494" extrusionOk="0">
                  <a:moveTo>
                    <a:pt x="531" y="1"/>
                  </a:moveTo>
                  <a:cubicBezTo>
                    <a:pt x="464" y="1"/>
                    <a:pt x="403" y="39"/>
                    <a:pt x="374" y="96"/>
                  </a:cubicBezTo>
                  <a:cubicBezTo>
                    <a:pt x="139" y="540"/>
                    <a:pt x="0" y="1122"/>
                    <a:pt x="0" y="1746"/>
                  </a:cubicBezTo>
                  <a:cubicBezTo>
                    <a:pt x="0" y="2370"/>
                    <a:pt x="139" y="2953"/>
                    <a:pt x="374" y="3397"/>
                  </a:cubicBezTo>
                  <a:cubicBezTo>
                    <a:pt x="402" y="3452"/>
                    <a:pt x="472" y="3493"/>
                    <a:pt x="540" y="3493"/>
                  </a:cubicBezTo>
                  <a:cubicBezTo>
                    <a:pt x="568" y="3493"/>
                    <a:pt x="596" y="3480"/>
                    <a:pt x="624" y="3465"/>
                  </a:cubicBezTo>
                  <a:cubicBezTo>
                    <a:pt x="707" y="3424"/>
                    <a:pt x="749" y="3313"/>
                    <a:pt x="693" y="3216"/>
                  </a:cubicBezTo>
                  <a:cubicBezTo>
                    <a:pt x="485" y="2827"/>
                    <a:pt x="374" y="2300"/>
                    <a:pt x="374" y="1746"/>
                  </a:cubicBezTo>
                  <a:cubicBezTo>
                    <a:pt x="374" y="1191"/>
                    <a:pt x="485" y="664"/>
                    <a:pt x="693" y="276"/>
                  </a:cubicBezTo>
                  <a:cubicBezTo>
                    <a:pt x="749" y="179"/>
                    <a:pt x="707" y="68"/>
                    <a:pt x="624" y="26"/>
                  </a:cubicBezTo>
                  <a:cubicBezTo>
                    <a:pt x="593" y="9"/>
                    <a:pt x="562" y="1"/>
                    <a:pt x="53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906;p52">
              <a:extLst>
                <a:ext uri="{FF2B5EF4-FFF2-40B4-BE49-F238E27FC236}">
                  <a16:creationId xmlns:a16="http://schemas.microsoft.com/office/drawing/2014/main" id="{5986A3B7-6910-D5C4-226E-2C16C1F332BD}"/>
                </a:ext>
              </a:extLst>
            </p:cNvPr>
            <p:cNvSpPr/>
            <p:nvPr/>
          </p:nvSpPr>
          <p:spPr>
            <a:xfrm>
              <a:off x="4206320" y="4256077"/>
              <a:ext cx="92599" cy="106046"/>
            </a:xfrm>
            <a:custGeom>
              <a:avLst/>
              <a:gdLst/>
              <a:ahLst/>
              <a:cxnLst/>
              <a:rect l="l" t="t" r="r" b="b"/>
              <a:pathLst>
                <a:path w="1942" h="2224" extrusionOk="0">
                  <a:moveTo>
                    <a:pt x="762" y="1516"/>
                  </a:moveTo>
                  <a:cubicBezTo>
                    <a:pt x="846" y="1516"/>
                    <a:pt x="929" y="1586"/>
                    <a:pt x="929" y="1682"/>
                  </a:cubicBezTo>
                  <a:cubicBezTo>
                    <a:pt x="929" y="1780"/>
                    <a:pt x="846" y="1863"/>
                    <a:pt x="762" y="1863"/>
                  </a:cubicBezTo>
                  <a:lnTo>
                    <a:pt x="555" y="1863"/>
                  </a:lnTo>
                  <a:cubicBezTo>
                    <a:pt x="457" y="1863"/>
                    <a:pt x="388" y="1780"/>
                    <a:pt x="388" y="1682"/>
                  </a:cubicBezTo>
                  <a:cubicBezTo>
                    <a:pt x="388" y="1586"/>
                    <a:pt x="457" y="1516"/>
                    <a:pt x="555" y="1516"/>
                  </a:cubicBezTo>
                  <a:close/>
                  <a:moveTo>
                    <a:pt x="1110" y="1"/>
                  </a:moveTo>
                  <a:cubicBezTo>
                    <a:pt x="1096" y="1"/>
                    <a:pt x="1082" y="2"/>
                    <a:pt x="1067" y="5"/>
                  </a:cubicBezTo>
                  <a:cubicBezTo>
                    <a:pt x="984" y="32"/>
                    <a:pt x="929" y="101"/>
                    <a:pt x="929" y="184"/>
                  </a:cubicBezTo>
                  <a:lnTo>
                    <a:pt x="929" y="1169"/>
                  </a:lnTo>
                  <a:cubicBezTo>
                    <a:pt x="873" y="1155"/>
                    <a:pt x="818" y="1142"/>
                    <a:pt x="762" y="1142"/>
                  </a:cubicBezTo>
                  <a:lnTo>
                    <a:pt x="568" y="1142"/>
                  </a:lnTo>
                  <a:cubicBezTo>
                    <a:pt x="278" y="1142"/>
                    <a:pt x="28" y="1377"/>
                    <a:pt x="14" y="1669"/>
                  </a:cubicBezTo>
                  <a:cubicBezTo>
                    <a:pt x="0" y="1974"/>
                    <a:pt x="250" y="2223"/>
                    <a:pt x="555" y="2223"/>
                  </a:cubicBezTo>
                  <a:lnTo>
                    <a:pt x="762" y="2223"/>
                  </a:lnTo>
                  <a:cubicBezTo>
                    <a:pt x="1054" y="2223"/>
                    <a:pt x="1304" y="1987"/>
                    <a:pt x="1304" y="1682"/>
                  </a:cubicBezTo>
                  <a:lnTo>
                    <a:pt x="1304" y="559"/>
                  </a:lnTo>
                  <a:lnTo>
                    <a:pt x="1387" y="600"/>
                  </a:lnTo>
                  <a:cubicBezTo>
                    <a:pt x="1511" y="642"/>
                    <a:pt x="1539" y="711"/>
                    <a:pt x="1553" y="726"/>
                  </a:cubicBezTo>
                  <a:lnTo>
                    <a:pt x="1553" y="753"/>
                  </a:lnTo>
                  <a:cubicBezTo>
                    <a:pt x="1589" y="826"/>
                    <a:pt x="1669" y="867"/>
                    <a:pt x="1744" y="867"/>
                  </a:cubicBezTo>
                  <a:cubicBezTo>
                    <a:pt x="1754" y="867"/>
                    <a:pt x="1765" y="866"/>
                    <a:pt x="1775" y="864"/>
                  </a:cubicBezTo>
                  <a:cubicBezTo>
                    <a:pt x="1872" y="837"/>
                    <a:pt x="1942" y="726"/>
                    <a:pt x="1900" y="628"/>
                  </a:cubicBezTo>
                  <a:lnTo>
                    <a:pt x="1900" y="615"/>
                  </a:lnTo>
                  <a:cubicBezTo>
                    <a:pt x="1900" y="587"/>
                    <a:pt x="1816" y="337"/>
                    <a:pt x="1498" y="240"/>
                  </a:cubicBezTo>
                  <a:cubicBezTo>
                    <a:pt x="1345" y="199"/>
                    <a:pt x="1276" y="101"/>
                    <a:pt x="1276" y="88"/>
                  </a:cubicBezTo>
                  <a:cubicBezTo>
                    <a:pt x="1241" y="30"/>
                    <a:pt x="1178" y="1"/>
                    <a:pt x="111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907;p52">
              <a:extLst>
                <a:ext uri="{FF2B5EF4-FFF2-40B4-BE49-F238E27FC236}">
                  <a16:creationId xmlns:a16="http://schemas.microsoft.com/office/drawing/2014/main" id="{3D62ED30-F912-C44C-67F9-7CEAA5D69293}"/>
                </a:ext>
              </a:extLst>
            </p:cNvPr>
            <p:cNvSpPr/>
            <p:nvPr/>
          </p:nvSpPr>
          <p:spPr>
            <a:xfrm>
              <a:off x="4320570" y="4371949"/>
              <a:ext cx="19979" cy="17452"/>
            </a:xfrm>
            <a:custGeom>
              <a:avLst/>
              <a:gdLst/>
              <a:ahLst/>
              <a:cxnLst/>
              <a:rect l="l" t="t" r="r" b="b"/>
              <a:pathLst>
                <a:path w="419" h="366" extrusionOk="0">
                  <a:moveTo>
                    <a:pt x="208" y="1"/>
                  </a:moveTo>
                  <a:cubicBezTo>
                    <a:pt x="126" y="1"/>
                    <a:pt x="47" y="56"/>
                    <a:pt x="31" y="154"/>
                  </a:cubicBezTo>
                  <a:cubicBezTo>
                    <a:pt x="1" y="274"/>
                    <a:pt x="108" y="365"/>
                    <a:pt x="217" y="365"/>
                  </a:cubicBezTo>
                  <a:cubicBezTo>
                    <a:pt x="259" y="365"/>
                    <a:pt x="301" y="351"/>
                    <a:pt x="336" y="320"/>
                  </a:cubicBezTo>
                  <a:cubicBezTo>
                    <a:pt x="406" y="265"/>
                    <a:pt x="419" y="154"/>
                    <a:pt x="363" y="84"/>
                  </a:cubicBezTo>
                  <a:cubicBezTo>
                    <a:pt x="324" y="27"/>
                    <a:pt x="265" y="1"/>
                    <a:pt x="20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0" name="Google Shape;280;p29">
            <a:extLst>
              <a:ext uri="{FF2B5EF4-FFF2-40B4-BE49-F238E27FC236}">
                <a16:creationId xmlns:a16="http://schemas.microsoft.com/office/drawing/2014/main" id="{99D9E3C5-1EF7-AD1F-D19B-1EAB1D818E54}"/>
              </a:ext>
            </a:extLst>
          </p:cNvPr>
          <p:cNvCxnSpPr/>
          <p:nvPr/>
        </p:nvCxnSpPr>
        <p:spPr>
          <a:xfrm>
            <a:off x="720935" y="2302725"/>
            <a:ext cx="255600" cy="0"/>
          </a:xfrm>
          <a:prstGeom prst="straightConnector1">
            <a:avLst/>
          </a:prstGeom>
          <a:noFill/>
          <a:ln w="9525" cap="flat" cmpd="sng">
            <a:solidFill>
              <a:schemeClr val="dk1"/>
            </a:solidFill>
            <a:prstDash val="solid"/>
            <a:round/>
            <a:headEnd type="none" w="med" len="med"/>
            <a:tailEnd type="none" w="med" len="med"/>
          </a:ln>
        </p:spPr>
      </p:cxnSp>
      <p:cxnSp>
        <p:nvCxnSpPr>
          <p:cNvPr id="19" name="Google Shape;280;p29">
            <a:extLst>
              <a:ext uri="{FF2B5EF4-FFF2-40B4-BE49-F238E27FC236}">
                <a16:creationId xmlns:a16="http://schemas.microsoft.com/office/drawing/2014/main" id="{E49DD1B2-5E09-4BAF-F844-2557589F7AF8}"/>
              </a:ext>
            </a:extLst>
          </p:cNvPr>
          <p:cNvCxnSpPr/>
          <p:nvPr/>
        </p:nvCxnSpPr>
        <p:spPr>
          <a:xfrm>
            <a:off x="734091" y="2754333"/>
            <a:ext cx="255600" cy="0"/>
          </a:xfrm>
          <a:prstGeom prst="straightConnector1">
            <a:avLst/>
          </a:prstGeom>
          <a:noFill/>
          <a:ln w="9525" cap="flat" cmpd="sng">
            <a:solidFill>
              <a:schemeClr val="dk1"/>
            </a:solidFill>
            <a:prstDash val="solid"/>
            <a:round/>
            <a:headEnd type="none" w="med" len="med"/>
            <a:tailEnd type="none" w="med" len="med"/>
          </a:ln>
        </p:spPr>
      </p:cxnSp>
      <p:grpSp>
        <p:nvGrpSpPr>
          <p:cNvPr id="29" name="Google Shape;2149;p52">
            <a:extLst>
              <a:ext uri="{FF2B5EF4-FFF2-40B4-BE49-F238E27FC236}">
                <a16:creationId xmlns:a16="http://schemas.microsoft.com/office/drawing/2014/main" id="{8612036A-05D4-56B6-3CBE-316C34673EB1}"/>
              </a:ext>
            </a:extLst>
          </p:cNvPr>
          <p:cNvGrpSpPr/>
          <p:nvPr/>
        </p:nvGrpSpPr>
        <p:grpSpPr>
          <a:xfrm>
            <a:off x="750390" y="2907582"/>
            <a:ext cx="264504" cy="220417"/>
            <a:chOff x="3247451" y="1953008"/>
            <a:chExt cx="451029" cy="451702"/>
          </a:xfrm>
        </p:grpSpPr>
        <p:sp>
          <p:nvSpPr>
            <p:cNvPr id="30" name="Google Shape;2150;p52">
              <a:extLst>
                <a:ext uri="{FF2B5EF4-FFF2-40B4-BE49-F238E27FC236}">
                  <a16:creationId xmlns:a16="http://schemas.microsoft.com/office/drawing/2014/main" id="{FF37AA56-382F-73E9-A097-D256617C846B}"/>
                </a:ext>
              </a:extLst>
            </p:cNvPr>
            <p:cNvSpPr/>
            <p:nvPr/>
          </p:nvSpPr>
          <p:spPr>
            <a:xfrm>
              <a:off x="3247451" y="1953008"/>
              <a:ext cx="451029" cy="418652"/>
            </a:xfrm>
            <a:custGeom>
              <a:avLst/>
              <a:gdLst/>
              <a:ahLst/>
              <a:cxnLst/>
              <a:rect l="l" t="t" r="r" b="b"/>
              <a:pathLst>
                <a:path w="9459" h="8780" extrusionOk="0">
                  <a:moveTo>
                    <a:pt x="3911" y="376"/>
                  </a:moveTo>
                  <a:cubicBezTo>
                    <a:pt x="4688" y="376"/>
                    <a:pt x="5409" y="805"/>
                    <a:pt x="5797" y="1485"/>
                  </a:cubicBezTo>
                  <a:cubicBezTo>
                    <a:pt x="5822" y="1545"/>
                    <a:pt x="5877" y="1585"/>
                    <a:pt x="5945" y="1585"/>
                  </a:cubicBezTo>
                  <a:cubicBezTo>
                    <a:pt x="5955" y="1585"/>
                    <a:pt x="5966" y="1584"/>
                    <a:pt x="5977" y="1582"/>
                  </a:cubicBezTo>
                  <a:lnTo>
                    <a:pt x="6130" y="1582"/>
                  </a:lnTo>
                  <a:cubicBezTo>
                    <a:pt x="6824" y="1582"/>
                    <a:pt x="7462" y="2012"/>
                    <a:pt x="7711" y="2663"/>
                  </a:cubicBezTo>
                  <a:cubicBezTo>
                    <a:pt x="7735" y="2736"/>
                    <a:pt x="7791" y="2777"/>
                    <a:pt x="7859" y="2777"/>
                  </a:cubicBezTo>
                  <a:cubicBezTo>
                    <a:pt x="7870" y="2777"/>
                    <a:pt x="7880" y="2776"/>
                    <a:pt x="7891" y="2774"/>
                  </a:cubicBezTo>
                  <a:lnTo>
                    <a:pt x="8002" y="2774"/>
                  </a:lnTo>
                  <a:cubicBezTo>
                    <a:pt x="8599" y="2774"/>
                    <a:pt x="9098" y="3260"/>
                    <a:pt x="9098" y="3870"/>
                  </a:cubicBezTo>
                  <a:cubicBezTo>
                    <a:pt x="9098" y="4355"/>
                    <a:pt x="8779" y="4771"/>
                    <a:pt x="8321" y="4910"/>
                  </a:cubicBezTo>
                  <a:cubicBezTo>
                    <a:pt x="7852" y="4321"/>
                    <a:pt x="7126" y="3952"/>
                    <a:pt x="6365" y="3952"/>
                  </a:cubicBezTo>
                  <a:cubicBezTo>
                    <a:pt x="6337" y="3952"/>
                    <a:pt x="6310" y="3953"/>
                    <a:pt x="6282" y="3954"/>
                  </a:cubicBezTo>
                  <a:cubicBezTo>
                    <a:pt x="5533" y="3981"/>
                    <a:pt x="4812" y="4355"/>
                    <a:pt x="4355" y="4965"/>
                  </a:cubicBezTo>
                  <a:lnTo>
                    <a:pt x="1748" y="4965"/>
                  </a:lnTo>
                  <a:cubicBezTo>
                    <a:pt x="985" y="4965"/>
                    <a:pt x="361" y="4342"/>
                    <a:pt x="361" y="3579"/>
                  </a:cubicBezTo>
                  <a:cubicBezTo>
                    <a:pt x="361" y="3218"/>
                    <a:pt x="500" y="2885"/>
                    <a:pt x="735" y="2636"/>
                  </a:cubicBezTo>
                  <a:cubicBezTo>
                    <a:pt x="971" y="2373"/>
                    <a:pt x="1304" y="2220"/>
                    <a:pt x="1650" y="2192"/>
                  </a:cubicBezTo>
                  <a:cubicBezTo>
                    <a:pt x="1720" y="2192"/>
                    <a:pt x="1789" y="2136"/>
                    <a:pt x="1817" y="2053"/>
                  </a:cubicBezTo>
                  <a:cubicBezTo>
                    <a:pt x="1914" y="1582"/>
                    <a:pt x="2177" y="1152"/>
                    <a:pt x="2552" y="861"/>
                  </a:cubicBezTo>
                  <a:cubicBezTo>
                    <a:pt x="2941" y="542"/>
                    <a:pt x="3412" y="376"/>
                    <a:pt x="3911" y="376"/>
                  </a:cubicBezTo>
                  <a:close/>
                  <a:moveTo>
                    <a:pt x="3911" y="1"/>
                  </a:moveTo>
                  <a:cubicBezTo>
                    <a:pt x="3329" y="1"/>
                    <a:pt x="2774" y="209"/>
                    <a:pt x="2331" y="570"/>
                  </a:cubicBezTo>
                  <a:cubicBezTo>
                    <a:pt x="1914" y="888"/>
                    <a:pt x="1623" y="1347"/>
                    <a:pt x="1484" y="1846"/>
                  </a:cubicBezTo>
                  <a:cubicBezTo>
                    <a:pt x="1096" y="1901"/>
                    <a:pt x="735" y="2095"/>
                    <a:pt x="472" y="2386"/>
                  </a:cubicBezTo>
                  <a:cubicBezTo>
                    <a:pt x="167" y="2706"/>
                    <a:pt x="1" y="3135"/>
                    <a:pt x="1" y="3579"/>
                  </a:cubicBezTo>
                  <a:cubicBezTo>
                    <a:pt x="1" y="4549"/>
                    <a:pt x="791" y="5326"/>
                    <a:pt x="1748" y="5326"/>
                  </a:cubicBezTo>
                  <a:lnTo>
                    <a:pt x="4133" y="5326"/>
                  </a:lnTo>
                  <a:cubicBezTo>
                    <a:pt x="3967" y="5659"/>
                    <a:pt x="3869" y="6034"/>
                    <a:pt x="3869" y="6436"/>
                  </a:cubicBezTo>
                  <a:cubicBezTo>
                    <a:pt x="3869" y="6949"/>
                    <a:pt x="4036" y="7448"/>
                    <a:pt x="4327" y="7864"/>
                  </a:cubicBezTo>
                  <a:cubicBezTo>
                    <a:pt x="4618" y="8281"/>
                    <a:pt x="5021" y="8586"/>
                    <a:pt x="5492" y="8765"/>
                  </a:cubicBezTo>
                  <a:cubicBezTo>
                    <a:pt x="5512" y="8771"/>
                    <a:pt x="5532" y="8774"/>
                    <a:pt x="5551" y="8774"/>
                  </a:cubicBezTo>
                  <a:cubicBezTo>
                    <a:pt x="5627" y="8774"/>
                    <a:pt x="5695" y="8732"/>
                    <a:pt x="5728" y="8654"/>
                  </a:cubicBezTo>
                  <a:cubicBezTo>
                    <a:pt x="5755" y="8558"/>
                    <a:pt x="5714" y="8447"/>
                    <a:pt x="5617" y="8419"/>
                  </a:cubicBezTo>
                  <a:cubicBezTo>
                    <a:pt x="5215" y="8266"/>
                    <a:pt x="4882" y="8003"/>
                    <a:pt x="4633" y="7656"/>
                  </a:cubicBezTo>
                  <a:cubicBezTo>
                    <a:pt x="4383" y="7295"/>
                    <a:pt x="4244" y="6879"/>
                    <a:pt x="4244" y="6436"/>
                  </a:cubicBezTo>
                  <a:cubicBezTo>
                    <a:pt x="4244" y="5285"/>
                    <a:pt x="5201" y="4328"/>
                    <a:pt x="6352" y="4328"/>
                  </a:cubicBezTo>
                  <a:cubicBezTo>
                    <a:pt x="7503" y="4328"/>
                    <a:pt x="8473" y="5285"/>
                    <a:pt x="8473" y="6436"/>
                  </a:cubicBezTo>
                  <a:cubicBezTo>
                    <a:pt x="8473" y="7323"/>
                    <a:pt x="7919" y="8114"/>
                    <a:pt x="7087" y="8419"/>
                  </a:cubicBezTo>
                  <a:cubicBezTo>
                    <a:pt x="6990" y="8447"/>
                    <a:pt x="6948" y="8558"/>
                    <a:pt x="6976" y="8654"/>
                  </a:cubicBezTo>
                  <a:cubicBezTo>
                    <a:pt x="7003" y="8724"/>
                    <a:pt x="7073" y="8780"/>
                    <a:pt x="7157" y="8780"/>
                  </a:cubicBezTo>
                  <a:cubicBezTo>
                    <a:pt x="7170" y="8780"/>
                    <a:pt x="7198" y="8765"/>
                    <a:pt x="7212" y="8765"/>
                  </a:cubicBezTo>
                  <a:cubicBezTo>
                    <a:pt x="7684" y="8586"/>
                    <a:pt x="8085" y="8281"/>
                    <a:pt x="8377" y="7864"/>
                  </a:cubicBezTo>
                  <a:cubicBezTo>
                    <a:pt x="8682" y="7448"/>
                    <a:pt x="8834" y="6949"/>
                    <a:pt x="8834" y="6436"/>
                  </a:cubicBezTo>
                  <a:cubicBezTo>
                    <a:pt x="8834" y="6006"/>
                    <a:pt x="8723" y="5590"/>
                    <a:pt x="8529" y="5230"/>
                  </a:cubicBezTo>
                  <a:cubicBezTo>
                    <a:pt x="9084" y="5021"/>
                    <a:pt x="9459" y="4481"/>
                    <a:pt x="9459" y="3870"/>
                  </a:cubicBezTo>
                  <a:cubicBezTo>
                    <a:pt x="9459" y="3066"/>
                    <a:pt x="8806" y="2400"/>
                    <a:pt x="8002" y="2400"/>
                  </a:cubicBezTo>
                  <a:cubicBezTo>
                    <a:pt x="7669" y="1679"/>
                    <a:pt x="6920" y="1208"/>
                    <a:pt x="6130" y="1208"/>
                  </a:cubicBezTo>
                  <a:lnTo>
                    <a:pt x="6060" y="1208"/>
                  </a:lnTo>
                  <a:cubicBezTo>
                    <a:pt x="5603" y="459"/>
                    <a:pt x="4785" y="1"/>
                    <a:pt x="39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151;p52">
              <a:extLst>
                <a:ext uri="{FF2B5EF4-FFF2-40B4-BE49-F238E27FC236}">
                  <a16:creationId xmlns:a16="http://schemas.microsoft.com/office/drawing/2014/main" id="{E9CFD9E4-AF78-F7DA-26A0-F2BAAA9C5A9F}"/>
                </a:ext>
              </a:extLst>
            </p:cNvPr>
            <p:cNvSpPr/>
            <p:nvPr/>
          </p:nvSpPr>
          <p:spPr>
            <a:xfrm>
              <a:off x="3391598" y="2078035"/>
              <a:ext cx="89309" cy="32281"/>
            </a:xfrm>
            <a:custGeom>
              <a:avLst/>
              <a:gdLst/>
              <a:ahLst/>
              <a:cxnLst/>
              <a:rect l="l" t="t" r="r" b="b"/>
              <a:pathLst>
                <a:path w="1873" h="677" extrusionOk="0">
                  <a:moveTo>
                    <a:pt x="944" y="0"/>
                  </a:moveTo>
                  <a:cubicBezTo>
                    <a:pt x="611" y="0"/>
                    <a:pt x="306" y="139"/>
                    <a:pt x="84" y="361"/>
                  </a:cubicBezTo>
                  <a:cubicBezTo>
                    <a:pt x="1" y="430"/>
                    <a:pt x="1" y="555"/>
                    <a:pt x="84" y="624"/>
                  </a:cubicBezTo>
                  <a:cubicBezTo>
                    <a:pt x="119" y="659"/>
                    <a:pt x="163" y="676"/>
                    <a:pt x="210" y="676"/>
                  </a:cubicBezTo>
                  <a:cubicBezTo>
                    <a:pt x="257" y="676"/>
                    <a:pt x="305" y="659"/>
                    <a:pt x="347" y="624"/>
                  </a:cubicBezTo>
                  <a:cubicBezTo>
                    <a:pt x="500" y="457"/>
                    <a:pt x="708" y="374"/>
                    <a:pt x="944" y="374"/>
                  </a:cubicBezTo>
                  <a:cubicBezTo>
                    <a:pt x="1166" y="374"/>
                    <a:pt x="1373" y="457"/>
                    <a:pt x="1540" y="624"/>
                  </a:cubicBezTo>
                  <a:cubicBezTo>
                    <a:pt x="1575" y="659"/>
                    <a:pt x="1620" y="676"/>
                    <a:pt x="1665" y="676"/>
                  </a:cubicBezTo>
                  <a:cubicBezTo>
                    <a:pt x="1710" y="676"/>
                    <a:pt x="1755" y="659"/>
                    <a:pt x="1789" y="624"/>
                  </a:cubicBezTo>
                  <a:cubicBezTo>
                    <a:pt x="1873" y="555"/>
                    <a:pt x="1873" y="430"/>
                    <a:pt x="1789" y="361"/>
                  </a:cubicBezTo>
                  <a:cubicBezTo>
                    <a:pt x="1567" y="139"/>
                    <a:pt x="1262" y="0"/>
                    <a:pt x="9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152;p52">
              <a:extLst>
                <a:ext uri="{FF2B5EF4-FFF2-40B4-BE49-F238E27FC236}">
                  <a16:creationId xmlns:a16="http://schemas.microsoft.com/office/drawing/2014/main" id="{1F7D3082-4984-53F7-C552-67AB9C0ABFAE}"/>
                </a:ext>
              </a:extLst>
            </p:cNvPr>
            <p:cNvSpPr/>
            <p:nvPr/>
          </p:nvSpPr>
          <p:spPr>
            <a:xfrm>
              <a:off x="3362511" y="2037027"/>
              <a:ext cx="147482" cy="44011"/>
            </a:xfrm>
            <a:custGeom>
              <a:avLst/>
              <a:gdLst/>
              <a:ahLst/>
              <a:cxnLst/>
              <a:rect l="l" t="t" r="r" b="b"/>
              <a:pathLst>
                <a:path w="3093" h="923" extrusionOk="0">
                  <a:moveTo>
                    <a:pt x="1554" y="1"/>
                  </a:moveTo>
                  <a:cubicBezTo>
                    <a:pt x="985" y="1"/>
                    <a:pt x="472" y="208"/>
                    <a:pt x="69" y="611"/>
                  </a:cubicBezTo>
                  <a:cubicBezTo>
                    <a:pt x="1" y="680"/>
                    <a:pt x="1" y="790"/>
                    <a:pt x="69" y="860"/>
                  </a:cubicBezTo>
                  <a:cubicBezTo>
                    <a:pt x="104" y="902"/>
                    <a:pt x="153" y="923"/>
                    <a:pt x="202" y="923"/>
                  </a:cubicBezTo>
                  <a:cubicBezTo>
                    <a:pt x="250" y="923"/>
                    <a:pt x="299" y="902"/>
                    <a:pt x="334" y="860"/>
                  </a:cubicBezTo>
                  <a:cubicBezTo>
                    <a:pt x="652" y="541"/>
                    <a:pt x="1096" y="361"/>
                    <a:pt x="1554" y="361"/>
                  </a:cubicBezTo>
                  <a:cubicBezTo>
                    <a:pt x="2011" y="361"/>
                    <a:pt x="2441" y="541"/>
                    <a:pt x="2760" y="860"/>
                  </a:cubicBezTo>
                  <a:cubicBezTo>
                    <a:pt x="2795" y="902"/>
                    <a:pt x="2843" y="923"/>
                    <a:pt x="2892" y="923"/>
                  </a:cubicBezTo>
                  <a:cubicBezTo>
                    <a:pt x="2940" y="923"/>
                    <a:pt x="2989" y="902"/>
                    <a:pt x="3024" y="860"/>
                  </a:cubicBezTo>
                  <a:cubicBezTo>
                    <a:pt x="3093" y="790"/>
                    <a:pt x="3093" y="680"/>
                    <a:pt x="3024" y="611"/>
                  </a:cubicBezTo>
                  <a:cubicBezTo>
                    <a:pt x="2621" y="208"/>
                    <a:pt x="2109" y="1"/>
                    <a:pt x="15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153;p52">
              <a:extLst>
                <a:ext uri="{FF2B5EF4-FFF2-40B4-BE49-F238E27FC236}">
                  <a16:creationId xmlns:a16="http://schemas.microsoft.com/office/drawing/2014/main" id="{F878541F-D8BE-367F-FF6E-B38EE8C30685}"/>
                </a:ext>
              </a:extLst>
            </p:cNvPr>
            <p:cNvSpPr/>
            <p:nvPr/>
          </p:nvSpPr>
          <p:spPr>
            <a:xfrm>
              <a:off x="3426026" y="2127530"/>
              <a:ext cx="20503" cy="17404"/>
            </a:xfrm>
            <a:custGeom>
              <a:avLst/>
              <a:gdLst/>
              <a:ahLst/>
              <a:cxnLst/>
              <a:rect l="l" t="t" r="r" b="b"/>
              <a:pathLst>
                <a:path w="430" h="365" extrusionOk="0">
                  <a:moveTo>
                    <a:pt x="216" y="0"/>
                  </a:moveTo>
                  <a:cubicBezTo>
                    <a:pt x="190" y="0"/>
                    <a:pt x="164" y="5"/>
                    <a:pt x="139" y="16"/>
                  </a:cubicBezTo>
                  <a:cubicBezTo>
                    <a:pt x="56" y="44"/>
                    <a:pt x="0" y="155"/>
                    <a:pt x="41" y="252"/>
                  </a:cubicBezTo>
                  <a:cubicBezTo>
                    <a:pt x="72" y="324"/>
                    <a:pt x="141" y="365"/>
                    <a:pt x="214" y="365"/>
                  </a:cubicBezTo>
                  <a:cubicBezTo>
                    <a:pt x="239" y="365"/>
                    <a:pt x="266" y="360"/>
                    <a:pt x="291" y="349"/>
                  </a:cubicBezTo>
                  <a:cubicBezTo>
                    <a:pt x="374" y="307"/>
                    <a:pt x="429" y="210"/>
                    <a:pt x="388" y="113"/>
                  </a:cubicBezTo>
                  <a:cubicBezTo>
                    <a:pt x="357" y="42"/>
                    <a:pt x="289" y="0"/>
                    <a:pt x="2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154;p52">
              <a:extLst>
                <a:ext uri="{FF2B5EF4-FFF2-40B4-BE49-F238E27FC236}">
                  <a16:creationId xmlns:a16="http://schemas.microsoft.com/office/drawing/2014/main" id="{1504BB31-C1CE-E1BF-E8D7-5481B325C388}"/>
                </a:ext>
              </a:extLst>
            </p:cNvPr>
            <p:cNvSpPr/>
            <p:nvPr/>
          </p:nvSpPr>
          <p:spPr>
            <a:xfrm>
              <a:off x="3469656" y="2226140"/>
              <a:ext cx="107810" cy="67518"/>
            </a:xfrm>
            <a:custGeom>
              <a:avLst/>
              <a:gdLst/>
              <a:ahLst/>
              <a:cxnLst/>
              <a:rect l="l" t="t" r="r" b="b"/>
              <a:pathLst>
                <a:path w="2261" h="1416" extrusionOk="0">
                  <a:moveTo>
                    <a:pt x="707" y="1"/>
                  </a:moveTo>
                  <a:cubicBezTo>
                    <a:pt x="319" y="1"/>
                    <a:pt x="0" y="319"/>
                    <a:pt x="0" y="708"/>
                  </a:cubicBezTo>
                  <a:cubicBezTo>
                    <a:pt x="0" y="1096"/>
                    <a:pt x="319" y="1415"/>
                    <a:pt x="707" y="1415"/>
                  </a:cubicBezTo>
                  <a:lnTo>
                    <a:pt x="860" y="1415"/>
                  </a:lnTo>
                  <a:cubicBezTo>
                    <a:pt x="971" y="1415"/>
                    <a:pt x="1054" y="1332"/>
                    <a:pt x="1054" y="1234"/>
                  </a:cubicBezTo>
                  <a:cubicBezTo>
                    <a:pt x="1054" y="1138"/>
                    <a:pt x="971" y="1055"/>
                    <a:pt x="860" y="1055"/>
                  </a:cubicBezTo>
                  <a:lnTo>
                    <a:pt x="707" y="1055"/>
                  </a:lnTo>
                  <a:cubicBezTo>
                    <a:pt x="513" y="1055"/>
                    <a:pt x="361" y="902"/>
                    <a:pt x="361" y="708"/>
                  </a:cubicBezTo>
                  <a:cubicBezTo>
                    <a:pt x="361" y="513"/>
                    <a:pt x="513" y="361"/>
                    <a:pt x="707" y="361"/>
                  </a:cubicBezTo>
                  <a:lnTo>
                    <a:pt x="1554" y="361"/>
                  </a:lnTo>
                  <a:cubicBezTo>
                    <a:pt x="1733" y="361"/>
                    <a:pt x="1900" y="513"/>
                    <a:pt x="1900" y="708"/>
                  </a:cubicBezTo>
                  <a:cubicBezTo>
                    <a:pt x="1900" y="805"/>
                    <a:pt x="1983" y="888"/>
                    <a:pt x="2081" y="888"/>
                  </a:cubicBezTo>
                  <a:cubicBezTo>
                    <a:pt x="2177" y="888"/>
                    <a:pt x="2260" y="805"/>
                    <a:pt x="2260" y="708"/>
                  </a:cubicBezTo>
                  <a:cubicBezTo>
                    <a:pt x="2260" y="319"/>
                    <a:pt x="1942" y="1"/>
                    <a:pt x="15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155;p52">
              <a:extLst>
                <a:ext uri="{FF2B5EF4-FFF2-40B4-BE49-F238E27FC236}">
                  <a16:creationId xmlns:a16="http://schemas.microsoft.com/office/drawing/2014/main" id="{49E4C547-A4FC-A0C0-6A5E-874700E22E7C}"/>
                </a:ext>
              </a:extLst>
            </p:cNvPr>
            <p:cNvSpPr/>
            <p:nvPr/>
          </p:nvSpPr>
          <p:spPr>
            <a:xfrm>
              <a:off x="3525208" y="2226140"/>
              <a:ext cx="106475" cy="67518"/>
            </a:xfrm>
            <a:custGeom>
              <a:avLst/>
              <a:gdLst/>
              <a:ahLst/>
              <a:cxnLst/>
              <a:rect l="l" t="t" r="r" b="b"/>
              <a:pathLst>
                <a:path w="2233" h="1416" extrusionOk="0">
                  <a:moveTo>
                    <a:pt x="1400" y="1"/>
                  </a:moveTo>
                  <a:cubicBezTo>
                    <a:pt x="1289" y="1"/>
                    <a:pt x="1206" y="70"/>
                    <a:pt x="1206" y="181"/>
                  </a:cubicBezTo>
                  <a:cubicBezTo>
                    <a:pt x="1206" y="278"/>
                    <a:pt x="1289" y="361"/>
                    <a:pt x="1400" y="361"/>
                  </a:cubicBezTo>
                  <a:lnTo>
                    <a:pt x="1526" y="361"/>
                  </a:lnTo>
                  <a:cubicBezTo>
                    <a:pt x="1705" y="361"/>
                    <a:pt x="1859" y="513"/>
                    <a:pt x="1859" y="708"/>
                  </a:cubicBezTo>
                  <a:cubicBezTo>
                    <a:pt x="1859" y="902"/>
                    <a:pt x="1705" y="1055"/>
                    <a:pt x="1526" y="1055"/>
                  </a:cubicBezTo>
                  <a:lnTo>
                    <a:pt x="707" y="1055"/>
                  </a:lnTo>
                  <a:cubicBezTo>
                    <a:pt x="513" y="1055"/>
                    <a:pt x="361" y="902"/>
                    <a:pt x="361" y="708"/>
                  </a:cubicBezTo>
                  <a:cubicBezTo>
                    <a:pt x="361" y="611"/>
                    <a:pt x="278" y="528"/>
                    <a:pt x="180" y="528"/>
                  </a:cubicBezTo>
                  <a:cubicBezTo>
                    <a:pt x="83" y="528"/>
                    <a:pt x="0" y="611"/>
                    <a:pt x="0" y="708"/>
                  </a:cubicBezTo>
                  <a:cubicBezTo>
                    <a:pt x="0" y="1096"/>
                    <a:pt x="319" y="1415"/>
                    <a:pt x="707" y="1415"/>
                  </a:cubicBezTo>
                  <a:lnTo>
                    <a:pt x="1526" y="1415"/>
                  </a:lnTo>
                  <a:cubicBezTo>
                    <a:pt x="1914" y="1415"/>
                    <a:pt x="2232" y="1096"/>
                    <a:pt x="2232" y="708"/>
                  </a:cubicBezTo>
                  <a:cubicBezTo>
                    <a:pt x="2232" y="319"/>
                    <a:pt x="1914" y="1"/>
                    <a:pt x="15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156;p52">
              <a:extLst>
                <a:ext uri="{FF2B5EF4-FFF2-40B4-BE49-F238E27FC236}">
                  <a16:creationId xmlns:a16="http://schemas.microsoft.com/office/drawing/2014/main" id="{EEDBD6B9-2B19-C434-AAF8-570B281B370E}"/>
                </a:ext>
              </a:extLst>
            </p:cNvPr>
            <p:cNvSpPr/>
            <p:nvPr/>
          </p:nvSpPr>
          <p:spPr>
            <a:xfrm>
              <a:off x="3253363" y="2219035"/>
              <a:ext cx="191827" cy="185676"/>
            </a:xfrm>
            <a:custGeom>
              <a:avLst/>
              <a:gdLst/>
              <a:ahLst/>
              <a:cxnLst/>
              <a:rect l="l" t="t" r="r" b="b"/>
              <a:pathLst>
                <a:path w="4023" h="3894" extrusionOk="0">
                  <a:moveTo>
                    <a:pt x="1194" y="455"/>
                  </a:moveTo>
                  <a:lnTo>
                    <a:pt x="1748" y="1051"/>
                  </a:lnTo>
                  <a:lnTo>
                    <a:pt x="1610" y="1051"/>
                  </a:lnTo>
                  <a:cubicBezTo>
                    <a:pt x="1513" y="1051"/>
                    <a:pt x="1430" y="1134"/>
                    <a:pt x="1430" y="1245"/>
                  </a:cubicBezTo>
                  <a:lnTo>
                    <a:pt x="1430" y="1494"/>
                  </a:lnTo>
                  <a:cubicBezTo>
                    <a:pt x="1430" y="2147"/>
                    <a:pt x="1832" y="2521"/>
                    <a:pt x="2525" y="2521"/>
                  </a:cubicBezTo>
                  <a:lnTo>
                    <a:pt x="2775" y="2521"/>
                  </a:lnTo>
                  <a:cubicBezTo>
                    <a:pt x="2872" y="2521"/>
                    <a:pt x="2955" y="2437"/>
                    <a:pt x="2955" y="2341"/>
                  </a:cubicBezTo>
                  <a:lnTo>
                    <a:pt x="2955" y="2160"/>
                  </a:lnTo>
                  <a:lnTo>
                    <a:pt x="3566" y="2715"/>
                  </a:lnTo>
                  <a:lnTo>
                    <a:pt x="2955" y="3284"/>
                  </a:lnTo>
                  <a:lnTo>
                    <a:pt x="2955" y="3159"/>
                  </a:lnTo>
                  <a:cubicBezTo>
                    <a:pt x="2955" y="3062"/>
                    <a:pt x="2872" y="2979"/>
                    <a:pt x="2775" y="2979"/>
                  </a:cubicBezTo>
                  <a:lnTo>
                    <a:pt x="2442" y="2979"/>
                  </a:lnTo>
                  <a:cubicBezTo>
                    <a:pt x="2026" y="2979"/>
                    <a:pt x="1652" y="2853"/>
                    <a:pt x="1388" y="2618"/>
                  </a:cubicBezTo>
                  <a:cubicBezTo>
                    <a:pt x="1097" y="2382"/>
                    <a:pt x="944" y="2036"/>
                    <a:pt x="944" y="1633"/>
                  </a:cubicBezTo>
                  <a:lnTo>
                    <a:pt x="944" y="1245"/>
                  </a:lnTo>
                  <a:cubicBezTo>
                    <a:pt x="944" y="1134"/>
                    <a:pt x="861" y="1051"/>
                    <a:pt x="764" y="1051"/>
                  </a:cubicBezTo>
                  <a:lnTo>
                    <a:pt x="626" y="1051"/>
                  </a:lnTo>
                  <a:lnTo>
                    <a:pt x="1194" y="455"/>
                  </a:lnTo>
                  <a:close/>
                  <a:moveTo>
                    <a:pt x="1189" y="1"/>
                  </a:moveTo>
                  <a:cubicBezTo>
                    <a:pt x="1138" y="1"/>
                    <a:pt x="1090" y="18"/>
                    <a:pt x="1055" y="52"/>
                  </a:cubicBezTo>
                  <a:lnTo>
                    <a:pt x="71" y="1121"/>
                  </a:lnTo>
                  <a:cubicBezTo>
                    <a:pt x="15" y="1162"/>
                    <a:pt x="1" y="1245"/>
                    <a:pt x="29" y="1315"/>
                  </a:cubicBezTo>
                  <a:cubicBezTo>
                    <a:pt x="56" y="1383"/>
                    <a:pt x="126" y="1426"/>
                    <a:pt x="195" y="1426"/>
                  </a:cubicBezTo>
                  <a:lnTo>
                    <a:pt x="583" y="1426"/>
                  </a:lnTo>
                  <a:lnTo>
                    <a:pt x="583" y="1633"/>
                  </a:lnTo>
                  <a:cubicBezTo>
                    <a:pt x="583" y="2147"/>
                    <a:pt x="778" y="2591"/>
                    <a:pt x="1153" y="2909"/>
                  </a:cubicBezTo>
                  <a:cubicBezTo>
                    <a:pt x="1485" y="3186"/>
                    <a:pt x="1942" y="3339"/>
                    <a:pt x="2442" y="3339"/>
                  </a:cubicBezTo>
                  <a:lnTo>
                    <a:pt x="2595" y="3339"/>
                  </a:lnTo>
                  <a:lnTo>
                    <a:pt x="2595" y="3713"/>
                  </a:lnTo>
                  <a:cubicBezTo>
                    <a:pt x="2595" y="3783"/>
                    <a:pt x="2636" y="3852"/>
                    <a:pt x="2706" y="3880"/>
                  </a:cubicBezTo>
                  <a:cubicBezTo>
                    <a:pt x="2729" y="3889"/>
                    <a:pt x="2752" y="3894"/>
                    <a:pt x="2775" y="3894"/>
                  </a:cubicBezTo>
                  <a:cubicBezTo>
                    <a:pt x="2820" y="3894"/>
                    <a:pt x="2863" y="3875"/>
                    <a:pt x="2900" y="3839"/>
                  </a:cubicBezTo>
                  <a:lnTo>
                    <a:pt x="3954" y="2853"/>
                  </a:lnTo>
                  <a:cubicBezTo>
                    <a:pt x="3995" y="2826"/>
                    <a:pt x="4023" y="2770"/>
                    <a:pt x="4023" y="2715"/>
                  </a:cubicBezTo>
                  <a:cubicBezTo>
                    <a:pt x="4023" y="2674"/>
                    <a:pt x="3995" y="2618"/>
                    <a:pt x="3954" y="2591"/>
                  </a:cubicBezTo>
                  <a:lnTo>
                    <a:pt x="2900" y="1592"/>
                  </a:lnTo>
                  <a:cubicBezTo>
                    <a:pt x="2864" y="1565"/>
                    <a:pt x="2823" y="1550"/>
                    <a:pt x="2779" y="1550"/>
                  </a:cubicBezTo>
                  <a:cubicBezTo>
                    <a:pt x="2755" y="1550"/>
                    <a:pt x="2730" y="1554"/>
                    <a:pt x="2706" y="1564"/>
                  </a:cubicBezTo>
                  <a:cubicBezTo>
                    <a:pt x="2636" y="1592"/>
                    <a:pt x="2595" y="1661"/>
                    <a:pt x="2595" y="1731"/>
                  </a:cubicBezTo>
                  <a:lnTo>
                    <a:pt x="2595" y="2147"/>
                  </a:lnTo>
                  <a:lnTo>
                    <a:pt x="2525" y="2147"/>
                  </a:lnTo>
                  <a:cubicBezTo>
                    <a:pt x="2040" y="2147"/>
                    <a:pt x="1804" y="1938"/>
                    <a:pt x="1804" y="1494"/>
                  </a:cubicBezTo>
                  <a:lnTo>
                    <a:pt x="1804" y="1426"/>
                  </a:lnTo>
                  <a:lnTo>
                    <a:pt x="2179" y="1426"/>
                  </a:lnTo>
                  <a:cubicBezTo>
                    <a:pt x="2248" y="1426"/>
                    <a:pt x="2317" y="1383"/>
                    <a:pt x="2345" y="1315"/>
                  </a:cubicBezTo>
                  <a:cubicBezTo>
                    <a:pt x="2373" y="1245"/>
                    <a:pt x="2358" y="1162"/>
                    <a:pt x="2317" y="1121"/>
                  </a:cubicBezTo>
                  <a:lnTo>
                    <a:pt x="1332" y="52"/>
                  </a:lnTo>
                  <a:cubicBezTo>
                    <a:pt x="1291" y="18"/>
                    <a:pt x="1239" y="1"/>
                    <a:pt x="11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157;p52">
              <a:extLst>
                <a:ext uri="{FF2B5EF4-FFF2-40B4-BE49-F238E27FC236}">
                  <a16:creationId xmlns:a16="http://schemas.microsoft.com/office/drawing/2014/main" id="{F3D32085-AE55-9945-48E4-2A317E1AD061}"/>
                </a:ext>
              </a:extLst>
            </p:cNvPr>
            <p:cNvSpPr/>
            <p:nvPr/>
          </p:nvSpPr>
          <p:spPr>
            <a:xfrm>
              <a:off x="3540371" y="2360798"/>
              <a:ext cx="19884" cy="17547"/>
            </a:xfrm>
            <a:custGeom>
              <a:avLst/>
              <a:gdLst/>
              <a:ahLst/>
              <a:cxnLst/>
              <a:rect l="l" t="t" r="r" b="b"/>
              <a:pathLst>
                <a:path w="417" h="368" extrusionOk="0">
                  <a:moveTo>
                    <a:pt x="220" y="0"/>
                  </a:moveTo>
                  <a:cubicBezTo>
                    <a:pt x="183" y="0"/>
                    <a:pt x="145" y="11"/>
                    <a:pt x="112" y="34"/>
                  </a:cubicBezTo>
                  <a:cubicBezTo>
                    <a:pt x="28" y="89"/>
                    <a:pt x="1" y="200"/>
                    <a:pt x="56" y="283"/>
                  </a:cubicBezTo>
                  <a:cubicBezTo>
                    <a:pt x="92" y="337"/>
                    <a:pt x="157" y="368"/>
                    <a:pt x="221" y="368"/>
                  </a:cubicBezTo>
                  <a:cubicBezTo>
                    <a:pt x="256" y="368"/>
                    <a:pt x="291" y="358"/>
                    <a:pt x="320" y="339"/>
                  </a:cubicBezTo>
                  <a:cubicBezTo>
                    <a:pt x="403" y="283"/>
                    <a:pt x="417" y="158"/>
                    <a:pt x="361" y="75"/>
                  </a:cubicBezTo>
                  <a:cubicBezTo>
                    <a:pt x="328" y="25"/>
                    <a:pt x="275" y="0"/>
                    <a:pt x="2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 name="Google Shape;2261;p52">
            <a:extLst>
              <a:ext uri="{FF2B5EF4-FFF2-40B4-BE49-F238E27FC236}">
                <a16:creationId xmlns:a16="http://schemas.microsoft.com/office/drawing/2014/main" id="{EB0FB60A-4C22-1475-B900-0E6B57468F22}"/>
              </a:ext>
            </a:extLst>
          </p:cNvPr>
          <p:cNvGrpSpPr/>
          <p:nvPr/>
        </p:nvGrpSpPr>
        <p:grpSpPr>
          <a:xfrm>
            <a:off x="772095" y="3367425"/>
            <a:ext cx="234975" cy="258617"/>
            <a:chOff x="3997990" y="1220350"/>
            <a:chExt cx="419949" cy="451696"/>
          </a:xfrm>
        </p:grpSpPr>
        <p:sp>
          <p:nvSpPr>
            <p:cNvPr id="39" name="Google Shape;2262;p52">
              <a:extLst>
                <a:ext uri="{FF2B5EF4-FFF2-40B4-BE49-F238E27FC236}">
                  <a16:creationId xmlns:a16="http://schemas.microsoft.com/office/drawing/2014/main" id="{B46BF952-1DD8-F78A-ED05-828EAAB6B6D5}"/>
                </a:ext>
              </a:extLst>
            </p:cNvPr>
            <p:cNvSpPr/>
            <p:nvPr/>
          </p:nvSpPr>
          <p:spPr>
            <a:xfrm>
              <a:off x="3997990" y="1220350"/>
              <a:ext cx="419272" cy="451696"/>
            </a:xfrm>
            <a:custGeom>
              <a:avLst/>
              <a:gdLst/>
              <a:ahLst/>
              <a:cxnLst/>
              <a:rect l="l" t="t" r="r" b="b"/>
              <a:pathLst>
                <a:path w="8793" h="9473" extrusionOk="0">
                  <a:moveTo>
                    <a:pt x="7975" y="375"/>
                  </a:moveTo>
                  <a:cubicBezTo>
                    <a:pt x="8224" y="375"/>
                    <a:pt x="8419" y="569"/>
                    <a:pt x="8419" y="804"/>
                  </a:cubicBezTo>
                  <a:lnTo>
                    <a:pt x="8419" y="1387"/>
                  </a:lnTo>
                  <a:lnTo>
                    <a:pt x="361" y="1387"/>
                  </a:lnTo>
                  <a:lnTo>
                    <a:pt x="361" y="804"/>
                  </a:lnTo>
                  <a:cubicBezTo>
                    <a:pt x="361" y="569"/>
                    <a:pt x="555" y="375"/>
                    <a:pt x="805" y="375"/>
                  </a:cubicBezTo>
                  <a:close/>
                  <a:moveTo>
                    <a:pt x="805" y="0"/>
                  </a:moveTo>
                  <a:cubicBezTo>
                    <a:pt x="361" y="0"/>
                    <a:pt x="0" y="361"/>
                    <a:pt x="0" y="804"/>
                  </a:cubicBezTo>
                  <a:lnTo>
                    <a:pt x="0" y="8626"/>
                  </a:lnTo>
                  <a:cubicBezTo>
                    <a:pt x="0" y="9084"/>
                    <a:pt x="375" y="9472"/>
                    <a:pt x="847" y="9472"/>
                  </a:cubicBezTo>
                  <a:lnTo>
                    <a:pt x="7933" y="9472"/>
                  </a:lnTo>
                  <a:cubicBezTo>
                    <a:pt x="8404" y="9472"/>
                    <a:pt x="8779" y="9084"/>
                    <a:pt x="8779" y="8626"/>
                  </a:cubicBezTo>
                  <a:lnTo>
                    <a:pt x="8779" y="5963"/>
                  </a:lnTo>
                  <a:cubicBezTo>
                    <a:pt x="8779" y="5867"/>
                    <a:pt x="8709" y="5784"/>
                    <a:pt x="8598" y="5784"/>
                  </a:cubicBezTo>
                  <a:cubicBezTo>
                    <a:pt x="8502" y="5784"/>
                    <a:pt x="8419" y="5867"/>
                    <a:pt x="8419" y="5963"/>
                  </a:cubicBezTo>
                  <a:lnTo>
                    <a:pt x="8419" y="8626"/>
                  </a:lnTo>
                  <a:cubicBezTo>
                    <a:pt x="8419" y="8890"/>
                    <a:pt x="8197" y="9097"/>
                    <a:pt x="7933" y="9097"/>
                  </a:cubicBezTo>
                  <a:lnTo>
                    <a:pt x="847" y="9097"/>
                  </a:lnTo>
                  <a:cubicBezTo>
                    <a:pt x="583" y="9097"/>
                    <a:pt x="361" y="8890"/>
                    <a:pt x="361" y="8626"/>
                  </a:cubicBezTo>
                  <a:lnTo>
                    <a:pt x="361" y="1762"/>
                  </a:lnTo>
                  <a:lnTo>
                    <a:pt x="8419" y="1762"/>
                  </a:lnTo>
                  <a:lnTo>
                    <a:pt x="8419" y="4341"/>
                  </a:lnTo>
                  <a:cubicBezTo>
                    <a:pt x="8419" y="4438"/>
                    <a:pt x="8502" y="4521"/>
                    <a:pt x="8598" y="4521"/>
                  </a:cubicBezTo>
                  <a:cubicBezTo>
                    <a:pt x="8709" y="4521"/>
                    <a:pt x="8779" y="4438"/>
                    <a:pt x="8779" y="4341"/>
                  </a:cubicBezTo>
                  <a:lnTo>
                    <a:pt x="8793" y="804"/>
                  </a:lnTo>
                  <a:cubicBezTo>
                    <a:pt x="8793" y="361"/>
                    <a:pt x="8419" y="0"/>
                    <a:pt x="79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263;p52">
              <a:extLst>
                <a:ext uri="{FF2B5EF4-FFF2-40B4-BE49-F238E27FC236}">
                  <a16:creationId xmlns:a16="http://schemas.microsoft.com/office/drawing/2014/main" id="{FBA82CAA-790C-7B76-13F4-858EEA5C037E}"/>
                </a:ext>
              </a:extLst>
            </p:cNvPr>
            <p:cNvSpPr/>
            <p:nvPr/>
          </p:nvSpPr>
          <p:spPr>
            <a:xfrm>
              <a:off x="4036328" y="1253299"/>
              <a:ext cx="19884" cy="17452"/>
            </a:xfrm>
            <a:custGeom>
              <a:avLst/>
              <a:gdLst/>
              <a:ahLst/>
              <a:cxnLst/>
              <a:rect l="l" t="t" r="r" b="b"/>
              <a:pathLst>
                <a:path w="417" h="366" extrusionOk="0">
                  <a:moveTo>
                    <a:pt x="217" y="1"/>
                  </a:moveTo>
                  <a:cubicBezTo>
                    <a:pt x="191" y="1"/>
                    <a:pt x="165" y="6"/>
                    <a:pt x="139" y="17"/>
                  </a:cubicBezTo>
                  <a:cubicBezTo>
                    <a:pt x="43" y="58"/>
                    <a:pt x="1" y="169"/>
                    <a:pt x="43" y="252"/>
                  </a:cubicBezTo>
                  <a:cubicBezTo>
                    <a:pt x="73" y="324"/>
                    <a:pt x="142" y="365"/>
                    <a:pt x="209" y="365"/>
                  </a:cubicBezTo>
                  <a:cubicBezTo>
                    <a:pt x="233" y="365"/>
                    <a:pt x="256" y="360"/>
                    <a:pt x="278" y="350"/>
                  </a:cubicBezTo>
                  <a:cubicBezTo>
                    <a:pt x="376" y="322"/>
                    <a:pt x="417" y="211"/>
                    <a:pt x="376" y="113"/>
                  </a:cubicBezTo>
                  <a:cubicBezTo>
                    <a:pt x="355" y="42"/>
                    <a:pt x="289" y="1"/>
                    <a:pt x="2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264;p52">
              <a:extLst>
                <a:ext uri="{FF2B5EF4-FFF2-40B4-BE49-F238E27FC236}">
                  <a16:creationId xmlns:a16="http://schemas.microsoft.com/office/drawing/2014/main" id="{A1C0FD59-7F10-F465-BA3A-AB55BBF88C1C}"/>
                </a:ext>
              </a:extLst>
            </p:cNvPr>
            <p:cNvSpPr/>
            <p:nvPr/>
          </p:nvSpPr>
          <p:spPr>
            <a:xfrm>
              <a:off x="4072043" y="1253299"/>
              <a:ext cx="19264" cy="17499"/>
            </a:xfrm>
            <a:custGeom>
              <a:avLst/>
              <a:gdLst/>
              <a:ahLst/>
              <a:cxnLst/>
              <a:rect l="l" t="t" r="r" b="b"/>
              <a:pathLst>
                <a:path w="404" h="367" extrusionOk="0">
                  <a:moveTo>
                    <a:pt x="213" y="1"/>
                  </a:moveTo>
                  <a:cubicBezTo>
                    <a:pt x="179" y="1"/>
                    <a:pt x="144" y="11"/>
                    <a:pt x="111" y="30"/>
                  </a:cubicBezTo>
                  <a:cubicBezTo>
                    <a:pt x="43" y="72"/>
                    <a:pt x="0" y="169"/>
                    <a:pt x="43" y="252"/>
                  </a:cubicBezTo>
                  <a:cubicBezTo>
                    <a:pt x="70" y="329"/>
                    <a:pt x="140" y="367"/>
                    <a:pt x="209" y="367"/>
                  </a:cubicBezTo>
                  <a:cubicBezTo>
                    <a:pt x="278" y="367"/>
                    <a:pt x="348" y="329"/>
                    <a:pt x="375" y="252"/>
                  </a:cubicBezTo>
                  <a:cubicBezTo>
                    <a:pt x="403" y="183"/>
                    <a:pt x="389" y="86"/>
                    <a:pt x="320" y="45"/>
                  </a:cubicBezTo>
                  <a:cubicBezTo>
                    <a:pt x="290" y="15"/>
                    <a:pt x="252" y="1"/>
                    <a:pt x="2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265;p52">
              <a:extLst>
                <a:ext uri="{FF2B5EF4-FFF2-40B4-BE49-F238E27FC236}">
                  <a16:creationId xmlns:a16="http://schemas.microsoft.com/office/drawing/2014/main" id="{2C56CE09-C273-481A-2F49-5F9AFED7D71D}"/>
                </a:ext>
              </a:extLst>
            </p:cNvPr>
            <p:cNvSpPr/>
            <p:nvPr/>
          </p:nvSpPr>
          <p:spPr>
            <a:xfrm>
              <a:off x="4202314" y="1332740"/>
              <a:ext cx="17881" cy="41055"/>
            </a:xfrm>
            <a:custGeom>
              <a:avLst/>
              <a:gdLst/>
              <a:ahLst/>
              <a:cxnLst/>
              <a:rect l="l" t="t" r="r" b="b"/>
              <a:pathLst>
                <a:path w="375" h="861" extrusionOk="0">
                  <a:moveTo>
                    <a:pt x="195" y="1"/>
                  </a:moveTo>
                  <a:cubicBezTo>
                    <a:pt x="84" y="1"/>
                    <a:pt x="1" y="84"/>
                    <a:pt x="1" y="181"/>
                  </a:cubicBezTo>
                  <a:lnTo>
                    <a:pt x="1" y="666"/>
                  </a:lnTo>
                  <a:cubicBezTo>
                    <a:pt x="1" y="777"/>
                    <a:pt x="84" y="860"/>
                    <a:pt x="195" y="860"/>
                  </a:cubicBezTo>
                  <a:cubicBezTo>
                    <a:pt x="292" y="860"/>
                    <a:pt x="375" y="777"/>
                    <a:pt x="375" y="666"/>
                  </a:cubicBezTo>
                  <a:lnTo>
                    <a:pt x="375" y="181"/>
                  </a:lnTo>
                  <a:cubicBezTo>
                    <a:pt x="375" y="84"/>
                    <a:pt x="292" y="1"/>
                    <a:pt x="1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2266;p52">
              <a:extLst>
                <a:ext uri="{FF2B5EF4-FFF2-40B4-BE49-F238E27FC236}">
                  <a16:creationId xmlns:a16="http://schemas.microsoft.com/office/drawing/2014/main" id="{9BDC419D-2CB6-4F08-9280-8FF26C2084E7}"/>
                </a:ext>
              </a:extLst>
            </p:cNvPr>
            <p:cNvSpPr/>
            <p:nvPr/>
          </p:nvSpPr>
          <p:spPr>
            <a:xfrm>
              <a:off x="4202314" y="1518611"/>
              <a:ext cx="17881" cy="41007"/>
            </a:xfrm>
            <a:custGeom>
              <a:avLst/>
              <a:gdLst/>
              <a:ahLst/>
              <a:cxnLst/>
              <a:rect l="l" t="t" r="r" b="b"/>
              <a:pathLst>
                <a:path w="375" h="860" extrusionOk="0">
                  <a:moveTo>
                    <a:pt x="195" y="0"/>
                  </a:moveTo>
                  <a:cubicBezTo>
                    <a:pt x="84" y="0"/>
                    <a:pt x="1" y="83"/>
                    <a:pt x="1" y="180"/>
                  </a:cubicBezTo>
                  <a:lnTo>
                    <a:pt x="1" y="679"/>
                  </a:lnTo>
                  <a:cubicBezTo>
                    <a:pt x="1" y="777"/>
                    <a:pt x="84" y="860"/>
                    <a:pt x="195" y="860"/>
                  </a:cubicBezTo>
                  <a:cubicBezTo>
                    <a:pt x="292" y="860"/>
                    <a:pt x="375" y="777"/>
                    <a:pt x="375" y="679"/>
                  </a:cubicBezTo>
                  <a:lnTo>
                    <a:pt x="375" y="180"/>
                  </a:lnTo>
                  <a:cubicBezTo>
                    <a:pt x="375" y="83"/>
                    <a:pt x="292" y="0"/>
                    <a:pt x="1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267;p52">
              <a:extLst>
                <a:ext uri="{FF2B5EF4-FFF2-40B4-BE49-F238E27FC236}">
                  <a16:creationId xmlns:a16="http://schemas.microsoft.com/office/drawing/2014/main" id="{DBDAE772-A99F-DEFD-B95F-EFA354CF4431}"/>
                </a:ext>
              </a:extLst>
            </p:cNvPr>
            <p:cNvSpPr/>
            <p:nvPr/>
          </p:nvSpPr>
          <p:spPr>
            <a:xfrm>
              <a:off x="4097840" y="1437215"/>
              <a:ext cx="41675" cy="17929"/>
            </a:xfrm>
            <a:custGeom>
              <a:avLst/>
              <a:gdLst/>
              <a:ahLst/>
              <a:cxnLst/>
              <a:rect l="l" t="t" r="r" b="b"/>
              <a:pathLst>
                <a:path w="874" h="376" extrusionOk="0">
                  <a:moveTo>
                    <a:pt x="181" y="1"/>
                  </a:moveTo>
                  <a:cubicBezTo>
                    <a:pt x="84" y="1"/>
                    <a:pt x="1" y="84"/>
                    <a:pt x="1" y="182"/>
                  </a:cubicBezTo>
                  <a:cubicBezTo>
                    <a:pt x="1" y="292"/>
                    <a:pt x="84" y="376"/>
                    <a:pt x="181" y="376"/>
                  </a:cubicBezTo>
                  <a:lnTo>
                    <a:pt x="694" y="376"/>
                  </a:lnTo>
                  <a:cubicBezTo>
                    <a:pt x="791" y="376"/>
                    <a:pt x="874" y="292"/>
                    <a:pt x="874" y="182"/>
                  </a:cubicBezTo>
                  <a:cubicBezTo>
                    <a:pt x="874" y="84"/>
                    <a:pt x="791" y="1"/>
                    <a:pt x="6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2268;p52">
              <a:extLst>
                <a:ext uri="{FF2B5EF4-FFF2-40B4-BE49-F238E27FC236}">
                  <a16:creationId xmlns:a16="http://schemas.microsoft.com/office/drawing/2014/main" id="{114B560D-118A-B932-A2A9-43336B4F4DE6}"/>
                </a:ext>
              </a:extLst>
            </p:cNvPr>
            <p:cNvSpPr/>
            <p:nvPr/>
          </p:nvSpPr>
          <p:spPr>
            <a:xfrm>
              <a:off x="4283663" y="1437215"/>
              <a:ext cx="41007" cy="17929"/>
            </a:xfrm>
            <a:custGeom>
              <a:avLst/>
              <a:gdLst/>
              <a:ahLst/>
              <a:cxnLst/>
              <a:rect l="l" t="t" r="r" b="b"/>
              <a:pathLst>
                <a:path w="860" h="376" extrusionOk="0">
                  <a:moveTo>
                    <a:pt x="194" y="1"/>
                  </a:moveTo>
                  <a:cubicBezTo>
                    <a:pt x="83" y="1"/>
                    <a:pt x="0" y="84"/>
                    <a:pt x="0" y="182"/>
                  </a:cubicBezTo>
                  <a:cubicBezTo>
                    <a:pt x="0" y="292"/>
                    <a:pt x="83" y="376"/>
                    <a:pt x="194" y="376"/>
                  </a:cubicBezTo>
                  <a:lnTo>
                    <a:pt x="680" y="376"/>
                  </a:lnTo>
                  <a:cubicBezTo>
                    <a:pt x="791" y="376"/>
                    <a:pt x="860" y="292"/>
                    <a:pt x="860" y="182"/>
                  </a:cubicBezTo>
                  <a:cubicBezTo>
                    <a:pt x="860" y="84"/>
                    <a:pt x="791" y="1"/>
                    <a:pt x="6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2269;p52">
              <a:extLst>
                <a:ext uri="{FF2B5EF4-FFF2-40B4-BE49-F238E27FC236}">
                  <a16:creationId xmlns:a16="http://schemas.microsoft.com/office/drawing/2014/main" id="{630EB5D8-99B9-5044-6C16-B80B0BA37A5C}"/>
                </a:ext>
              </a:extLst>
            </p:cNvPr>
            <p:cNvSpPr/>
            <p:nvPr/>
          </p:nvSpPr>
          <p:spPr>
            <a:xfrm>
              <a:off x="4127594" y="1494912"/>
              <a:ext cx="35762" cy="34284"/>
            </a:xfrm>
            <a:custGeom>
              <a:avLst/>
              <a:gdLst/>
              <a:ahLst/>
              <a:cxnLst/>
              <a:rect l="l" t="t" r="r" b="b"/>
              <a:pathLst>
                <a:path w="750" h="719" extrusionOk="0">
                  <a:moveTo>
                    <a:pt x="553" y="1"/>
                  </a:moveTo>
                  <a:cubicBezTo>
                    <a:pt x="507" y="1"/>
                    <a:pt x="458" y="18"/>
                    <a:pt x="416" y="53"/>
                  </a:cubicBezTo>
                  <a:lnTo>
                    <a:pt x="70" y="399"/>
                  </a:lnTo>
                  <a:cubicBezTo>
                    <a:pt x="0" y="469"/>
                    <a:pt x="0" y="594"/>
                    <a:pt x="70" y="663"/>
                  </a:cubicBezTo>
                  <a:cubicBezTo>
                    <a:pt x="111" y="691"/>
                    <a:pt x="153" y="719"/>
                    <a:pt x="209" y="719"/>
                  </a:cubicBezTo>
                  <a:cubicBezTo>
                    <a:pt x="250" y="719"/>
                    <a:pt x="292" y="691"/>
                    <a:pt x="333" y="663"/>
                  </a:cubicBezTo>
                  <a:lnTo>
                    <a:pt x="680" y="316"/>
                  </a:lnTo>
                  <a:cubicBezTo>
                    <a:pt x="749" y="233"/>
                    <a:pt x="749" y="122"/>
                    <a:pt x="680" y="53"/>
                  </a:cubicBezTo>
                  <a:cubicBezTo>
                    <a:pt x="645" y="18"/>
                    <a:pt x="600" y="1"/>
                    <a:pt x="5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2270;p52">
              <a:extLst>
                <a:ext uri="{FF2B5EF4-FFF2-40B4-BE49-F238E27FC236}">
                  <a16:creationId xmlns:a16="http://schemas.microsoft.com/office/drawing/2014/main" id="{45CBE4FB-14E7-F635-1DF1-C93B66805921}"/>
                </a:ext>
              </a:extLst>
            </p:cNvPr>
            <p:cNvSpPr/>
            <p:nvPr/>
          </p:nvSpPr>
          <p:spPr>
            <a:xfrm>
              <a:off x="4127594" y="1363353"/>
              <a:ext cx="36429" cy="34951"/>
            </a:xfrm>
            <a:custGeom>
              <a:avLst/>
              <a:gdLst/>
              <a:ahLst/>
              <a:cxnLst/>
              <a:rect l="l" t="t" r="r" b="b"/>
              <a:pathLst>
                <a:path w="764" h="733" extrusionOk="0">
                  <a:moveTo>
                    <a:pt x="202" y="0"/>
                  </a:moveTo>
                  <a:cubicBezTo>
                    <a:pt x="153" y="0"/>
                    <a:pt x="105" y="18"/>
                    <a:pt x="70" y="52"/>
                  </a:cubicBezTo>
                  <a:cubicBezTo>
                    <a:pt x="0" y="122"/>
                    <a:pt x="0" y="246"/>
                    <a:pt x="70" y="316"/>
                  </a:cubicBezTo>
                  <a:lnTo>
                    <a:pt x="431" y="677"/>
                  </a:lnTo>
                  <a:cubicBezTo>
                    <a:pt x="472" y="704"/>
                    <a:pt x="514" y="732"/>
                    <a:pt x="569" y="732"/>
                  </a:cubicBezTo>
                  <a:cubicBezTo>
                    <a:pt x="611" y="732"/>
                    <a:pt x="666" y="704"/>
                    <a:pt x="694" y="677"/>
                  </a:cubicBezTo>
                  <a:cubicBezTo>
                    <a:pt x="764" y="607"/>
                    <a:pt x="764" y="482"/>
                    <a:pt x="694" y="413"/>
                  </a:cubicBezTo>
                  <a:lnTo>
                    <a:pt x="333" y="52"/>
                  </a:lnTo>
                  <a:cubicBezTo>
                    <a:pt x="299" y="18"/>
                    <a:pt x="250" y="0"/>
                    <a:pt x="2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2271;p52">
              <a:extLst>
                <a:ext uri="{FF2B5EF4-FFF2-40B4-BE49-F238E27FC236}">
                  <a16:creationId xmlns:a16="http://schemas.microsoft.com/office/drawing/2014/main" id="{73AFA8F7-9ABA-C794-B0C7-BB06C4D9E892}"/>
                </a:ext>
              </a:extLst>
            </p:cNvPr>
            <p:cNvSpPr/>
            <p:nvPr/>
          </p:nvSpPr>
          <p:spPr>
            <a:xfrm>
              <a:off x="4259201" y="1494912"/>
              <a:ext cx="35762" cy="34284"/>
            </a:xfrm>
            <a:custGeom>
              <a:avLst/>
              <a:gdLst/>
              <a:ahLst/>
              <a:cxnLst/>
              <a:rect l="l" t="t" r="r" b="b"/>
              <a:pathLst>
                <a:path w="750" h="719" extrusionOk="0">
                  <a:moveTo>
                    <a:pt x="201" y="1"/>
                  </a:moveTo>
                  <a:cubicBezTo>
                    <a:pt x="153" y="1"/>
                    <a:pt x="104" y="18"/>
                    <a:pt x="69" y="53"/>
                  </a:cubicBezTo>
                  <a:cubicBezTo>
                    <a:pt x="1" y="122"/>
                    <a:pt x="1" y="233"/>
                    <a:pt x="69" y="316"/>
                  </a:cubicBezTo>
                  <a:lnTo>
                    <a:pt x="417" y="663"/>
                  </a:lnTo>
                  <a:cubicBezTo>
                    <a:pt x="458" y="691"/>
                    <a:pt x="500" y="719"/>
                    <a:pt x="555" y="719"/>
                  </a:cubicBezTo>
                  <a:cubicBezTo>
                    <a:pt x="596" y="719"/>
                    <a:pt x="652" y="691"/>
                    <a:pt x="680" y="663"/>
                  </a:cubicBezTo>
                  <a:cubicBezTo>
                    <a:pt x="749" y="594"/>
                    <a:pt x="749" y="469"/>
                    <a:pt x="680" y="399"/>
                  </a:cubicBezTo>
                  <a:lnTo>
                    <a:pt x="333" y="53"/>
                  </a:lnTo>
                  <a:cubicBezTo>
                    <a:pt x="299" y="18"/>
                    <a:pt x="250" y="1"/>
                    <a:pt x="2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2272;p52">
              <a:extLst>
                <a:ext uri="{FF2B5EF4-FFF2-40B4-BE49-F238E27FC236}">
                  <a16:creationId xmlns:a16="http://schemas.microsoft.com/office/drawing/2014/main" id="{75516F97-E281-2CF8-665A-452FD9C4A2C9}"/>
                </a:ext>
              </a:extLst>
            </p:cNvPr>
            <p:cNvSpPr/>
            <p:nvPr/>
          </p:nvSpPr>
          <p:spPr>
            <a:xfrm>
              <a:off x="4169890" y="1391200"/>
              <a:ext cx="103233" cy="108907"/>
            </a:xfrm>
            <a:custGeom>
              <a:avLst/>
              <a:gdLst/>
              <a:ahLst/>
              <a:cxnLst/>
              <a:rect l="l" t="t" r="r" b="b"/>
              <a:pathLst>
                <a:path w="2165" h="2284" extrusionOk="0">
                  <a:moveTo>
                    <a:pt x="820" y="1493"/>
                  </a:moveTo>
                  <a:cubicBezTo>
                    <a:pt x="931" y="1493"/>
                    <a:pt x="1027" y="1590"/>
                    <a:pt x="1027" y="1701"/>
                  </a:cubicBezTo>
                  <a:cubicBezTo>
                    <a:pt x="1027" y="1812"/>
                    <a:pt x="931" y="1909"/>
                    <a:pt x="820" y="1909"/>
                  </a:cubicBezTo>
                  <a:lnTo>
                    <a:pt x="598" y="1909"/>
                  </a:lnTo>
                  <a:cubicBezTo>
                    <a:pt x="487" y="1909"/>
                    <a:pt x="389" y="1812"/>
                    <a:pt x="389" y="1701"/>
                  </a:cubicBezTo>
                  <a:cubicBezTo>
                    <a:pt x="389" y="1590"/>
                    <a:pt x="487" y="1493"/>
                    <a:pt x="598" y="1493"/>
                  </a:cubicBezTo>
                  <a:close/>
                  <a:moveTo>
                    <a:pt x="1219" y="1"/>
                  </a:moveTo>
                  <a:cubicBezTo>
                    <a:pt x="1202" y="1"/>
                    <a:pt x="1184" y="3"/>
                    <a:pt x="1166" y="9"/>
                  </a:cubicBezTo>
                  <a:cubicBezTo>
                    <a:pt x="1083" y="23"/>
                    <a:pt x="1027" y="106"/>
                    <a:pt x="1027" y="189"/>
                  </a:cubicBezTo>
                  <a:lnTo>
                    <a:pt x="1027" y="1160"/>
                  </a:lnTo>
                  <a:cubicBezTo>
                    <a:pt x="958" y="1132"/>
                    <a:pt x="888" y="1119"/>
                    <a:pt x="820" y="1119"/>
                  </a:cubicBezTo>
                  <a:lnTo>
                    <a:pt x="598" y="1119"/>
                  </a:lnTo>
                  <a:cubicBezTo>
                    <a:pt x="265" y="1119"/>
                    <a:pt x="1" y="1396"/>
                    <a:pt x="15" y="1715"/>
                  </a:cubicBezTo>
                  <a:cubicBezTo>
                    <a:pt x="29" y="2034"/>
                    <a:pt x="293" y="2284"/>
                    <a:pt x="611" y="2284"/>
                  </a:cubicBezTo>
                  <a:lnTo>
                    <a:pt x="820" y="2284"/>
                  </a:lnTo>
                  <a:cubicBezTo>
                    <a:pt x="1138" y="2284"/>
                    <a:pt x="1402" y="2020"/>
                    <a:pt x="1402" y="1701"/>
                  </a:cubicBezTo>
                  <a:lnTo>
                    <a:pt x="1402" y="577"/>
                  </a:lnTo>
                  <a:cubicBezTo>
                    <a:pt x="1443" y="605"/>
                    <a:pt x="1499" y="620"/>
                    <a:pt x="1554" y="647"/>
                  </a:cubicBezTo>
                  <a:cubicBezTo>
                    <a:pt x="1735" y="703"/>
                    <a:pt x="1776" y="814"/>
                    <a:pt x="1776" y="827"/>
                  </a:cubicBezTo>
                  <a:lnTo>
                    <a:pt x="1776" y="841"/>
                  </a:lnTo>
                  <a:cubicBezTo>
                    <a:pt x="1799" y="921"/>
                    <a:pt x="1869" y="973"/>
                    <a:pt x="1948" y="973"/>
                  </a:cubicBezTo>
                  <a:cubicBezTo>
                    <a:pt x="1964" y="973"/>
                    <a:pt x="1981" y="971"/>
                    <a:pt x="1998" y="966"/>
                  </a:cubicBezTo>
                  <a:cubicBezTo>
                    <a:pt x="2096" y="938"/>
                    <a:pt x="2164" y="841"/>
                    <a:pt x="2137" y="744"/>
                  </a:cubicBezTo>
                  <a:lnTo>
                    <a:pt x="2137" y="716"/>
                  </a:lnTo>
                  <a:cubicBezTo>
                    <a:pt x="2096" y="605"/>
                    <a:pt x="1957" y="383"/>
                    <a:pt x="1665" y="287"/>
                  </a:cubicBezTo>
                  <a:cubicBezTo>
                    <a:pt x="1471" y="231"/>
                    <a:pt x="1374" y="106"/>
                    <a:pt x="1374" y="93"/>
                  </a:cubicBezTo>
                  <a:cubicBezTo>
                    <a:pt x="1341" y="38"/>
                    <a:pt x="1283" y="1"/>
                    <a:pt x="12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2273;p52">
              <a:extLst>
                <a:ext uri="{FF2B5EF4-FFF2-40B4-BE49-F238E27FC236}">
                  <a16:creationId xmlns:a16="http://schemas.microsoft.com/office/drawing/2014/main" id="{BB97A11B-4B43-5DDA-6D0F-59A53745D721}"/>
                </a:ext>
              </a:extLst>
            </p:cNvPr>
            <p:cNvSpPr/>
            <p:nvPr/>
          </p:nvSpPr>
          <p:spPr>
            <a:xfrm>
              <a:off x="4056879" y="1578120"/>
              <a:ext cx="308792" cy="52928"/>
            </a:xfrm>
            <a:custGeom>
              <a:avLst/>
              <a:gdLst/>
              <a:ahLst/>
              <a:cxnLst/>
              <a:rect l="l" t="t" r="r" b="b"/>
              <a:pathLst>
                <a:path w="6476" h="1110" extrusionOk="0">
                  <a:moveTo>
                    <a:pt x="1137" y="0"/>
                  </a:moveTo>
                  <a:cubicBezTo>
                    <a:pt x="1040" y="0"/>
                    <a:pt x="956" y="83"/>
                    <a:pt x="956" y="180"/>
                  </a:cubicBezTo>
                  <a:lnTo>
                    <a:pt x="956" y="374"/>
                  </a:lnTo>
                  <a:lnTo>
                    <a:pt x="194" y="374"/>
                  </a:lnTo>
                  <a:cubicBezTo>
                    <a:pt x="83" y="374"/>
                    <a:pt x="0" y="457"/>
                    <a:pt x="0" y="568"/>
                  </a:cubicBezTo>
                  <a:cubicBezTo>
                    <a:pt x="0" y="666"/>
                    <a:pt x="83" y="749"/>
                    <a:pt x="194" y="749"/>
                  </a:cubicBezTo>
                  <a:lnTo>
                    <a:pt x="956" y="749"/>
                  </a:lnTo>
                  <a:lnTo>
                    <a:pt x="956" y="929"/>
                  </a:lnTo>
                  <a:cubicBezTo>
                    <a:pt x="956" y="1026"/>
                    <a:pt x="1040" y="1110"/>
                    <a:pt x="1137" y="1110"/>
                  </a:cubicBezTo>
                  <a:cubicBezTo>
                    <a:pt x="1248" y="1110"/>
                    <a:pt x="1331" y="1026"/>
                    <a:pt x="1331" y="929"/>
                  </a:cubicBezTo>
                  <a:lnTo>
                    <a:pt x="1331" y="749"/>
                  </a:lnTo>
                  <a:lnTo>
                    <a:pt x="6296" y="749"/>
                  </a:lnTo>
                  <a:cubicBezTo>
                    <a:pt x="6393" y="749"/>
                    <a:pt x="6476" y="666"/>
                    <a:pt x="6476" y="568"/>
                  </a:cubicBezTo>
                  <a:cubicBezTo>
                    <a:pt x="6476" y="457"/>
                    <a:pt x="6393" y="374"/>
                    <a:pt x="6296" y="374"/>
                  </a:cubicBezTo>
                  <a:lnTo>
                    <a:pt x="1331" y="374"/>
                  </a:lnTo>
                  <a:lnTo>
                    <a:pt x="1331" y="180"/>
                  </a:lnTo>
                  <a:cubicBezTo>
                    <a:pt x="1331" y="83"/>
                    <a:pt x="1248" y="0"/>
                    <a:pt x="11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2274;p52">
              <a:extLst>
                <a:ext uri="{FF2B5EF4-FFF2-40B4-BE49-F238E27FC236}">
                  <a16:creationId xmlns:a16="http://schemas.microsoft.com/office/drawing/2014/main" id="{A1E31757-2D0A-D767-2774-2D6991842A9C}"/>
                </a:ext>
              </a:extLst>
            </p:cNvPr>
            <p:cNvSpPr/>
            <p:nvPr/>
          </p:nvSpPr>
          <p:spPr>
            <a:xfrm>
              <a:off x="4397912" y="1457242"/>
              <a:ext cx="20027" cy="17547"/>
            </a:xfrm>
            <a:custGeom>
              <a:avLst/>
              <a:gdLst/>
              <a:ahLst/>
              <a:cxnLst/>
              <a:rect l="l" t="t" r="r" b="b"/>
              <a:pathLst>
                <a:path w="420" h="368" extrusionOk="0">
                  <a:moveTo>
                    <a:pt x="221" y="0"/>
                  </a:moveTo>
                  <a:cubicBezTo>
                    <a:pt x="148" y="0"/>
                    <a:pt x="74" y="42"/>
                    <a:pt x="45" y="122"/>
                  </a:cubicBezTo>
                  <a:cubicBezTo>
                    <a:pt x="0" y="244"/>
                    <a:pt x="99" y="367"/>
                    <a:pt x="220" y="367"/>
                  </a:cubicBezTo>
                  <a:cubicBezTo>
                    <a:pt x="249" y="367"/>
                    <a:pt x="279" y="360"/>
                    <a:pt x="309" y="344"/>
                  </a:cubicBezTo>
                  <a:cubicBezTo>
                    <a:pt x="392" y="302"/>
                    <a:pt x="420" y="191"/>
                    <a:pt x="378" y="108"/>
                  </a:cubicBezTo>
                  <a:cubicBezTo>
                    <a:pt x="351" y="35"/>
                    <a:pt x="287" y="0"/>
                    <a:pt x="2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52" name="Google Shape;280;p29">
            <a:extLst>
              <a:ext uri="{FF2B5EF4-FFF2-40B4-BE49-F238E27FC236}">
                <a16:creationId xmlns:a16="http://schemas.microsoft.com/office/drawing/2014/main" id="{BF9C751B-8901-A46B-DC8A-6C1D6BD15A67}"/>
              </a:ext>
            </a:extLst>
          </p:cNvPr>
          <p:cNvCxnSpPr/>
          <p:nvPr/>
        </p:nvCxnSpPr>
        <p:spPr>
          <a:xfrm>
            <a:off x="745098" y="3232798"/>
            <a:ext cx="255600" cy="0"/>
          </a:xfrm>
          <a:prstGeom prst="straightConnector1">
            <a:avLst/>
          </a:prstGeom>
          <a:noFill/>
          <a:ln w="9525" cap="flat" cmpd="sng">
            <a:solidFill>
              <a:schemeClr val="dk1"/>
            </a:solidFill>
            <a:prstDash val="solid"/>
            <a:round/>
            <a:headEnd type="none" w="med" len="med"/>
            <a:tailEnd type="none" w="med" len="med"/>
          </a:ln>
        </p:spPr>
      </p:cxnSp>
      <p:sp>
        <p:nvSpPr>
          <p:cNvPr id="11" name="Google Shape;402;p32">
            <a:extLst>
              <a:ext uri="{FF2B5EF4-FFF2-40B4-BE49-F238E27FC236}">
                <a16:creationId xmlns:a16="http://schemas.microsoft.com/office/drawing/2014/main" id="{119B96C3-AC7E-420C-C0AD-A4031FC7F66B}"/>
              </a:ext>
            </a:extLst>
          </p:cNvPr>
          <p:cNvSpPr txBox="1">
            <a:spLocks/>
          </p:cNvSpPr>
          <p:nvPr/>
        </p:nvSpPr>
        <p:spPr>
          <a:xfrm>
            <a:off x="1379968" y="1479850"/>
            <a:ext cx="7044032" cy="2550900"/>
          </a:xfrm>
          <a:prstGeom prst="rect">
            <a:avLst/>
          </a:prstGeom>
        </p:spPr>
        <p:txBody>
          <a:bodyPr spcFirstLastPara="1" wrap="square" lIns="91425" tIns="0" rIns="91425"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42900" indent="-342900" algn="just">
              <a:buClr>
                <a:schemeClr val="accent6"/>
              </a:buClr>
              <a:buFont typeface="Arial" panose="020B0604020202020204" pitchFamily="34" charset="0"/>
              <a:buChar char="•"/>
            </a:pPr>
            <a:r>
              <a:rPr lang="vi-VN" sz="1800" dirty="0">
                <a:solidFill>
                  <a:schemeClr val="accent6"/>
                </a:solidFill>
                <a:latin typeface="Metrophobic" panose="020B0604020202020204" charset="0"/>
              </a:rPr>
              <a:t>Đề xuất bài hát cho người dùng.</a:t>
            </a:r>
          </a:p>
          <a:p>
            <a:pPr marL="342900" indent="-342900" algn="just">
              <a:buClr>
                <a:schemeClr val="accent6"/>
              </a:buClr>
              <a:buFont typeface="Arial" panose="020B0604020202020204" pitchFamily="34" charset="0"/>
              <a:buChar char="•"/>
            </a:pPr>
            <a:r>
              <a:rPr lang="vi-VN" sz="1800" dirty="0">
                <a:solidFill>
                  <a:schemeClr val="accent6"/>
                </a:solidFill>
                <a:latin typeface="Metrophobic" panose="020B0604020202020204" charset="0"/>
              </a:rPr>
              <a:t>Nhật kí ghi lại trải nghiệm của người dùng sau khi nghe bài hát.</a:t>
            </a:r>
          </a:p>
          <a:p>
            <a:pPr marL="342900" indent="-342900" algn="just">
              <a:buClr>
                <a:schemeClr val="accent6"/>
              </a:buClr>
              <a:buFont typeface="Arial" panose="020B0604020202020204" pitchFamily="34" charset="0"/>
              <a:buChar char="•"/>
            </a:pPr>
            <a:r>
              <a:rPr lang="vi-VN" sz="1800" dirty="0">
                <a:solidFill>
                  <a:schemeClr val="accent6"/>
                </a:solidFill>
                <a:latin typeface="Metrophobic" panose="020B0604020202020204" charset="0"/>
              </a:rPr>
              <a:t>Trò chơi trắc nghiệm đoán bài hát đang phát.</a:t>
            </a:r>
          </a:p>
          <a:p>
            <a:pPr marL="342900" indent="-342900" algn="just">
              <a:buClr>
                <a:schemeClr val="accent6"/>
              </a:buClr>
              <a:buFont typeface="Arial" panose="020B0604020202020204" pitchFamily="34" charset="0"/>
              <a:buChar char="•"/>
            </a:pPr>
            <a:r>
              <a:rPr lang="vi-VN" sz="1800" dirty="0">
                <a:solidFill>
                  <a:schemeClr val="accent6"/>
                </a:solidFill>
                <a:latin typeface="Metrophobic" panose="020B0604020202020204" charset="0"/>
              </a:rPr>
              <a:t>Thay đổi giao diện của ứng dụng.</a:t>
            </a:r>
          </a:p>
          <a:p>
            <a:pPr marL="342900" indent="-342900" algn="just">
              <a:buClr>
                <a:schemeClr val="accent6"/>
              </a:buClr>
              <a:buFont typeface="Arial" panose="020B0604020202020204" pitchFamily="34" charset="0"/>
              <a:buChar char="•"/>
            </a:pPr>
            <a:r>
              <a:rPr lang="vi-VN" sz="1800" dirty="0">
                <a:solidFill>
                  <a:schemeClr val="accent6"/>
                </a:solidFill>
                <a:latin typeface="Metrophobic" panose="020B0604020202020204" charset="0"/>
              </a:rPr>
              <a:t>Quản lí thông tin cá nhân.</a:t>
            </a:r>
          </a:p>
          <a:p>
            <a:pPr marL="342900" indent="-342900" algn="just">
              <a:buClr>
                <a:schemeClr val="accent6"/>
              </a:buClr>
              <a:buFont typeface="Arial" panose="020B0604020202020204" pitchFamily="34" charset="0"/>
              <a:buChar char="•"/>
            </a:pPr>
            <a:r>
              <a:rPr lang="vi-VN" sz="1800" dirty="0">
                <a:solidFill>
                  <a:schemeClr val="accent6"/>
                </a:solidFill>
                <a:latin typeface="Metrophobic" panose="020B0604020202020204" charset="0"/>
              </a:rPr>
              <a:t>Quản lý bài hát, danh sách phát, nghệ sĩ, album, thể loại, quốc gia, thông tin tài khoản, người dùng (đối với ứng dụng quản trị và trang website quản trị).</a:t>
            </a:r>
          </a:p>
        </p:txBody>
      </p:sp>
    </p:spTree>
    <p:extLst>
      <p:ext uri="{BB962C8B-B14F-4D97-AF65-F5344CB8AC3E}">
        <p14:creationId xmlns:p14="http://schemas.microsoft.com/office/powerpoint/2010/main" val="6619981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29"/>
          <p:cNvSpPr txBox="1">
            <a:spLocks noGrp="1"/>
          </p:cNvSpPr>
          <p:nvPr>
            <p:ph type="title"/>
          </p:nvPr>
        </p:nvSpPr>
        <p:spPr>
          <a:xfrm>
            <a:off x="1998350" y="540000"/>
            <a:ext cx="6425700" cy="477600"/>
          </a:xfrm>
          <a:prstGeom prst="rect">
            <a:avLst/>
          </a:prstGeom>
        </p:spPr>
        <p:txBody>
          <a:bodyPr spcFirstLastPara="1" wrap="square" lIns="91425" tIns="0" rIns="91425" bIns="0" anchor="t" anchorCtr="0">
            <a:noAutofit/>
          </a:bodyPr>
          <a:lstStyle/>
          <a:p>
            <a:pPr marL="0" lvl="0" indent="0" algn="l" rtl="0">
              <a:spcBef>
                <a:spcPts val="0"/>
              </a:spcBef>
              <a:spcAft>
                <a:spcPts val="0"/>
              </a:spcAft>
              <a:buNone/>
            </a:pPr>
            <a:r>
              <a:rPr lang="en" dirty="0"/>
              <a:t>Cơ sở dữ liệu</a:t>
            </a:r>
            <a:endParaRPr dirty="0"/>
          </a:p>
        </p:txBody>
      </p:sp>
      <p:grpSp>
        <p:nvGrpSpPr>
          <p:cNvPr id="255" name="Google Shape;255;p29"/>
          <p:cNvGrpSpPr/>
          <p:nvPr/>
        </p:nvGrpSpPr>
        <p:grpSpPr>
          <a:xfrm>
            <a:off x="723837" y="552000"/>
            <a:ext cx="1218671" cy="1640915"/>
            <a:chOff x="723837" y="552000"/>
            <a:chExt cx="1218671" cy="1640915"/>
          </a:xfrm>
        </p:grpSpPr>
        <p:sp>
          <p:nvSpPr>
            <p:cNvPr id="256" name="Google Shape;256;p29"/>
            <p:cNvSpPr/>
            <p:nvPr/>
          </p:nvSpPr>
          <p:spPr>
            <a:xfrm>
              <a:off x="729625" y="552000"/>
              <a:ext cx="98100" cy="98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9"/>
            <p:cNvSpPr/>
            <p:nvPr/>
          </p:nvSpPr>
          <p:spPr>
            <a:xfrm>
              <a:off x="882900" y="552000"/>
              <a:ext cx="98100" cy="9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9"/>
            <p:cNvSpPr/>
            <p:nvPr/>
          </p:nvSpPr>
          <p:spPr>
            <a:xfrm>
              <a:off x="1036175" y="552000"/>
              <a:ext cx="98100" cy="98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9"/>
            <p:cNvSpPr/>
            <p:nvPr/>
          </p:nvSpPr>
          <p:spPr>
            <a:xfrm>
              <a:off x="1379968" y="618464"/>
              <a:ext cx="255633" cy="250348"/>
            </a:xfrm>
            <a:custGeom>
              <a:avLst/>
              <a:gdLst/>
              <a:ahLst/>
              <a:cxnLst/>
              <a:rect l="l" t="t" r="r" b="b"/>
              <a:pathLst>
                <a:path w="11027" h="10799" extrusionOk="0">
                  <a:moveTo>
                    <a:pt x="5504" y="1"/>
                  </a:moveTo>
                  <a:cubicBezTo>
                    <a:pt x="5436" y="1"/>
                    <a:pt x="5367" y="2"/>
                    <a:pt x="5298" y="4"/>
                  </a:cubicBezTo>
                  <a:cubicBezTo>
                    <a:pt x="2331" y="130"/>
                    <a:pt x="1" y="2639"/>
                    <a:pt x="126" y="5621"/>
                  </a:cubicBezTo>
                  <a:cubicBezTo>
                    <a:pt x="234" y="8525"/>
                    <a:pt x="2618" y="10799"/>
                    <a:pt x="5498" y="10799"/>
                  </a:cubicBezTo>
                  <a:cubicBezTo>
                    <a:pt x="5575" y="10799"/>
                    <a:pt x="5652" y="10797"/>
                    <a:pt x="5729" y="10794"/>
                  </a:cubicBezTo>
                  <a:cubicBezTo>
                    <a:pt x="8710" y="10683"/>
                    <a:pt x="11027" y="8173"/>
                    <a:pt x="10916" y="5191"/>
                  </a:cubicBezTo>
                  <a:cubicBezTo>
                    <a:pt x="10793" y="2279"/>
                    <a:pt x="8395" y="1"/>
                    <a:pt x="550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9"/>
            <p:cNvSpPr/>
            <p:nvPr/>
          </p:nvSpPr>
          <p:spPr>
            <a:xfrm>
              <a:off x="1483960" y="686786"/>
              <a:ext cx="47650" cy="117350"/>
            </a:xfrm>
            <a:custGeom>
              <a:avLst/>
              <a:gdLst/>
              <a:ahLst/>
              <a:cxnLst/>
              <a:rect l="l" t="t" r="r" b="b"/>
              <a:pathLst>
                <a:path w="1906" h="4694" extrusionOk="0">
                  <a:moveTo>
                    <a:pt x="1906" y="0"/>
                  </a:moveTo>
                  <a:lnTo>
                    <a:pt x="0" y="2347"/>
                  </a:lnTo>
                  <a:lnTo>
                    <a:pt x="1857" y="4694"/>
                  </a:lnTo>
                </a:path>
              </a:pathLst>
            </a:custGeom>
            <a:noFill/>
            <a:ln w="9525" cap="flat" cmpd="sng">
              <a:solidFill>
                <a:schemeClr val="accent3"/>
              </a:solidFill>
              <a:prstDash val="solid"/>
              <a:round/>
              <a:headEnd type="none" w="med" len="med"/>
              <a:tailEnd type="none" w="med" len="med"/>
            </a:ln>
          </p:spPr>
        </p:sp>
        <p:sp>
          <p:nvSpPr>
            <p:cNvPr id="261" name="Google Shape;261;p29"/>
            <p:cNvSpPr/>
            <p:nvPr/>
          </p:nvSpPr>
          <p:spPr>
            <a:xfrm flipH="1">
              <a:off x="1686874" y="618464"/>
              <a:ext cx="255633" cy="250348"/>
            </a:xfrm>
            <a:custGeom>
              <a:avLst/>
              <a:gdLst/>
              <a:ahLst/>
              <a:cxnLst/>
              <a:rect l="l" t="t" r="r" b="b"/>
              <a:pathLst>
                <a:path w="11027" h="10799" extrusionOk="0">
                  <a:moveTo>
                    <a:pt x="5504" y="1"/>
                  </a:moveTo>
                  <a:cubicBezTo>
                    <a:pt x="5436" y="1"/>
                    <a:pt x="5367" y="2"/>
                    <a:pt x="5298" y="4"/>
                  </a:cubicBezTo>
                  <a:cubicBezTo>
                    <a:pt x="2331" y="130"/>
                    <a:pt x="1" y="2639"/>
                    <a:pt x="126" y="5621"/>
                  </a:cubicBezTo>
                  <a:cubicBezTo>
                    <a:pt x="234" y="8525"/>
                    <a:pt x="2618" y="10799"/>
                    <a:pt x="5498" y="10799"/>
                  </a:cubicBezTo>
                  <a:cubicBezTo>
                    <a:pt x="5575" y="10799"/>
                    <a:pt x="5652" y="10797"/>
                    <a:pt x="5729" y="10794"/>
                  </a:cubicBezTo>
                  <a:cubicBezTo>
                    <a:pt x="8710" y="10683"/>
                    <a:pt x="11027" y="8173"/>
                    <a:pt x="10916" y="5191"/>
                  </a:cubicBezTo>
                  <a:cubicBezTo>
                    <a:pt x="10793" y="2279"/>
                    <a:pt x="8395" y="1"/>
                    <a:pt x="550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9"/>
            <p:cNvSpPr/>
            <p:nvPr/>
          </p:nvSpPr>
          <p:spPr>
            <a:xfrm flipH="1">
              <a:off x="1790866" y="686786"/>
              <a:ext cx="47650" cy="117350"/>
            </a:xfrm>
            <a:custGeom>
              <a:avLst/>
              <a:gdLst/>
              <a:ahLst/>
              <a:cxnLst/>
              <a:rect l="l" t="t" r="r" b="b"/>
              <a:pathLst>
                <a:path w="1906" h="4694" extrusionOk="0">
                  <a:moveTo>
                    <a:pt x="1906" y="0"/>
                  </a:moveTo>
                  <a:lnTo>
                    <a:pt x="0" y="2347"/>
                  </a:lnTo>
                  <a:lnTo>
                    <a:pt x="1857" y="4694"/>
                  </a:lnTo>
                </a:path>
              </a:pathLst>
            </a:custGeom>
            <a:noFill/>
            <a:ln w="9525" cap="flat" cmpd="sng">
              <a:solidFill>
                <a:schemeClr val="accent3"/>
              </a:solidFill>
              <a:prstDash val="solid"/>
              <a:round/>
              <a:headEnd type="none" w="med" len="med"/>
              <a:tailEnd type="none" w="med" len="med"/>
            </a:ln>
          </p:spPr>
        </p:sp>
        <p:grpSp>
          <p:nvGrpSpPr>
            <p:cNvPr id="263" name="Google Shape;263;p29"/>
            <p:cNvGrpSpPr/>
            <p:nvPr/>
          </p:nvGrpSpPr>
          <p:grpSpPr>
            <a:xfrm>
              <a:off x="729630" y="1968358"/>
              <a:ext cx="255615" cy="224557"/>
              <a:chOff x="6184139" y="1980808"/>
              <a:chExt cx="451696" cy="396814"/>
            </a:xfrm>
          </p:grpSpPr>
          <p:sp>
            <p:nvSpPr>
              <p:cNvPr id="264" name="Google Shape;264;p29"/>
              <p:cNvSpPr/>
              <p:nvPr/>
            </p:nvSpPr>
            <p:spPr>
              <a:xfrm>
                <a:off x="6184139" y="1980808"/>
                <a:ext cx="451696" cy="396814"/>
              </a:xfrm>
              <a:custGeom>
                <a:avLst/>
                <a:gdLst/>
                <a:ahLst/>
                <a:cxnLst/>
                <a:rect l="l" t="t" r="r" b="b"/>
                <a:pathLst>
                  <a:path w="9473" h="8322" extrusionOk="0">
                    <a:moveTo>
                      <a:pt x="4272" y="361"/>
                    </a:moveTo>
                    <a:cubicBezTo>
                      <a:pt x="4675" y="361"/>
                      <a:pt x="5063" y="583"/>
                      <a:pt x="5257" y="943"/>
                    </a:cubicBezTo>
                    <a:cubicBezTo>
                      <a:pt x="5285" y="1013"/>
                      <a:pt x="5354" y="1041"/>
                      <a:pt x="5437" y="1041"/>
                    </a:cubicBezTo>
                    <a:cubicBezTo>
                      <a:pt x="5466" y="1038"/>
                      <a:pt x="5495" y="1036"/>
                      <a:pt x="5524" y="1036"/>
                    </a:cubicBezTo>
                    <a:cubicBezTo>
                      <a:pt x="5868" y="1036"/>
                      <a:pt x="6196" y="1263"/>
                      <a:pt x="6324" y="1596"/>
                    </a:cubicBezTo>
                    <a:cubicBezTo>
                      <a:pt x="6349" y="1657"/>
                      <a:pt x="6408" y="1709"/>
                      <a:pt x="6480" y="1709"/>
                    </a:cubicBezTo>
                    <a:cubicBezTo>
                      <a:pt x="6489" y="1709"/>
                      <a:pt x="6497" y="1708"/>
                      <a:pt x="6505" y="1707"/>
                    </a:cubicBezTo>
                    <a:cubicBezTo>
                      <a:pt x="6521" y="1705"/>
                      <a:pt x="6536" y="1704"/>
                      <a:pt x="6552" y="1704"/>
                    </a:cubicBezTo>
                    <a:cubicBezTo>
                      <a:pt x="6838" y="1704"/>
                      <a:pt x="7088" y="1944"/>
                      <a:pt x="7088" y="2234"/>
                    </a:cubicBezTo>
                    <a:cubicBezTo>
                      <a:pt x="7088" y="2524"/>
                      <a:pt x="6851" y="2760"/>
                      <a:pt x="6561" y="2760"/>
                    </a:cubicBezTo>
                    <a:lnTo>
                      <a:pt x="6311" y="2760"/>
                    </a:lnTo>
                    <a:lnTo>
                      <a:pt x="6311" y="2178"/>
                    </a:lnTo>
                    <a:cubicBezTo>
                      <a:pt x="6311" y="2073"/>
                      <a:pt x="6222" y="1988"/>
                      <a:pt x="6120" y="1988"/>
                    </a:cubicBezTo>
                    <a:cubicBezTo>
                      <a:pt x="6101" y="1988"/>
                      <a:pt x="6081" y="1991"/>
                      <a:pt x="6061" y="1997"/>
                    </a:cubicBezTo>
                    <a:lnTo>
                      <a:pt x="4064" y="2566"/>
                    </a:lnTo>
                    <a:cubicBezTo>
                      <a:pt x="3981" y="2594"/>
                      <a:pt x="3926" y="2677"/>
                      <a:pt x="3939" y="2760"/>
                    </a:cubicBezTo>
                    <a:lnTo>
                      <a:pt x="3066" y="2760"/>
                    </a:lnTo>
                    <a:cubicBezTo>
                      <a:pt x="2678" y="2760"/>
                      <a:pt x="2345" y="2413"/>
                      <a:pt x="2373" y="2025"/>
                    </a:cubicBezTo>
                    <a:cubicBezTo>
                      <a:pt x="2373" y="1886"/>
                      <a:pt x="2441" y="1720"/>
                      <a:pt x="2552" y="1609"/>
                    </a:cubicBezTo>
                    <a:cubicBezTo>
                      <a:pt x="2678" y="1470"/>
                      <a:pt x="2830" y="1401"/>
                      <a:pt x="3011" y="1387"/>
                    </a:cubicBezTo>
                    <a:cubicBezTo>
                      <a:pt x="3094" y="1374"/>
                      <a:pt x="3163" y="1318"/>
                      <a:pt x="3177" y="1235"/>
                    </a:cubicBezTo>
                    <a:cubicBezTo>
                      <a:pt x="3232" y="999"/>
                      <a:pt x="3371" y="777"/>
                      <a:pt x="3565" y="610"/>
                    </a:cubicBezTo>
                    <a:cubicBezTo>
                      <a:pt x="3773" y="444"/>
                      <a:pt x="4009" y="361"/>
                      <a:pt x="4272" y="361"/>
                    </a:cubicBezTo>
                    <a:close/>
                    <a:moveTo>
                      <a:pt x="5936" y="2413"/>
                    </a:moveTo>
                    <a:lnTo>
                      <a:pt x="5936" y="2816"/>
                    </a:lnTo>
                    <a:lnTo>
                      <a:pt x="4300" y="3301"/>
                    </a:lnTo>
                    <a:lnTo>
                      <a:pt x="4300" y="2885"/>
                    </a:lnTo>
                    <a:lnTo>
                      <a:pt x="5936" y="2413"/>
                    </a:lnTo>
                    <a:close/>
                    <a:moveTo>
                      <a:pt x="5618" y="4493"/>
                    </a:moveTo>
                    <a:cubicBezTo>
                      <a:pt x="5797" y="4493"/>
                      <a:pt x="5936" y="4632"/>
                      <a:pt x="5936" y="4813"/>
                    </a:cubicBezTo>
                    <a:lnTo>
                      <a:pt x="5936" y="4826"/>
                    </a:lnTo>
                    <a:lnTo>
                      <a:pt x="5936" y="4841"/>
                    </a:lnTo>
                    <a:cubicBezTo>
                      <a:pt x="5936" y="5007"/>
                      <a:pt x="5797" y="5146"/>
                      <a:pt x="5618" y="5146"/>
                    </a:cubicBezTo>
                    <a:lnTo>
                      <a:pt x="5326" y="5146"/>
                    </a:lnTo>
                    <a:cubicBezTo>
                      <a:pt x="5146" y="5146"/>
                      <a:pt x="5007" y="5007"/>
                      <a:pt x="5007" y="4841"/>
                    </a:cubicBezTo>
                    <a:lnTo>
                      <a:pt x="5007" y="4813"/>
                    </a:lnTo>
                    <a:cubicBezTo>
                      <a:pt x="5007" y="4632"/>
                      <a:pt x="5146" y="4493"/>
                      <a:pt x="5326" y="4493"/>
                    </a:cubicBezTo>
                    <a:close/>
                    <a:moveTo>
                      <a:pt x="3621" y="4909"/>
                    </a:moveTo>
                    <a:cubicBezTo>
                      <a:pt x="3800" y="4909"/>
                      <a:pt x="3939" y="5048"/>
                      <a:pt x="3939" y="5215"/>
                    </a:cubicBezTo>
                    <a:lnTo>
                      <a:pt x="3939" y="5229"/>
                    </a:lnTo>
                    <a:lnTo>
                      <a:pt x="3939" y="5242"/>
                    </a:lnTo>
                    <a:cubicBezTo>
                      <a:pt x="3939" y="5409"/>
                      <a:pt x="3800" y="5547"/>
                      <a:pt x="3621" y="5547"/>
                    </a:cubicBezTo>
                    <a:lnTo>
                      <a:pt x="3316" y="5547"/>
                    </a:lnTo>
                    <a:cubicBezTo>
                      <a:pt x="3149" y="5547"/>
                      <a:pt x="3011" y="5409"/>
                      <a:pt x="3011" y="5242"/>
                    </a:cubicBezTo>
                    <a:lnTo>
                      <a:pt x="3011" y="5215"/>
                    </a:lnTo>
                    <a:cubicBezTo>
                      <a:pt x="3011" y="5048"/>
                      <a:pt x="3149" y="4909"/>
                      <a:pt x="3316" y="4909"/>
                    </a:cubicBezTo>
                    <a:close/>
                    <a:moveTo>
                      <a:pt x="7615" y="2483"/>
                    </a:moveTo>
                    <a:lnTo>
                      <a:pt x="7615" y="6200"/>
                    </a:lnTo>
                    <a:lnTo>
                      <a:pt x="1873" y="6200"/>
                    </a:lnTo>
                    <a:lnTo>
                      <a:pt x="1873" y="2483"/>
                    </a:lnTo>
                    <a:lnTo>
                      <a:pt x="2081" y="2483"/>
                    </a:lnTo>
                    <a:cubicBezTo>
                      <a:pt x="2247" y="2871"/>
                      <a:pt x="2636" y="3134"/>
                      <a:pt x="3066" y="3134"/>
                    </a:cubicBezTo>
                    <a:lnTo>
                      <a:pt x="3939" y="3134"/>
                    </a:lnTo>
                    <a:lnTo>
                      <a:pt x="3939" y="4619"/>
                    </a:lnTo>
                    <a:cubicBezTo>
                      <a:pt x="3843" y="4563"/>
                      <a:pt x="3732" y="4536"/>
                      <a:pt x="3621" y="4536"/>
                    </a:cubicBezTo>
                    <a:lnTo>
                      <a:pt x="3316" y="4536"/>
                    </a:lnTo>
                    <a:cubicBezTo>
                      <a:pt x="2941" y="4536"/>
                      <a:pt x="2636" y="4841"/>
                      <a:pt x="2636" y="5215"/>
                    </a:cubicBezTo>
                    <a:lnTo>
                      <a:pt x="2636" y="5242"/>
                    </a:lnTo>
                    <a:cubicBezTo>
                      <a:pt x="2636" y="5617"/>
                      <a:pt x="2941" y="5922"/>
                      <a:pt x="3316" y="5922"/>
                    </a:cubicBezTo>
                    <a:lnTo>
                      <a:pt x="3621" y="5922"/>
                    </a:lnTo>
                    <a:cubicBezTo>
                      <a:pt x="4009" y="5922"/>
                      <a:pt x="4300" y="5590"/>
                      <a:pt x="4300" y="5215"/>
                    </a:cubicBezTo>
                    <a:lnTo>
                      <a:pt x="4300" y="3676"/>
                    </a:lnTo>
                    <a:lnTo>
                      <a:pt x="5936" y="3204"/>
                    </a:lnTo>
                    <a:lnTo>
                      <a:pt x="5936" y="4203"/>
                    </a:lnTo>
                    <a:cubicBezTo>
                      <a:pt x="5840" y="4161"/>
                      <a:pt x="5742" y="4133"/>
                      <a:pt x="5618" y="4133"/>
                    </a:cubicBezTo>
                    <a:lnTo>
                      <a:pt x="5326" y="4133"/>
                    </a:lnTo>
                    <a:cubicBezTo>
                      <a:pt x="4952" y="4133"/>
                      <a:pt x="4647" y="4438"/>
                      <a:pt x="4647" y="4813"/>
                    </a:cubicBezTo>
                    <a:lnTo>
                      <a:pt x="4647" y="4841"/>
                    </a:lnTo>
                    <a:cubicBezTo>
                      <a:pt x="4647" y="5215"/>
                      <a:pt x="4952" y="5520"/>
                      <a:pt x="5326" y="5520"/>
                    </a:cubicBezTo>
                    <a:lnTo>
                      <a:pt x="5618" y="5520"/>
                    </a:lnTo>
                    <a:cubicBezTo>
                      <a:pt x="6006" y="5520"/>
                      <a:pt x="6311" y="5187"/>
                      <a:pt x="6311" y="4813"/>
                    </a:cubicBezTo>
                    <a:lnTo>
                      <a:pt x="6311" y="3134"/>
                    </a:lnTo>
                    <a:lnTo>
                      <a:pt x="6561" y="3134"/>
                    </a:lnTo>
                    <a:cubicBezTo>
                      <a:pt x="6962" y="3134"/>
                      <a:pt x="7323" y="2857"/>
                      <a:pt x="7434" y="2483"/>
                    </a:cubicBezTo>
                    <a:close/>
                    <a:moveTo>
                      <a:pt x="8044" y="1664"/>
                    </a:moveTo>
                    <a:cubicBezTo>
                      <a:pt x="8253" y="1664"/>
                      <a:pt x="8432" y="1831"/>
                      <a:pt x="8432" y="2053"/>
                    </a:cubicBezTo>
                    <a:lnTo>
                      <a:pt x="8432" y="6629"/>
                    </a:lnTo>
                    <a:cubicBezTo>
                      <a:pt x="8432" y="6838"/>
                      <a:pt x="8253" y="7017"/>
                      <a:pt x="8044" y="7017"/>
                    </a:cubicBezTo>
                    <a:lnTo>
                      <a:pt x="1443" y="7017"/>
                    </a:lnTo>
                    <a:cubicBezTo>
                      <a:pt x="1221" y="7017"/>
                      <a:pt x="1055" y="6838"/>
                      <a:pt x="1055" y="6629"/>
                    </a:cubicBezTo>
                    <a:lnTo>
                      <a:pt x="1055" y="2053"/>
                    </a:lnTo>
                    <a:cubicBezTo>
                      <a:pt x="1055" y="1831"/>
                      <a:pt x="1221" y="1664"/>
                      <a:pt x="1443" y="1664"/>
                    </a:cubicBezTo>
                    <a:lnTo>
                      <a:pt x="2081" y="1664"/>
                    </a:lnTo>
                    <a:cubicBezTo>
                      <a:pt x="2025" y="1803"/>
                      <a:pt x="1998" y="1956"/>
                      <a:pt x="1998" y="2108"/>
                    </a:cubicBezTo>
                    <a:lnTo>
                      <a:pt x="1679" y="2108"/>
                    </a:lnTo>
                    <a:cubicBezTo>
                      <a:pt x="1582" y="2108"/>
                      <a:pt x="1498" y="2191"/>
                      <a:pt x="1498" y="2289"/>
                    </a:cubicBezTo>
                    <a:lnTo>
                      <a:pt x="1498" y="6394"/>
                    </a:lnTo>
                    <a:cubicBezTo>
                      <a:pt x="1498" y="6490"/>
                      <a:pt x="1582" y="6574"/>
                      <a:pt x="1679" y="6574"/>
                    </a:cubicBezTo>
                    <a:lnTo>
                      <a:pt x="7794" y="6574"/>
                    </a:lnTo>
                    <a:cubicBezTo>
                      <a:pt x="7905" y="6574"/>
                      <a:pt x="7989" y="6490"/>
                      <a:pt x="7989" y="6394"/>
                    </a:cubicBezTo>
                    <a:lnTo>
                      <a:pt x="7989" y="2289"/>
                    </a:lnTo>
                    <a:cubicBezTo>
                      <a:pt x="7989" y="2191"/>
                      <a:pt x="7905" y="2108"/>
                      <a:pt x="7794" y="2108"/>
                    </a:cubicBezTo>
                    <a:lnTo>
                      <a:pt x="7448" y="2108"/>
                    </a:lnTo>
                    <a:cubicBezTo>
                      <a:pt x="7434" y="1942"/>
                      <a:pt x="7365" y="1790"/>
                      <a:pt x="7254" y="1664"/>
                    </a:cubicBezTo>
                    <a:close/>
                    <a:moveTo>
                      <a:pt x="4272" y="0"/>
                    </a:moveTo>
                    <a:cubicBezTo>
                      <a:pt x="3926" y="0"/>
                      <a:pt x="3593" y="111"/>
                      <a:pt x="3329" y="320"/>
                    </a:cubicBezTo>
                    <a:cubicBezTo>
                      <a:pt x="3107" y="514"/>
                      <a:pt x="2941" y="749"/>
                      <a:pt x="2844" y="1026"/>
                    </a:cubicBezTo>
                    <a:cubicBezTo>
                      <a:pt x="2663" y="1069"/>
                      <a:pt x="2484" y="1165"/>
                      <a:pt x="2345" y="1290"/>
                    </a:cubicBezTo>
                    <a:lnTo>
                      <a:pt x="1443" y="1290"/>
                    </a:lnTo>
                    <a:cubicBezTo>
                      <a:pt x="1027" y="1290"/>
                      <a:pt x="681" y="1637"/>
                      <a:pt x="681" y="2053"/>
                    </a:cubicBezTo>
                    <a:lnTo>
                      <a:pt x="681" y="6629"/>
                    </a:lnTo>
                    <a:cubicBezTo>
                      <a:pt x="681" y="6768"/>
                      <a:pt x="722" y="6906"/>
                      <a:pt x="792" y="7017"/>
                    </a:cubicBezTo>
                    <a:lnTo>
                      <a:pt x="195" y="7017"/>
                    </a:lnTo>
                    <a:cubicBezTo>
                      <a:pt x="84" y="7017"/>
                      <a:pt x="1" y="7101"/>
                      <a:pt x="1" y="7198"/>
                    </a:cubicBezTo>
                    <a:lnTo>
                      <a:pt x="1" y="7642"/>
                    </a:lnTo>
                    <a:cubicBezTo>
                      <a:pt x="1" y="8016"/>
                      <a:pt x="320" y="8321"/>
                      <a:pt x="694" y="8321"/>
                    </a:cubicBezTo>
                    <a:lnTo>
                      <a:pt x="3926" y="8321"/>
                    </a:lnTo>
                    <a:cubicBezTo>
                      <a:pt x="4037" y="8321"/>
                      <a:pt x="4120" y="8238"/>
                      <a:pt x="4120" y="8141"/>
                    </a:cubicBezTo>
                    <a:cubicBezTo>
                      <a:pt x="4120" y="8030"/>
                      <a:pt x="4037" y="7947"/>
                      <a:pt x="3926" y="7947"/>
                    </a:cubicBezTo>
                    <a:lnTo>
                      <a:pt x="694" y="7947"/>
                    </a:lnTo>
                    <a:cubicBezTo>
                      <a:pt x="514" y="7947"/>
                      <a:pt x="376" y="7808"/>
                      <a:pt x="376" y="7642"/>
                    </a:cubicBezTo>
                    <a:lnTo>
                      <a:pt x="376" y="7392"/>
                    </a:lnTo>
                    <a:lnTo>
                      <a:pt x="9098" y="7392"/>
                    </a:lnTo>
                    <a:lnTo>
                      <a:pt x="9098" y="7642"/>
                    </a:lnTo>
                    <a:cubicBezTo>
                      <a:pt x="9098" y="7808"/>
                      <a:pt x="8959" y="7947"/>
                      <a:pt x="8793" y="7947"/>
                    </a:cubicBezTo>
                    <a:lnTo>
                      <a:pt x="5562" y="7947"/>
                    </a:lnTo>
                    <a:cubicBezTo>
                      <a:pt x="5451" y="7947"/>
                      <a:pt x="5368" y="8030"/>
                      <a:pt x="5368" y="8141"/>
                    </a:cubicBezTo>
                    <a:cubicBezTo>
                      <a:pt x="5368" y="8238"/>
                      <a:pt x="5451" y="8321"/>
                      <a:pt x="5562" y="8321"/>
                    </a:cubicBezTo>
                    <a:lnTo>
                      <a:pt x="8793" y="8321"/>
                    </a:lnTo>
                    <a:cubicBezTo>
                      <a:pt x="9168" y="8321"/>
                      <a:pt x="9473" y="8016"/>
                      <a:pt x="9473" y="7642"/>
                    </a:cubicBezTo>
                    <a:lnTo>
                      <a:pt x="9473" y="7198"/>
                    </a:lnTo>
                    <a:cubicBezTo>
                      <a:pt x="9473" y="7101"/>
                      <a:pt x="9390" y="7017"/>
                      <a:pt x="9292" y="7017"/>
                    </a:cubicBezTo>
                    <a:lnTo>
                      <a:pt x="8696" y="7017"/>
                    </a:lnTo>
                    <a:cubicBezTo>
                      <a:pt x="8765" y="6906"/>
                      <a:pt x="8793" y="6768"/>
                      <a:pt x="8793" y="6629"/>
                    </a:cubicBezTo>
                    <a:lnTo>
                      <a:pt x="8793" y="2053"/>
                    </a:lnTo>
                    <a:cubicBezTo>
                      <a:pt x="8793" y="1637"/>
                      <a:pt x="8460" y="1290"/>
                      <a:pt x="8044" y="1290"/>
                    </a:cubicBezTo>
                    <a:lnTo>
                      <a:pt x="6588" y="1290"/>
                    </a:lnTo>
                    <a:cubicBezTo>
                      <a:pt x="6367" y="915"/>
                      <a:pt x="5964" y="666"/>
                      <a:pt x="5520" y="666"/>
                    </a:cubicBezTo>
                    <a:cubicBezTo>
                      <a:pt x="5243" y="250"/>
                      <a:pt x="4771" y="0"/>
                      <a:pt x="42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9"/>
              <p:cNvSpPr/>
              <p:nvPr/>
            </p:nvSpPr>
            <p:spPr>
              <a:xfrm>
                <a:off x="6400384" y="2359892"/>
                <a:ext cx="19216" cy="17499"/>
              </a:xfrm>
              <a:custGeom>
                <a:avLst/>
                <a:gdLst/>
                <a:ahLst/>
                <a:cxnLst/>
                <a:rect l="l" t="t" r="r" b="b"/>
                <a:pathLst>
                  <a:path w="403" h="367" extrusionOk="0">
                    <a:moveTo>
                      <a:pt x="192" y="0"/>
                    </a:moveTo>
                    <a:cubicBezTo>
                      <a:pt x="147" y="0"/>
                      <a:pt x="103" y="19"/>
                      <a:pt x="70" y="53"/>
                    </a:cubicBezTo>
                    <a:cubicBezTo>
                      <a:pt x="14" y="121"/>
                      <a:pt x="1" y="219"/>
                      <a:pt x="56" y="288"/>
                    </a:cubicBezTo>
                    <a:cubicBezTo>
                      <a:pt x="89" y="342"/>
                      <a:pt x="142" y="366"/>
                      <a:pt x="197" y="366"/>
                    </a:cubicBezTo>
                    <a:cubicBezTo>
                      <a:pt x="283" y="366"/>
                      <a:pt x="372" y="306"/>
                      <a:pt x="389" y="205"/>
                    </a:cubicBezTo>
                    <a:cubicBezTo>
                      <a:pt x="403" y="136"/>
                      <a:pt x="362" y="53"/>
                      <a:pt x="278" y="25"/>
                    </a:cubicBezTo>
                    <a:cubicBezTo>
                      <a:pt x="251" y="8"/>
                      <a:pt x="221" y="0"/>
                      <a:pt x="1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6" name="Google Shape;266;p29"/>
            <p:cNvGrpSpPr/>
            <p:nvPr/>
          </p:nvGrpSpPr>
          <p:grpSpPr>
            <a:xfrm>
              <a:off x="729630" y="975085"/>
              <a:ext cx="255615" cy="254967"/>
              <a:chOff x="6184139" y="1220827"/>
              <a:chExt cx="451696" cy="450552"/>
            </a:xfrm>
          </p:grpSpPr>
          <p:sp>
            <p:nvSpPr>
              <p:cNvPr id="267" name="Google Shape;267;p29"/>
              <p:cNvSpPr/>
              <p:nvPr/>
            </p:nvSpPr>
            <p:spPr>
              <a:xfrm>
                <a:off x="6353416" y="1390104"/>
                <a:ext cx="117776" cy="137087"/>
              </a:xfrm>
              <a:custGeom>
                <a:avLst/>
                <a:gdLst/>
                <a:ahLst/>
                <a:cxnLst/>
                <a:rect l="l" t="t" r="r" b="b"/>
                <a:pathLst>
                  <a:path w="2470" h="2875" extrusionOk="0">
                    <a:moveTo>
                      <a:pt x="916" y="1946"/>
                    </a:moveTo>
                    <a:cubicBezTo>
                      <a:pt x="1069" y="1946"/>
                      <a:pt x="1193" y="2070"/>
                      <a:pt x="1193" y="2224"/>
                    </a:cubicBezTo>
                    <a:cubicBezTo>
                      <a:pt x="1193" y="2376"/>
                      <a:pt x="1069" y="2501"/>
                      <a:pt x="916" y="2501"/>
                    </a:cubicBezTo>
                    <a:lnTo>
                      <a:pt x="666" y="2501"/>
                    </a:lnTo>
                    <a:cubicBezTo>
                      <a:pt x="500" y="2501"/>
                      <a:pt x="376" y="2376"/>
                      <a:pt x="376" y="2224"/>
                    </a:cubicBezTo>
                    <a:cubicBezTo>
                      <a:pt x="376" y="2070"/>
                      <a:pt x="500" y="1946"/>
                      <a:pt x="666" y="1946"/>
                    </a:cubicBezTo>
                    <a:close/>
                    <a:moveTo>
                      <a:pt x="1383" y="1"/>
                    </a:moveTo>
                    <a:cubicBezTo>
                      <a:pt x="1371" y="1"/>
                      <a:pt x="1358" y="2"/>
                      <a:pt x="1347" y="5"/>
                    </a:cubicBezTo>
                    <a:cubicBezTo>
                      <a:pt x="1263" y="18"/>
                      <a:pt x="1193" y="101"/>
                      <a:pt x="1193" y="184"/>
                    </a:cubicBezTo>
                    <a:lnTo>
                      <a:pt x="1193" y="1627"/>
                    </a:lnTo>
                    <a:cubicBezTo>
                      <a:pt x="1110" y="1599"/>
                      <a:pt x="1014" y="1571"/>
                      <a:pt x="916" y="1571"/>
                    </a:cubicBezTo>
                    <a:lnTo>
                      <a:pt x="666" y="1571"/>
                    </a:lnTo>
                    <a:cubicBezTo>
                      <a:pt x="320" y="1571"/>
                      <a:pt x="15" y="1849"/>
                      <a:pt x="15" y="2209"/>
                    </a:cubicBezTo>
                    <a:cubicBezTo>
                      <a:pt x="1" y="2570"/>
                      <a:pt x="293" y="2875"/>
                      <a:pt x="666" y="2875"/>
                    </a:cubicBezTo>
                    <a:lnTo>
                      <a:pt x="916" y="2875"/>
                    </a:lnTo>
                    <a:cubicBezTo>
                      <a:pt x="1277" y="2875"/>
                      <a:pt x="1568" y="2584"/>
                      <a:pt x="1568" y="2224"/>
                    </a:cubicBezTo>
                    <a:lnTo>
                      <a:pt x="1568" y="600"/>
                    </a:lnTo>
                    <a:cubicBezTo>
                      <a:pt x="1637" y="628"/>
                      <a:pt x="1707" y="670"/>
                      <a:pt x="1804" y="698"/>
                    </a:cubicBezTo>
                    <a:cubicBezTo>
                      <a:pt x="2026" y="767"/>
                      <a:pt x="2081" y="920"/>
                      <a:pt x="2081" y="933"/>
                    </a:cubicBezTo>
                    <a:lnTo>
                      <a:pt x="2095" y="948"/>
                    </a:lnTo>
                    <a:cubicBezTo>
                      <a:pt x="2118" y="1025"/>
                      <a:pt x="2183" y="1067"/>
                      <a:pt x="2259" y="1067"/>
                    </a:cubicBezTo>
                    <a:cubicBezTo>
                      <a:pt x="2278" y="1067"/>
                      <a:pt x="2297" y="1064"/>
                      <a:pt x="2317" y="1059"/>
                    </a:cubicBezTo>
                    <a:cubicBezTo>
                      <a:pt x="2414" y="1031"/>
                      <a:pt x="2469" y="933"/>
                      <a:pt x="2442" y="822"/>
                    </a:cubicBezTo>
                    <a:cubicBezTo>
                      <a:pt x="2401" y="698"/>
                      <a:pt x="2247" y="448"/>
                      <a:pt x="1915" y="337"/>
                    </a:cubicBezTo>
                    <a:cubicBezTo>
                      <a:pt x="1665" y="268"/>
                      <a:pt x="1554" y="101"/>
                      <a:pt x="1541" y="88"/>
                    </a:cubicBezTo>
                    <a:cubicBezTo>
                      <a:pt x="1506" y="30"/>
                      <a:pt x="1443" y="1"/>
                      <a:pt x="13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9"/>
              <p:cNvSpPr/>
              <p:nvPr/>
            </p:nvSpPr>
            <p:spPr>
              <a:xfrm>
                <a:off x="6184139" y="1227598"/>
                <a:ext cx="451696" cy="443781"/>
              </a:xfrm>
              <a:custGeom>
                <a:avLst/>
                <a:gdLst/>
                <a:ahLst/>
                <a:cxnLst/>
                <a:rect l="l" t="t" r="r" b="b"/>
                <a:pathLst>
                  <a:path w="9473" h="9307" extrusionOk="0">
                    <a:moveTo>
                      <a:pt x="4672" y="2941"/>
                    </a:moveTo>
                    <a:cubicBezTo>
                      <a:pt x="5194" y="2941"/>
                      <a:pt x="5714" y="3135"/>
                      <a:pt x="6103" y="3524"/>
                    </a:cubicBezTo>
                    <a:cubicBezTo>
                      <a:pt x="6894" y="4313"/>
                      <a:pt x="6894" y="5604"/>
                      <a:pt x="6103" y="6394"/>
                    </a:cubicBezTo>
                    <a:cubicBezTo>
                      <a:pt x="5708" y="6789"/>
                      <a:pt x="5188" y="6987"/>
                      <a:pt x="4667" y="6987"/>
                    </a:cubicBezTo>
                    <a:cubicBezTo>
                      <a:pt x="4147" y="6987"/>
                      <a:pt x="3627" y="6789"/>
                      <a:pt x="3232" y="6394"/>
                    </a:cubicBezTo>
                    <a:cubicBezTo>
                      <a:pt x="2441" y="5604"/>
                      <a:pt x="2441" y="4313"/>
                      <a:pt x="3232" y="3524"/>
                    </a:cubicBezTo>
                    <a:cubicBezTo>
                      <a:pt x="3627" y="3135"/>
                      <a:pt x="4151" y="2941"/>
                      <a:pt x="4672" y="2941"/>
                    </a:cubicBezTo>
                    <a:close/>
                    <a:moveTo>
                      <a:pt x="2726" y="6554"/>
                    </a:moveTo>
                    <a:cubicBezTo>
                      <a:pt x="2820" y="6554"/>
                      <a:pt x="2913" y="6588"/>
                      <a:pt x="2983" y="6658"/>
                    </a:cubicBezTo>
                    <a:cubicBezTo>
                      <a:pt x="3121" y="6796"/>
                      <a:pt x="3121" y="7018"/>
                      <a:pt x="2983" y="7157"/>
                    </a:cubicBezTo>
                    <a:lnTo>
                      <a:pt x="1720" y="8418"/>
                    </a:lnTo>
                    <a:lnTo>
                      <a:pt x="1208" y="7919"/>
                    </a:lnTo>
                    <a:lnTo>
                      <a:pt x="2469" y="6658"/>
                    </a:lnTo>
                    <a:cubicBezTo>
                      <a:pt x="2538" y="6588"/>
                      <a:pt x="2632" y="6554"/>
                      <a:pt x="2726" y="6554"/>
                    </a:cubicBezTo>
                    <a:close/>
                    <a:moveTo>
                      <a:pt x="944" y="8183"/>
                    </a:moveTo>
                    <a:lnTo>
                      <a:pt x="1457" y="8682"/>
                    </a:lnTo>
                    <a:lnTo>
                      <a:pt x="1304" y="8834"/>
                    </a:lnTo>
                    <a:cubicBezTo>
                      <a:pt x="1235" y="8904"/>
                      <a:pt x="1145" y="8938"/>
                      <a:pt x="1055" y="8938"/>
                    </a:cubicBezTo>
                    <a:cubicBezTo>
                      <a:pt x="964" y="8938"/>
                      <a:pt x="874" y="8904"/>
                      <a:pt x="805" y="8834"/>
                    </a:cubicBezTo>
                    <a:cubicBezTo>
                      <a:pt x="666" y="8696"/>
                      <a:pt x="666" y="8474"/>
                      <a:pt x="805" y="8335"/>
                    </a:cubicBezTo>
                    <a:lnTo>
                      <a:pt x="944" y="8183"/>
                    </a:lnTo>
                    <a:close/>
                    <a:moveTo>
                      <a:pt x="4718" y="1"/>
                    </a:moveTo>
                    <a:cubicBezTo>
                      <a:pt x="4642" y="1"/>
                      <a:pt x="4571" y="51"/>
                      <a:pt x="4549" y="125"/>
                    </a:cubicBezTo>
                    <a:cubicBezTo>
                      <a:pt x="4508" y="223"/>
                      <a:pt x="4564" y="320"/>
                      <a:pt x="4660" y="362"/>
                    </a:cubicBezTo>
                    <a:cubicBezTo>
                      <a:pt x="5146" y="541"/>
                      <a:pt x="5548" y="889"/>
                      <a:pt x="5797" y="1346"/>
                    </a:cubicBezTo>
                    <a:cubicBezTo>
                      <a:pt x="5834" y="1394"/>
                      <a:pt x="5890" y="1432"/>
                      <a:pt x="5950" y="1432"/>
                    </a:cubicBezTo>
                    <a:cubicBezTo>
                      <a:pt x="5959" y="1432"/>
                      <a:pt x="5969" y="1431"/>
                      <a:pt x="5978" y="1429"/>
                    </a:cubicBezTo>
                    <a:lnTo>
                      <a:pt x="6130" y="1429"/>
                    </a:lnTo>
                    <a:cubicBezTo>
                      <a:pt x="6824" y="1429"/>
                      <a:pt x="7462" y="1873"/>
                      <a:pt x="7711" y="2511"/>
                    </a:cubicBezTo>
                    <a:cubicBezTo>
                      <a:pt x="7739" y="2594"/>
                      <a:pt x="7822" y="2636"/>
                      <a:pt x="7905" y="2636"/>
                    </a:cubicBezTo>
                    <a:cubicBezTo>
                      <a:pt x="7947" y="2636"/>
                      <a:pt x="7975" y="2622"/>
                      <a:pt x="8016" y="2622"/>
                    </a:cubicBezTo>
                    <a:cubicBezTo>
                      <a:pt x="8613" y="2622"/>
                      <a:pt x="9098" y="3121"/>
                      <a:pt x="9098" y="3718"/>
                    </a:cubicBezTo>
                    <a:cubicBezTo>
                      <a:pt x="9098" y="4328"/>
                      <a:pt x="8613" y="4813"/>
                      <a:pt x="8016" y="4813"/>
                    </a:cubicBezTo>
                    <a:lnTo>
                      <a:pt x="7073" y="4813"/>
                    </a:lnTo>
                    <a:cubicBezTo>
                      <a:pt x="7004" y="3870"/>
                      <a:pt x="6380" y="3024"/>
                      <a:pt x="5492" y="2705"/>
                    </a:cubicBezTo>
                    <a:cubicBezTo>
                      <a:pt x="5230" y="2611"/>
                      <a:pt x="4957" y="2565"/>
                      <a:pt x="4687" y="2565"/>
                    </a:cubicBezTo>
                    <a:cubicBezTo>
                      <a:pt x="4001" y="2565"/>
                      <a:pt x="3329" y="2857"/>
                      <a:pt x="2872" y="3385"/>
                    </a:cubicBezTo>
                    <a:cubicBezTo>
                      <a:pt x="2705" y="3579"/>
                      <a:pt x="2567" y="3787"/>
                      <a:pt x="2456" y="4023"/>
                    </a:cubicBezTo>
                    <a:cubicBezTo>
                      <a:pt x="2358" y="4272"/>
                      <a:pt x="2289" y="4550"/>
                      <a:pt x="2275" y="4813"/>
                    </a:cubicBezTo>
                    <a:lnTo>
                      <a:pt x="1762" y="4813"/>
                    </a:lnTo>
                    <a:cubicBezTo>
                      <a:pt x="999" y="4813"/>
                      <a:pt x="376" y="4189"/>
                      <a:pt x="376" y="3426"/>
                    </a:cubicBezTo>
                    <a:cubicBezTo>
                      <a:pt x="376" y="2719"/>
                      <a:pt x="944" y="2109"/>
                      <a:pt x="1651" y="2054"/>
                    </a:cubicBezTo>
                    <a:cubicBezTo>
                      <a:pt x="1735" y="2039"/>
                      <a:pt x="1803" y="1984"/>
                      <a:pt x="1818" y="1900"/>
                    </a:cubicBezTo>
                    <a:cubicBezTo>
                      <a:pt x="1984" y="1194"/>
                      <a:pt x="2484" y="611"/>
                      <a:pt x="3177" y="362"/>
                    </a:cubicBezTo>
                    <a:cubicBezTo>
                      <a:pt x="3273" y="334"/>
                      <a:pt x="3316" y="223"/>
                      <a:pt x="3273" y="125"/>
                    </a:cubicBezTo>
                    <a:cubicBezTo>
                      <a:pt x="3251" y="48"/>
                      <a:pt x="3176" y="6"/>
                      <a:pt x="3098" y="6"/>
                    </a:cubicBezTo>
                    <a:cubicBezTo>
                      <a:pt x="3078" y="6"/>
                      <a:pt x="3058" y="9"/>
                      <a:pt x="3038" y="14"/>
                    </a:cubicBezTo>
                    <a:cubicBezTo>
                      <a:pt x="2650" y="153"/>
                      <a:pt x="2303" y="403"/>
                      <a:pt x="2025" y="722"/>
                    </a:cubicBezTo>
                    <a:cubicBezTo>
                      <a:pt x="1776" y="1000"/>
                      <a:pt x="1596" y="1332"/>
                      <a:pt x="1498" y="1693"/>
                    </a:cubicBezTo>
                    <a:cubicBezTo>
                      <a:pt x="653" y="1832"/>
                      <a:pt x="1" y="2581"/>
                      <a:pt x="1" y="3426"/>
                    </a:cubicBezTo>
                    <a:cubicBezTo>
                      <a:pt x="1" y="4397"/>
                      <a:pt x="792" y="5188"/>
                      <a:pt x="1762" y="5188"/>
                    </a:cubicBezTo>
                    <a:lnTo>
                      <a:pt x="2289" y="5188"/>
                    </a:lnTo>
                    <a:cubicBezTo>
                      <a:pt x="2317" y="5534"/>
                      <a:pt x="2428" y="5881"/>
                      <a:pt x="2608" y="6186"/>
                    </a:cubicBezTo>
                    <a:cubicBezTo>
                      <a:pt x="2469" y="6214"/>
                      <a:pt x="2330" y="6283"/>
                      <a:pt x="2206" y="6394"/>
                    </a:cubicBezTo>
                    <a:lnTo>
                      <a:pt x="542" y="8072"/>
                    </a:lnTo>
                    <a:cubicBezTo>
                      <a:pt x="250" y="8350"/>
                      <a:pt x="250" y="8807"/>
                      <a:pt x="542" y="9099"/>
                    </a:cubicBezTo>
                    <a:cubicBezTo>
                      <a:pt x="681" y="9237"/>
                      <a:pt x="868" y="9307"/>
                      <a:pt x="1055" y="9307"/>
                    </a:cubicBezTo>
                    <a:cubicBezTo>
                      <a:pt x="1242" y="9307"/>
                      <a:pt x="1430" y="9237"/>
                      <a:pt x="1568" y="9099"/>
                    </a:cubicBezTo>
                    <a:lnTo>
                      <a:pt x="3232" y="7420"/>
                    </a:lnTo>
                    <a:cubicBezTo>
                      <a:pt x="3343" y="7309"/>
                      <a:pt x="3412" y="7170"/>
                      <a:pt x="3440" y="7018"/>
                    </a:cubicBezTo>
                    <a:cubicBezTo>
                      <a:pt x="3815" y="7240"/>
                      <a:pt x="4244" y="7364"/>
                      <a:pt x="4675" y="7364"/>
                    </a:cubicBezTo>
                    <a:cubicBezTo>
                      <a:pt x="5285" y="7364"/>
                      <a:pt x="5895" y="7129"/>
                      <a:pt x="6367" y="6658"/>
                    </a:cubicBezTo>
                    <a:cubicBezTo>
                      <a:pt x="6783" y="6242"/>
                      <a:pt x="7004" y="5728"/>
                      <a:pt x="7060" y="5188"/>
                    </a:cubicBezTo>
                    <a:lnTo>
                      <a:pt x="8016" y="5188"/>
                    </a:lnTo>
                    <a:cubicBezTo>
                      <a:pt x="8821" y="5188"/>
                      <a:pt x="9473" y="4522"/>
                      <a:pt x="9473" y="3718"/>
                    </a:cubicBezTo>
                    <a:cubicBezTo>
                      <a:pt x="9473" y="2913"/>
                      <a:pt x="8821" y="2261"/>
                      <a:pt x="8016" y="2261"/>
                    </a:cubicBezTo>
                    <a:lnTo>
                      <a:pt x="8003" y="2261"/>
                    </a:lnTo>
                    <a:cubicBezTo>
                      <a:pt x="7670" y="1540"/>
                      <a:pt x="6935" y="1055"/>
                      <a:pt x="6130" y="1055"/>
                    </a:cubicBezTo>
                    <a:lnTo>
                      <a:pt x="6061" y="1055"/>
                    </a:lnTo>
                    <a:cubicBezTo>
                      <a:pt x="5770" y="569"/>
                      <a:pt x="5313" y="209"/>
                      <a:pt x="4786" y="14"/>
                    </a:cubicBezTo>
                    <a:cubicBezTo>
                      <a:pt x="4763" y="5"/>
                      <a:pt x="4740" y="1"/>
                      <a:pt x="471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9"/>
              <p:cNvSpPr/>
              <p:nvPr/>
            </p:nvSpPr>
            <p:spPr>
              <a:xfrm>
                <a:off x="6361570" y="1220827"/>
                <a:ext cx="19025" cy="17690"/>
              </a:xfrm>
              <a:custGeom>
                <a:avLst/>
                <a:gdLst/>
                <a:ahLst/>
                <a:cxnLst/>
                <a:rect l="l" t="t" r="r" b="b"/>
                <a:pathLst>
                  <a:path w="399" h="371" extrusionOk="0">
                    <a:moveTo>
                      <a:pt x="187" y="1"/>
                    </a:moveTo>
                    <a:cubicBezTo>
                      <a:pt x="174" y="1"/>
                      <a:pt x="161" y="2"/>
                      <a:pt x="149" y="4"/>
                    </a:cubicBezTo>
                    <a:cubicBezTo>
                      <a:pt x="79" y="32"/>
                      <a:pt x="24" y="101"/>
                      <a:pt x="11" y="171"/>
                    </a:cubicBezTo>
                    <a:cubicBezTo>
                      <a:pt x="1" y="288"/>
                      <a:pt x="101" y="370"/>
                      <a:pt x="200" y="370"/>
                    </a:cubicBezTo>
                    <a:cubicBezTo>
                      <a:pt x="241" y="370"/>
                      <a:pt x="283" y="356"/>
                      <a:pt x="316" y="323"/>
                    </a:cubicBezTo>
                    <a:cubicBezTo>
                      <a:pt x="385" y="267"/>
                      <a:pt x="399" y="156"/>
                      <a:pt x="357" y="88"/>
                    </a:cubicBezTo>
                    <a:cubicBezTo>
                      <a:pt x="323" y="30"/>
                      <a:pt x="250" y="1"/>
                      <a:pt x="1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0" name="Google Shape;270;p29"/>
            <p:cNvGrpSpPr/>
            <p:nvPr/>
          </p:nvGrpSpPr>
          <p:grpSpPr>
            <a:xfrm>
              <a:off x="723837" y="1482615"/>
              <a:ext cx="267223" cy="233165"/>
              <a:chOff x="6908262" y="1240186"/>
              <a:chExt cx="472209" cy="412024"/>
            </a:xfrm>
          </p:grpSpPr>
          <p:sp>
            <p:nvSpPr>
              <p:cNvPr id="271" name="Google Shape;271;p29"/>
              <p:cNvSpPr/>
              <p:nvPr/>
            </p:nvSpPr>
            <p:spPr>
              <a:xfrm>
                <a:off x="7105958" y="1594618"/>
                <a:ext cx="76769" cy="17929"/>
              </a:xfrm>
              <a:custGeom>
                <a:avLst/>
                <a:gdLst/>
                <a:ahLst/>
                <a:cxnLst/>
                <a:rect l="l" t="t" r="r" b="b"/>
                <a:pathLst>
                  <a:path w="1610" h="376" extrusionOk="0">
                    <a:moveTo>
                      <a:pt x="181" y="0"/>
                    </a:moveTo>
                    <a:cubicBezTo>
                      <a:pt x="84" y="0"/>
                      <a:pt x="1" y="84"/>
                      <a:pt x="1" y="181"/>
                    </a:cubicBezTo>
                    <a:cubicBezTo>
                      <a:pt x="1" y="292"/>
                      <a:pt x="84" y="375"/>
                      <a:pt x="181" y="375"/>
                    </a:cubicBezTo>
                    <a:lnTo>
                      <a:pt x="1429" y="375"/>
                    </a:lnTo>
                    <a:cubicBezTo>
                      <a:pt x="1540" y="375"/>
                      <a:pt x="1609" y="292"/>
                      <a:pt x="1609" y="181"/>
                    </a:cubicBezTo>
                    <a:cubicBezTo>
                      <a:pt x="1609" y="84"/>
                      <a:pt x="1540" y="0"/>
                      <a:pt x="14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9"/>
              <p:cNvSpPr/>
              <p:nvPr/>
            </p:nvSpPr>
            <p:spPr>
              <a:xfrm>
                <a:off x="7080209" y="1365642"/>
                <a:ext cx="136229" cy="159593"/>
              </a:xfrm>
              <a:custGeom>
                <a:avLst/>
                <a:gdLst/>
                <a:ahLst/>
                <a:cxnLst/>
                <a:rect l="l" t="t" r="r" b="b"/>
                <a:pathLst>
                  <a:path w="2857" h="3347" extrusionOk="0">
                    <a:moveTo>
                      <a:pt x="1054" y="2237"/>
                    </a:moveTo>
                    <a:cubicBezTo>
                      <a:pt x="1262" y="2237"/>
                      <a:pt x="1415" y="2404"/>
                      <a:pt x="1415" y="2598"/>
                    </a:cubicBezTo>
                    <a:lnTo>
                      <a:pt x="1415" y="2611"/>
                    </a:lnTo>
                    <a:cubicBezTo>
                      <a:pt x="1415" y="2820"/>
                      <a:pt x="1262" y="2972"/>
                      <a:pt x="1054" y="2972"/>
                    </a:cubicBezTo>
                    <a:lnTo>
                      <a:pt x="735" y="2972"/>
                    </a:lnTo>
                    <a:cubicBezTo>
                      <a:pt x="541" y="2972"/>
                      <a:pt x="374" y="2820"/>
                      <a:pt x="374" y="2611"/>
                    </a:cubicBezTo>
                    <a:lnTo>
                      <a:pt x="374" y="2598"/>
                    </a:lnTo>
                    <a:cubicBezTo>
                      <a:pt x="374" y="2404"/>
                      <a:pt x="541" y="2237"/>
                      <a:pt x="735" y="2237"/>
                    </a:cubicBezTo>
                    <a:close/>
                    <a:moveTo>
                      <a:pt x="1594" y="1"/>
                    </a:moveTo>
                    <a:cubicBezTo>
                      <a:pt x="1580" y="1"/>
                      <a:pt x="1567" y="2"/>
                      <a:pt x="1553" y="4"/>
                    </a:cubicBezTo>
                    <a:cubicBezTo>
                      <a:pt x="1470" y="32"/>
                      <a:pt x="1415" y="102"/>
                      <a:pt x="1415" y="185"/>
                    </a:cubicBezTo>
                    <a:lnTo>
                      <a:pt x="1415" y="1960"/>
                    </a:lnTo>
                    <a:cubicBezTo>
                      <a:pt x="1317" y="1904"/>
                      <a:pt x="1193" y="1862"/>
                      <a:pt x="1054" y="1862"/>
                    </a:cubicBezTo>
                    <a:lnTo>
                      <a:pt x="735" y="1862"/>
                    </a:lnTo>
                    <a:cubicBezTo>
                      <a:pt x="333" y="1862"/>
                      <a:pt x="0" y="2195"/>
                      <a:pt x="0" y="2598"/>
                    </a:cubicBezTo>
                    <a:lnTo>
                      <a:pt x="0" y="2611"/>
                    </a:lnTo>
                    <a:cubicBezTo>
                      <a:pt x="0" y="3014"/>
                      <a:pt x="333" y="3347"/>
                      <a:pt x="735" y="3347"/>
                    </a:cubicBezTo>
                    <a:lnTo>
                      <a:pt x="1054" y="3347"/>
                    </a:lnTo>
                    <a:cubicBezTo>
                      <a:pt x="1456" y="3347"/>
                      <a:pt x="1789" y="3014"/>
                      <a:pt x="1789" y="2611"/>
                    </a:cubicBezTo>
                    <a:lnTo>
                      <a:pt x="1789" y="2598"/>
                    </a:lnTo>
                    <a:lnTo>
                      <a:pt x="1789" y="614"/>
                    </a:lnTo>
                    <a:cubicBezTo>
                      <a:pt x="1872" y="670"/>
                      <a:pt x="1983" y="725"/>
                      <a:pt x="2108" y="767"/>
                    </a:cubicBezTo>
                    <a:cubicBezTo>
                      <a:pt x="2399" y="850"/>
                      <a:pt x="2469" y="1058"/>
                      <a:pt x="2469" y="1058"/>
                    </a:cubicBezTo>
                    <a:lnTo>
                      <a:pt x="2482" y="1086"/>
                    </a:lnTo>
                    <a:cubicBezTo>
                      <a:pt x="2505" y="1154"/>
                      <a:pt x="2575" y="1204"/>
                      <a:pt x="2645" y="1204"/>
                    </a:cubicBezTo>
                    <a:cubicBezTo>
                      <a:pt x="2661" y="1204"/>
                      <a:pt x="2676" y="1202"/>
                      <a:pt x="2691" y="1197"/>
                    </a:cubicBezTo>
                    <a:cubicBezTo>
                      <a:pt x="2802" y="1183"/>
                      <a:pt x="2857" y="1072"/>
                      <a:pt x="2829" y="975"/>
                    </a:cubicBezTo>
                    <a:lnTo>
                      <a:pt x="2829" y="961"/>
                    </a:lnTo>
                    <a:cubicBezTo>
                      <a:pt x="2787" y="808"/>
                      <a:pt x="2607" y="531"/>
                      <a:pt x="2219" y="407"/>
                    </a:cubicBezTo>
                    <a:cubicBezTo>
                      <a:pt x="1914" y="309"/>
                      <a:pt x="1775" y="115"/>
                      <a:pt x="1761" y="87"/>
                    </a:cubicBezTo>
                    <a:cubicBezTo>
                      <a:pt x="1726" y="30"/>
                      <a:pt x="1663" y="1"/>
                      <a:pt x="15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9"/>
              <p:cNvSpPr/>
              <p:nvPr/>
            </p:nvSpPr>
            <p:spPr>
              <a:xfrm>
                <a:off x="7019365" y="1240186"/>
                <a:ext cx="249999" cy="412024"/>
              </a:xfrm>
              <a:custGeom>
                <a:avLst/>
                <a:gdLst/>
                <a:ahLst/>
                <a:cxnLst/>
                <a:rect l="l" t="t" r="r" b="b"/>
                <a:pathLst>
                  <a:path w="5243" h="8641" extrusionOk="0">
                    <a:moveTo>
                      <a:pt x="3578" y="361"/>
                    </a:moveTo>
                    <a:lnTo>
                      <a:pt x="3578" y="403"/>
                    </a:lnTo>
                    <a:lnTo>
                      <a:pt x="3578" y="666"/>
                    </a:lnTo>
                    <a:cubicBezTo>
                      <a:pt x="3578" y="736"/>
                      <a:pt x="3523" y="791"/>
                      <a:pt x="3453" y="791"/>
                    </a:cubicBezTo>
                    <a:lnTo>
                      <a:pt x="1803" y="791"/>
                    </a:lnTo>
                    <a:cubicBezTo>
                      <a:pt x="1720" y="791"/>
                      <a:pt x="1665" y="736"/>
                      <a:pt x="1665" y="666"/>
                    </a:cubicBezTo>
                    <a:lnTo>
                      <a:pt x="1665" y="403"/>
                    </a:lnTo>
                    <a:lnTo>
                      <a:pt x="1665" y="361"/>
                    </a:lnTo>
                    <a:close/>
                    <a:moveTo>
                      <a:pt x="832" y="0"/>
                    </a:moveTo>
                    <a:cubicBezTo>
                      <a:pt x="374" y="0"/>
                      <a:pt x="0" y="375"/>
                      <a:pt x="0" y="832"/>
                    </a:cubicBezTo>
                    <a:lnTo>
                      <a:pt x="0" y="1636"/>
                    </a:lnTo>
                    <a:cubicBezTo>
                      <a:pt x="0" y="1747"/>
                      <a:pt x="84" y="1831"/>
                      <a:pt x="180" y="1831"/>
                    </a:cubicBezTo>
                    <a:cubicBezTo>
                      <a:pt x="291" y="1831"/>
                      <a:pt x="374" y="1747"/>
                      <a:pt x="374" y="1636"/>
                    </a:cubicBezTo>
                    <a:lnTo>
                      <a:pt x="374" y="832"/>
                    </a:lnTo>
                    <a:cubicBezTo>
                      <a:pt x="374" y="569"/>
                      <a:pt x="568" y="361"/>
                      <a:pt x="832" y="361"/>
                    </a:cubicBezTo>
                    <a:lnTo>
                      <a:pt x="1262" y="361"/>
                    </a:lnTo>
                    <a:cubicBezTo>
                      <a:pt x="1276" y="361"/>
                      <a:pt x="1290" y="388"/>
                      <a:pt x="1290" y="403"/>
                    </a:cubicBezTo>
                    <a:lnTo>
                      <a:pt x="1290" y="666"/>
                    </a:lnTo>
                    <a:cubicBezTo>
                      <a:pt x="1290" y="943"/>
                      <a:pt x="1526" y="1165"/>
                      <a:pt x="1803" y="1165"/>
                    </a:cubicBezTo>
                    <a:lnTo>
                      <a:pt x="3453" y="1165"/>
                    </a:lnTo>
                    <a:cubicBezTo>
                      <a:pt x="3730" y="1165"/>
                      <a:pt x="3952" y="943"/>
                      <a:pt x="3952" y="666"/>
                    </a:cubicBezTo>
                    <a:lnTo>
                      <a:pt x="3952" y="403"/>
                    </a:lnTo>
                    <a:cubicBezTo>
                      <a:pt x="3952" y="388"/>
                      <a:pt x="3967" y="361"/>
                      <a:pt x="3994" y="361"/>
                    </a:cubicBezTo>
                    <a:lnTo>
                      <a:pt x="4410" y="361"/>
                    </a:lnTo>
                    <a:cubicBezTo>
                      <a:pt x="4673" y="361"/>
                      <a:pt x="4882" y="569"/>
                      <a:pt x="4882" y="832"/>
                    </a:cubicBezTo>
                    <a:lnTo>
                      <a:pt x="4882" y="7808"/>
                    </a:lnTo>
                    <a:cubicBezTo>
                      <a:pt x="4882" y="8058"/>
                      <a:pt x="4673" y="8265"/>
                      <a:pt x="4410" y="8265"/>
                    </a:cubicBezTo>
                    <a:lnTo>
                      <a:pt x="832" y="8265"/>
                    </a:lnTo>
                    <a:cubicBezTo>
                      <a:pt x="583" y="8265"/>
                      <a:pt x="374" y="8058"/>
                      <a:pt x="374" y="7808"/>
                    </a:cubicBezTo>
                    <a:lnTo>
                      <a:pt x="374" y="3273"/>
                    </a:lnTo>
                    <a:cubicBezTo>
                      <a:pt x="374" y="3162"/>
                      <a:pt x="291" y="3079"/>
                      <a:pt x="180" y="3079"/>
                    </a:cubicBezTo>
                    <a:cubicBezTo>
                      <a:pt x="84" y="3079"/>
                      <a:pt x="0" y="3162"/>
                      <a:pt x="0" y="3273"/>
                    </a:cubicBezTo>
                    <a:lnTo>
                      <a:pt x="0" y="7808"/>
                    </a:lnTo>
                    <a:cubicBezTo>
                      <a:pt x="0" y="8265"/>
                      <a:pt x="374" y="8640"/>
                      <a:pt x="832" y="8640"/>
                    </a:cubicBezTo>
                    <a:lnTo>
                      <a:pt x="4410" y="8640"/>
                    </a:lnTo>
                    <a:cubicBezTo>
                      <a:pt x="4882" y="8640"/>
                      <a:pt x="5242" y="8265"/>
                      <a:pt x="5242" y="7808"/>
                    </a:cubicBezTo>
                    <a:lnTo>
                      <a:pt x="5242" y="832"/>
                    </a:lnTo>
                    <a:cubicBezTo>
                      <a:pt x="5242" y="375"/>
                      <a:pt x="4882" y="0"/>
                      <a:pt x="44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9"/>
              <p:cNvSpPr/>
              <p:nvPr/>
            </p:nvSpPr>
            <p:spPr>
              <a:xfrm>
                <a:off x="6955183" y="1401691"/>
                <a:ext cx="41722" cy="97606"/>
              </a:xfrm>
              <a:custGeom>
                <a:avLst/>
                <a:gdLst/>
                <a:ahLst/>
                <a:cxnLst/>
                <a:rect l="l" t="t" r="r" b="b"/>
                <a:pathLst>
                  <a:path w="875" h="2047" extrusionOk="0">
                    <a:moveTo>
                      <a:pt x="668" y="1"/>
                    </a:moveTo>
                    <a:cubicBezTo>
                      <a:pt x="621" y="1"/>
                      <a:pt x="576" y="18"/>
                      <a:pt x="542" y="52"/>
                    </a:cubicBezTo>
                    <a:cubicBezTo>
                      <a:pt x="1" y="594"/>
                      <a:pt x="1" y="1454"/>
                      <a:pt x="542" y="1994"/>
                    </a:cubicBezTo>
                    <a:cubicBezTo>
                      <a:pt x="576" y="2029"/>
                      <a:pt x="625" y="2046"/>
                      <a:pt x="673" y="2046"/>
                    </a:cubicBezTo>
                    <a:cubicBezTo>
                      <a:pt x="722" y="2046"/>
                      <a:pt x="771" y="2029"/>
                      <a:pt x="805" y="1994"/>
                    </a:cubicBezTo>
                    <a:cubicBezTo>
                      <a:pt x="875" y="1911"/>
                      <a:pt x="875" y="1800"/>
                      <a:pt x="805" y="1731"/>
                    </a:cubicBezTo>
                    <a:cubicBezTo>
                      <a:pt x="417" y="1343"/>
                      <a:pt x="417" y="705"/>
                      <a:pt x="805" y="316"/>
                    </a:cubicBezTo>
                    <a:cubicBezTo>
                      <a:pt x="875" y="246"/>
                      <a:pt x="875" y="122"/>
                      <a:pt x="805" y="52"/>
                    </a:cubicBezTo>
                    <a:cubicBezTo>
                      <a:pt x="763" y="18"/>
                      <a:pt x="715" y="1"/>
                      <a:pt x="6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9"/>
              <p:cNvSpPr/>
              <p:nvPr/>
            </p:nvSpPr>
            <p:spPr>
              <a:xfrm>
                <a:off x="6908262" y="1371269"/>
                <a:ext cx="58220" cy="158592"/>
              </a:xfrm>
              <a:custGeom>
                <a:avLst/>
                <a:gdLst/>
                <a:ahLst/>
                <a:cxnLst/>
                <a:rect l="l" t="t" r="r" b="b"/>
                <a:pathLst>
                  <a:path w="1221" h="3326" extrusionOk="0">
                    <a:moveTo>
                      <a:pt x="1014" y="1"/>
                    </a:moveTo>
                    <a:cubicBezTo>
                      <a:pt x="967" y="1"/>
                      <a:pt x="922" y="18"/>
                      <a:pt x="888" y="52"/>
                    </a:cubicBezTo>
                    <a:cubicBezTo>
                      <a:pt x="1" y="940"/>
                      <a:pt x="1" y="2382"/>
                      <a:pt x="888" y="3270"/>
                    </a:cubicBezTo>
                    <a:cubicBezTo>
                      <a:pt x="916" y="3297"/>
                      <a:pt x="971" y="3325"/>
                      <a:pt x="1012" y="3325"/>
                    </a:cubicBezTo>
                    <a:cubicBezTo>
                      <a:pt x="1068" y="3325"/>
                      <a:pt x="1110" y="3297"/>
                      <a:pt x="1151" y="3270"/>
                    </a:cubicBezTo>
                    <a:cubicBezTo>
                      <a:pt x="1221" y="3201"/>
                      <a:pt x="1221" y="3076"/>
                      <a:pt x="1151" y="3007"/>
                    </a:cubicBezTo>
                    <a:cubicBezTo>
                      <a:pt x="402" y="2258"/>
                      <a:pt x="402" y="1051"/>
                      <a:pt x="1151" y="316"/>
                    </a:cubicBezTo>
                    <a:cubicBezTo>
                      <a:pt x="1221" y="247"/>
                      <a:pt x="1221" y="122"/>
                      <a:pt x="1151" y="52"/>
                    </a:cubicBezTo>
                    <a:cubicBezTo>
                      <a:pt x="1109" y="18"/>
                      <a:pt x="1061" y="1"/>
                      <a:pt x="10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9"/>
              <p:cNvSpPr/>
              <p:nvPr/>
            </p:nvSpPr>
            <p:spPr>
              <a:xfrm>
                <a:off x="7291781" y="1401691"/>
                <a:ext cx="41722" cy="97606"/>
              </a:xfrm>
              <a:custGeom>
                <a:avLst/>
                <a:gdLst/>
                <a:ahLst/>
                <a:cxnLst/>
                <a:rect l="l" t="t" r="r" b="b"/>
                <a:pathLst>
                  <a:path w="875" h="2047" extrusionOk="0">
                    <a:moveTo>
                      <a:pt x="210" y="1"/>
                    </a:moveTo>
                    <a:cubicBezTo>
                      <a:pt x="163" y="1"/>
                      <a:pt x="119" y="18"/>
                      <a:pt x="84" y="52"/>
                    </a:cubicBezTo>
                    <a:cubicBezTo>
                      <a:pt x="1" y="122"/>
                      <a:pt x="1" y="246"/>
                      <a:pt x="84" y="316"/>
                    </a:cubicBezTo>
                    <a:cubicBezTo>
                      <a:pt x="472" y="705"/>
                      <a:pt x="472" y="1343"/>
                      <a:pt x="84" y="1731"/>
                    </a:cubicBezTo>
                    <a:cubicBezTo>
                      <a:pt x="1" y="1800"/>
                      <a:pt x="1" y="1911"/>
                      <a:pt x="84" y="1994"/>
                    </a:cubicBezTo>
                    <a:cubicBezTo>
                      <a:pt x="119" y="2029"/>
                      <a:pt x="163" y="2046"/>
                      <a:pt x="210" y="2046"/>
                    </a:cubicBezTo>
                    <a:cubicBezTo>
                      <a:pt x="257" y="2046"/>
                      <a:pt x="305" y="2029"/>
                      <a:pt x="347" y="1994"/>
                    </a:cubicBezTo>
                    <a:cubicBezTo>
                      <a:pt x="874" y="1454"/>
                      <a:pt x="874" y="594"/>
                      <a:pt x="347" y="52"/>
                    </a:cubicBezTo>
                    <a:cubicBezTo>
                      <a:pt x="305" y="18"/>
                      <a:pt x="257" y="1"/>
                      <a:pt x="2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9"/>
              <p:cNvSpPr/>
              <p:nvPr/>
            </p:nvSpPr>
            <p:spPr>
              <a:xfrm>
                <a:off x="7322871" y="1371269"/>
                <a:ext cx="57600" cy="158449"/>
              </a:xfrm>
              <a:custGeom>
                <a:avLst/>
                <a:gdLst/>
                <a:ahLst/>
                <a:cxnLst/>
                <a:rect l="l" t="t" r="r" b="b"/>
                <a:pathLst>
                  <a:path w="1208" h="3323" extrusionOk="0">
                    <a:moveTo>
                      <a:pt x="196" y="1"/>
                    </a:moveTo>
                    <a:cubicBezTo>
                      <a:pt x="149" y="1"/>
                      <a:pt x="104" y="18"/>
                      <a:pt x="70" y="52"/>
                    </a:cubicBezTo>
                    <a:cubicBezTo>
                      <a:pt x="0" y="122"/>
                      <a:pt x="0" y="247"/>
                      <a:pt x="70" y="316"/>
                    </a:cubicBezTo>
                    <a:cubicBezTo>
                      <a:pt x="805" y="1051"/>
                      <a:pt x="805" y="2258"/>
                      <a:pt x="70" y="3007"/>
                    </a:cubicBezTo>
                    <a:cubicBezTo>
                      <a:pt x="0" y="3076"/>
                      <a:pt x="0" y="3201"/>
                      <a:pt x="70" y="3270"/>
                    </a:cubicBezTo>
                    <a:cubicBezTo>
                      <a:pt x="104" y="3305"/>
                      <a:pt x="149" y="3322"/>
                      <a:pt x="196" y="3322"/>
                    </a:cubicBezTo>
                    <a:cubicBezTo>
                      <a:pt x="243" y="3322"/>
                      <a:pt x="291" y="3305"/>
                      <a:pt x="333" y="3270"/>
                    </a:cubicBezTo>
                    <a:cubicBezTo>
                      <a:pt x="1207" y="2382"/>
                      <a:pt x="1207" y="940"/>
                      <a:pt x="333" y="52"/>
                    </a:cubicBezTo>
                    <a:cubicBezTo>
                      <a:pt x="291" y="18"/>
                      <a:pt x="243" y="1"/>
                      <a:pt x="1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9"/>
              <p:cNvSpPr/>
              <p:nvPr/>
            </p:nvSpPr>
            <p:spPr>
              <a:xfrm>
                <a:off x="7018030" y="1348476"/>
                <a:ext cx="19502" cy="17786"/>
              </a:xfrm>
              <a:custGeom>
                <a:avLst/>
                <a:gdLst/>
                <a:ahLst/>
                <a:cxnLst/>
                <a:rect l="l" t="t" r="r" b="b"/>
                <a:pathLst>
                  <a:path w="409" h="373" extrusionOk="0">
                    <a:moveTo>
                      <a:pt x="207" y="1"/>
                    </a:moveTo>
                    <a:cubicBezTo>
                      <a:pt x="168" y="1"/>
                      <a:pt x="128" y="14"/>
                      <a:pt x="97" y="46"/>
                    </a:cubicBezTo>
                    <a:cubicBezTo>
                      <a:pt x="14" y="101"/>
                      <a:pt x="1" y="212"/>
                      <a:pt x="56" y="295"/>
                    </a:cubicBezTo>
                    <a:cubicBezTo>
                      <a:pt x="93" y="348"/>
                      <a:pt x="148" y="373"/>
                      <a:pt x="204" y="373"/>
                    </a:cubicBezTo>
                    <a:cubicBezTo>
                      <a:pt x="292" y="373"/>
                      <a:pt x="380" y="309"/>
                      <a:pt x="389" y="198"/>
                    </a:cubicBezTo>
                    <a:cubicBezTo>
                      <a:pt x="409" y="88"/>
                      <a:pt x="307" y="1"/>
                      <a:pt x="2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79" name="Google Shape;279;p29"/>
            <p:cNvCxnSpPr/>
            <p:nvPr/>
          </p:nvCxnSpPr>
          <p:spPr>
            <a:xfrm>
              <a:off x="729625" y="1355100"/>
              <a:ext cx="255600" cy="0"/>
            </a:xfrm>
            <a:prstGeom prst="straightConnector1">
              <a:avLst/>
            </a:prstGeom>
            <a:noFill/>
            <a:ln w="9525" cap="flat" cmpd="sng">
              <a:solidFill>
                <a:schemeClr val="dk1"/>
              </a:solidFill>
              <a:prstDash val="solid"/>
              <a:round/>
              <a:headEnd type="none" w="med" len="med"/>
              <a:tailEnd type="none" w="med" len="med"/>
            </a:ln>
          </p:spPr>
        </p:cxnSp>
        <p:cxnSp>
          <p:nvCxnSpPr>
            <p:cNvPr id="280" name="Google Shape;280;p29"/>
            <p:cNvCxnSpPr/>
            <p:nvPr/>
          </p:nvCxnSpPr>
          <p:spPr>
            <a:xfrm>
              <a:off x="729625" y="1845525"/>
              <a:ext cx="255600" cy="0"/>
            </a:xfrm>
            <a:prstGeom prst="straightConnector1">
              <a:avLst/>
            </a:prstGeom>
            <a:noFill/>
            <a:ln w="9525" cap="flat" cmpd="sng">
              <a:solidFill>
                <a:schemeClr val="dk1"/>
              </a:solidFill>
              <a:prstDash val="solid"/>
              <a:round/>
              <a:headEnd type="none" w="med" len="med"/>
              <a:tailEnd type="none" w="med" len="med"/>
            </a:ln>
          </p:spPr>
        </p:cxnSp>
      </p:grpSp>
      <p:grpSp>
        <p:nvGrpSpPr>
          <p:cNvPr id="2" name="Google Shape;1900;p52">
            <a:extLst>
              <a:ext uri="{FF2B5EF4-FFF2-40B4-BE49-F238E27FC236}">
                <a16:creationId xmlns:a16="http://schemas.microsoft.com/office/drawing/2014/main" id="{28994318-DF12-A705-10C2-214059153F6E}"/>
              </a:ext>
            </a:extLst>
          </p:cNvPr>
          <p:cNvGrpSpPr/>
          <p:nvPr/>
        </p:nvGrpSpPr>
        <p:grpSpPr>
          <a:xfrm>
            <a:off x="707779" y="2407309"/>
            <a:ext cx="299291" cy="237182"/>
            <a:chOff x="3981492" y="4152938"/>
            <a:chExt cx="451658" cy="449932"/>
          </a:xfrm>
        </p:grpSpPr>
        <p:sp>
          <p:nvSpPr>
            <p:cNvPr id="3" name="Google Shape;1901;p52">
              <a:extLst>
                <a:ext uri="{FF2B5EF4-FFF2-40B4-BE49-F238E27FC236}">
                  <a16:creationId xmlns:a16="http://schemas.microsoft.com/office/drawing/2014/main" id="{BB53920A-62B0-9E8B-F41C-C28C8F7B566E}"/>
                </a:ext>
              </a:extLst>
            </p:cNvPr>
            <p:cNvSpPr/>
            <p:nvPr/>
          </p:nvSpPr>
          <p:spPr>
            <a:xfrm>
              <a:off x="4070088" y="4152938"/>
              <a:ext cx="275128" cy="449932"/>
            </a:xfrm>
            <a:custGeom>
              <a:avLst/>
              <a:gdLst/>
              <a:ahLst/>
              <a:cxnLst/>
              <a:rect l="l" t="t" r="r" b="b"/>
              <a:pathLst>
                <a:path w="5770" h="9436" extrusionOk="0">
                  <a:moveTo>
                    <a:pt x="2247" y="2458"/>
                  </a:moveTo>
                  <a:cubicBezTo>
                    <a:pt x="2413" y="2458"/>
                    <a:pt x="2552" y="2597"/>
                    <a:pt x="2552" y="2763"/>
                  </a:cubicBezTo>
                  <a:cubicBezTo>
                    <a:pt x="2552" y="2916"/>
                    <a:pt x="2413" y="3055"/>
                    <a:pt x="2247" y="3055"/>
                  </a:cubicBezTo>
                  <a:lnTo>
                    <a:pt x="1983" y="3055"/>
                  </a:lnTo>
                  <a:cubicBezTo>
                    <a:pt x="1817" y="3055"/>
                    <a:pt x="1678" y="2916"/>
                    <a:pt x="1678" y="2763"/>
                  </a:cubicBezTo>
                  <a:cubicBezTo>
                    <a:pt x="1678" y="2597"/>
                    <a:pt x="1817" y="2458"/>
                    <a:pt x="1983" y="2458"/>
                  </a:cubicBezTo>
                  <a:close/>
                  <a:moveTo>
                    <a:pt x="2733" y="0"/>
                  </a:moveTo>
                  <a:cubicBezTo>
                    <a:pt x="2719" y="0"/>
                    <a:pt x="2705" y="2"/>
                    <a:pt x="2691" y="4"/>
                  </a:cubicBezTo>
                  <a:cubicBezTo>
                    <a:pt x="2608" y="32"/>
                    <a:pt x="2552" y="101"/>
                    <a:pt x="2552" y="184"/>
                  </a:cubicBezTo>
                  <a:lnTo>
                    <a:pt x="2552" y="1099"/>
                  </a:lnTo>
                  <a:cubicBezTo>
                    <a:pt x="1110" y="1266"/>
                    <a:pt x="0" y="2486"/>
                    <a:pt x="0" y="3970"/>
                  </a:cubicBezTo>
                  <a:cubicBezTo>
                    <a:pt x="0" y="4858"/>
                    <a:pt x="402" y="5676"/>
                    <a:pt x="1082" y="6217"/>
                  </a:cubicBezTo>
                  <a:cubicBezTo>
                    <a:pt x="971" y="6356"/>
                    <a:pt x="901" y="6522"/>
                    <a:pt x="901" y="6702"/>
                  </a:cubicBezTo>
                  <a:lnTo>
                    <a:pt x="901" y="7521"/>
                  </a:lnTo>
                  <a:cubicBezTo>
                    <a:pt x="901" y="7881"/>
                    <a:pt x="1027" y="8227"/>
                    <a:pt x="1262" y="8491"/>
                  </a:cubicBezTo>
                  <a:lnTo>
                    <a:pt x="1622" y="8880"/>
                  </a:lnTo>
                  <a:lnTo>
                    <a:pt x="1622" y="9240"/>
                  </a:lnTo>
                  <a:cubicBezTo>
                    <a:pt x="1622" y="9337"/>
                    <a:pt x="1692" y="9434"/>
                    <a:pt x="1789" y="9434"/>
                  </a:cubicBezTo>
                  <a:cubicBezTo>
                    <a:pt x="1796" y="9435"/>
                    <a:pt x="1803" y="9436"/>
                    <a:pt x="1809" y="9436"/>
                  </a:cubicBezTo>
                  <a:cubicBezTo>
                    <a:pt x="1910" y="9436"/>
                    <a:pt x="1983" y="9345"/>
                    <a:pt x="1983" y="9254"/>
                  </a:cubicBezTo>
                  <a:lnTo>
                    <a:pt x="1983" y="8810"/>
                  </a:lnTo>
                  <a:cubicBezTo>
                    <a:pt x="1983" y="8769"/>
                    <a:pt x="1970" y="8727"/>
                    <a:pt x="1942" y="8686"/>
                  </a:cubicBezTo>
                  <a:lnTo>
                    <a:pt x="1539" y="8242"/>
                  </a:lnTo>
                  <a:cubicBezTo>
                    <a:pt x="1359" y="8048"/>
                    <a:pt x="1262" y="7784"/>
                    <a:pt x="1262" y="7521"/>
                  </a:cubicBezTo>
                  <a:lnTo>
                    <a:pt x="1262" y="6702"/>
                  </a:lnTo>
                  <a:cubicBezTo>
                    <a:pt x="1262" y="6494"/>
                    <a:pt x="1443" y="6356"/>
                    <a:pt x="1622" y="6356"/>
                  </a:cubicBezTo>
                  <a:lnTo>
                    <a:pt x="1622" y="6951"/>
                  </a:lnTo>
                  <a:cubicBezTo>
                    <a:pt x="1622" y="7049"/>
                    <a:pt x="1706" y="7146"/>
                    <a:pt x="1803" y="7146"/>
                  </a:cubicBezTo>
                  <a:cubicBezTo>
                    <a:pt x="1811" y="7147"/>
                    <a:pt x="1818" y="7147"/>
                    <a:pt x="1825" y="7147"/>
                  </a:cubicBezTo>
                  <a:cubicBezTo>
                    <a:pt x="1925" y="7147"/>
                    <a:pt x="1997" y="7056"/>
                    <a:pt x="1997" y="6966"/>
                  </a:cubicBezTo>
                  <a:lnTo>
                    <a:pt x="1997" y="4553"/>
                  </a:lnTo>
                  <a:cubicBezTo>
                    <a:pt x="1997" y="4470"/>
                    <a:pt x="2066" y="4372"/>
                    <a:pt x="2149" y="4359"/>
                  </a:cubicBezTo>
                  <a:cubicBezTo>
                    <a:pt x="2164" y="4355"/>
                    <a:pt x="2178" y="4354"/>
                    <a:pt x="2193" y="4354"/>
                  </a:cubicBezTo>
                  <a:cubicBezTo>
                    <a:pt x="2299" y="4354"/>
                    <a:pt x="2386" y="4442"/>
                    <a:pt x="2386" y="4553"/>
                  </a:cubicBezTo>
                  <a:lnTo>
                    <a:pt x="2386" y="5884"/>
                  </a:lnTo>
                  <a:cubicBezTo>
                    <a:pt x="2386" y="5974"/>
                    <a:pt x="2457" y="6052"/>
                    <a:pt x="2545" y="6052"/>
                  </a:cubicBezTo>
                  <a:cubicBezTo>
                    <a:pt x="2552" y="6052"/>
                    <a:pt x="2559" y="6052"/>
                    <a:pt x="2565" y="6051"/>
                  </a:cubicBezTo>
                  <a:cubicBezTo>
                    <a:pt x="2573" y="6052"/>
                    <a:pt x="2581" y="6052"/>
                    <a:pt x="2589" y="6052"/>
                  </a:cubicBezTo>
                  <a:cubicBezTo>
                    <a:pt x="2688" y="6052"/>
                    <a:pt x="2760" y="5974"/>
                    <a:pt x="2760" y="5884"/>
                  </a:cubicBezTo>
                  <a:cubicBezTo>
                    <a:pt x="2746" y="5773"/>
                    <a:pt x="2843" y="5676"/>
                    <a:pt x="2940" y="5676"/>
                  </a:cubicBezTo>
                  <a:cubicBezTo>
                    <a:pt x="3051" y="5676"/>
                    <a:pt x="3135" y="5773"/>
                    <a:pt x="3135" y="5870"/>
                  </a:cubicBezTo>
                  <a:lnTo>
                    <a:pt x="3135" y="6106"/>
                  </a:lnTo>
                  <a:cubicBezTo>
                    <a:pt x="3135" y="6218"/>
                    <a:pt x="3224" y="6302"/>
                    <a:pt x="3324" y="6302"/>
                  </a:cubicBezTo>
                  <a:cubicBezTo>
                    <a:pt x="3348" y="6302"/>
                    <a:pt x="3373" y="6297"/>
                    <a:pt x="3397" y="6286"/>
                  </a:cubicBezTo>
                  <a:cubicBezTo>
                    <a:pt x="3467" y="6258"/>
                    <a:pt x="3508" y="6189"/>
                    <a:pt x="3508" y="6119"/>
                  </a:cubicBezTo>
                  <a:cubicBezTo>
                    <a:pt x="3508" y="6015"/>
                    <a:pt x="3594" y="5924"/>
                    <a:pt x="3696" y="5924"/>
                  </a:cubicBezTo>
                  <a:cubicBezTo>
                    <a:pt x="3703" y="5924"/>
                    <a:pt x="3710" y="5924"/>
                    <a:pt x="3717" y="5925"/>
                  </a:cubicBezTo>
                  <a:cubicBezTo>
                    <a:pt x="3814" y="5925"/>
                    <a:pt x="3897" y="6023"/>
                    <a:pt x="3897" y="6119"/>
                  </a:cubicBezTo>
                  <a:lnTo>
                    <a:pt x="3897" y="6467"/>
                  </a:lnTo>
                  <a:cubicBezTo>
                    <a:pt x="3897" y="6563"/>
                    <a:pt x="3967" y="6646"/>
                    <a:pt x="4063" y="6661"/>
                  </a:cubicBezTo>
                  <a:cubicBezTo>
                    <a:pt x="4174" y="6661"/>
                    <a:pt x="4257" y="6578"/>
                    <a:pt x="4257" y="6467"/>
                  </a:cubicBezTo>
                  <a:cubicBezTo>
                    <a:pt x="4257" y="6369"/>
                    <a:pt x="4355" y="6281"/>
                    <a:pt x="4454" y="6281"/>
                  </a:cubicBezTo>
                  <a:cubicBezTo>
                    <a:pt x="4468" y="6281"/>
                    <a:pt x="4481" y="6283"/>
                    <a:pt x="4494" y="6286"/>
                  </a:cubicBezTo>
                  <a:cubicBezTo>
                    <a:pt x="4577" y="6300"/>
                    <a:pt x="4646" y="6383"/>
                    <a:pt x="4646" y="6467"/>
                  </a:cubicBezTo>
                  <a:lnTo>
                    <a:pt x="4646" y="7521"/>
                  </a:lnTo>
                  <a:cubicBezTo>
                    <a:pt x="4646" y="7784"/>
                    <a:pt x="4549" y="8048"/>
                    <a:pt x="4368" y="8242"/>
                  </a:cubicBezTo>
                  <a:lnTo>
                    <a:pt x="3967" y="8686"/>
                  </a:lnTo>
                  <a:cubicBezTo>
                    <a:pt x="3939" y="8727"/>
                    <a:pt x="3924" y="8769"/>
                    <a:pt x="3924" y="8810"/>
                  </a:cubicBezTo>
                  <a:lnTo>
                    <a:pt x="3924" y="9240"/>
                  </a:lnTo>
                  <a:cubicBezTo>
                    <a:pt x="3924" y="9337"/>
                    <a:pt x="3994" y="9434"/>
                    <a:pt x="4091" y="9434"/>
                  </a:cubicBezTo>
                  <a:cubicBezTo>
                    <a:pt x="4098" y="9435"/>
                    <a:pt x="4105" y="9436"/>
                    <a:pt x="4111" y="9436"/>
                  </a:cubicBezTo>
                  <a:cubicBezTo>
                    <a:pt x="4212" y="9436"/>
                    <a:pt x="4285" y="9345"/>
                    <a:pt x="4285" y="9254"/>
                  </a:cubicBezTo>
                  <a:lnTo>
                    <a:pt x="4285" y="8880"/>
                  </a:lnTo>
                  <a:lnTo>
                    <a:pt x="4646" y="8491"/>
                  </a:lnTo>
                  <a:cubicBezTo>
                    <a:pt x="4882" y="8227"/>
                    <a:pt x="5021" y="7881"/>
                    <a:pt x="5021" y="7521"/>
                  </a:cubicBezTo>
                  <a:lnTo>
                    <a:pt x="5021" y="6467"/>
                  </a:lnTo>
                  <a:cubicBezTo>
                    <a:pt x="5021" y="6314"/>
                    <a:pt x="4951" y="6175"/>
                    <a:pt x="4854" y="6078"/>
                  </a:cubicBezTo>
                  <a:cubicBezTo>
                    <a:pt x="5006" y="5940"/>
                    <a:pt x="5145" y="5787"/>
                    <a:pt x="5256" y="5620"/>
                  </a:cubicBezTo>
                  <a:cubicBezTo>
                    <a:pt x="5311" y="5537"/>
                    <a:pt x="5298" y="5413"/>
                    <a:pt x="5215" y="5357"/>
                  </a:cubicBezTo>
                  <a:cubicBezTo>
                    <a:pt x="5182" y="5330"/>
                    <a:pt x="5145" y="5317"/>
                    <a:pt x="5109" y="5317"/>
                  </a:cubicBezTo>
                  <a:cubicBezTo>
                    <a:pt x="5051" y="5317"/>
                    <a:pt x="4993" y="5348"/>
                    <a:pt x="4951" y="5398"/>
                  </a:cubicBezTo>
                  <a:cubicBezTo>
                    <a:pt x="4826" y="5592"/>
                    <a:pt x="4660" y="5759"/>
                    <a:pt x="4479" y="5912"/>
                  </a:cubicBezTo>
                  <a:cubicBezTo>
                    <a:pt x="4396" y="5912"/>
                    <a:pt x="4313" y="5925"/>
                    <a:pt x="4244" y="5953"/>
                  </a:cubicBezTo>
                  <a:cubicBezTo>
                    <a:pt x="4174" y="5718"/>
                    <a:pt x="3939" y="5551"/>
                    <a:pt x="3703" y="5551"/>
                  </a:cubicBezTo>
                  <a:cubicBezTo>
                    <a:pt x="3606" y="5551"/>
                    <a:pt x="3523" y="5579"/>
                    <a:pt x="3440" y="5620"/>
                  </a:cubicBezTo>
                  <a:cubicBezTo>
                    <a:pt x="3356" y="5426"/>
                    <a:pt x="3148" y="5302"/>
                    <a:pt x="2940" y="5302"/>
                  </a:cubicBezTo>
                  <a:cubicBezTo>
                    <a:pt x="2885" y="5302"/>
                    <a:pt x="2815" y="5315"/>
                    <a:pt x="2760" y="5343"/>
                  </a:cubicBezTo>
                  <a:lnTo>
                    <a:pt x="2760" y="4553"/>
                  </a:lnTo>
                  <a:cubicBezTo>
                    <a:pt x="2760" y="4232"/>
                    <a:pt x="2485" y="3987"/>
                    <a:pt x="2179" y="3987"/>
                  </a:cubicBezTo>
                  <a:cubicBezTo>
                    <a:pt x="2142" y="3987"/>
                    <a:pt x="2104" y="3991"/>
                    <a:pt x="2066" y="3998"/>
                  </a:cubicBezTo>
                  <a:cubicBezTo>
                    <a:pt x="1817" y="4054"/>
                    <a:pt x="1622" y="4289"/>
                    <a:pt x="1622" y="4553"/>
                  </a:cubicBezTo>
                  <a:lnTo>
                    <a:pt x="1622" y="5981"/>
                  </a:lnTo>
                  <a:cubicBezTo>
                    <a:pt x="1554" y="5981"/>
                    <a:pt x="1484" y="5995"/>
                    <a:pt x="1415" y="6008"/>
                  </a:cubicBezTo>
                  <a:cubicBezTo>
                    <a:pt x="749" y="5537"/>
                    <a:pt x="361" y="4788"/>
                    <a:pt x="361" y="3970"/>
                  </a:cubicBezTo>
                  <a:cubicBezTo>
                    <a:pt x="361" y="2695"/>
                    <a:pt x="1317" y="1641"/>
                    <a:pt x="2552" y="1474"/>
                  </a:cubicBezTo>
                  <a:lnTo>
                    <a:pt x="2552" y="2153"/>
                  </a:lnTo>
                  <a:cubicBezTo>
                    <a:pt x="2454" y="2112"/>
                    <a:pt x="2358" y="2084"/>
                    <a:pt x="2247" y="2084"/>
                  </a:cubicBezTo>
                  <a:lnTo>
                    <a:pt x="1997" y="2084"/>
                  </a:lnTo>
                  <a:cubicBezTo>
                    <a:pt x="1637" y="2084"/>
                    <a:pt x="1317" y="2375"/>
                    <a:pt x="1317" y="2736"/>
                  </a:cubicBezTo>
                  <a:cubicBezTo>
                    <a:pt x="1304" y="3124"/>
                    <a:pt x="1609" y="3429"/>
                    <a:pt x="1983" y="3429"/>
                  </a:cubicBezTo>
                  <a:lnTo>
                    <a:pt x="2247" y="3429"/>
                  </a:lnTo>
                  <a:cubicBezTo>
                    <a:pt x="2621" y="3429"/>
                    <a:pt x="2913" y="3124"/>
                    <a:pt x="2913" y="2763"/>
                  </a:cubicBezTo>
                  <a:lnTo>
                    <a:pt x="2913" y="1446"/>
                  </a:lnTo>
                  <a:cubicBezTo>
                    <a:pt x="4285" y="1474"/>
                    <a:pt x="5394" y="2597"/>
                    <a:pt x="5394" y="3970"/>
                  </a:cubicBezTo>
                  <a:cubicBezTo>
                    <a:pt x="5394" y="4073"/>
                    <a:pt x="5478" y="4152"/>
                    <a:pt x="5578" y="4152"/>
                  </a:cubicBezTo>
                  <a:cubicBezTo>
                    <a:pt x="5586" y="4152"/>
                    <a:pt x="5595" y="4151"/>
                    <a:pt x="5603" y="4150"/>
                  </a:cubicBezTo>
                  <a:cubicBezTo>
                    <a:pt x="5700" y="4150"/>
                    <a:pt x="5769" y="4067"/>
                    <a:pt x="5769" y="3956"/>
                  </a:cubicBezTo>
                  <a:cubicBezTo>
                    <a:pt x="5769" y="2389"/>
                    <a:pt x="4494" y="1099"/>
                    <a:pt x="2913" y="1086"/>
                  </a:cubicBezTo>
                  <a:lnTo>
                    <a:pt x="2913" y="587"/>
                  </a:lnTo>
                  <a:cubicBezTo>
                    <a:pt x="2981" y="628"/>
                    <a:pt x="3051" y="655"/>
                    <a:pt x="3120" y="670"/>
                  </a:cubicBezTo>
                  <a:cubicBezTo>
                    <a:pt x="3329" y="739"/>
                    <a:pt x="3370" y="877"/>
                    <a:pt x="3384" y="892"/>
                  </a:cubicBezTo>
                  <a:lnTo>
                    <a:pt x="3384" y="905"/>
                  </a:lnTo>
                  <a:cubicBezTo>
                    <a:pt x="3407" y="986"/>
                    <a:pt x="3477" y="1038"/>
                    <a:pt x="3556" y="1038"/>
                  </a:cubicBezTo>
                  <a:cubicBezTo>
                    <a:pt x="3572" y="1038"/>
                    <a:pt x="3589" y="1035"/>
                    <a:pt x="3606" y="1030"/>
                  </a:cubicBezTo>
                  <a:cubicBezTo>
                    <a:pt x="3703" y="1003"/>
                    <a:pt x="3758" y="905"/>
                    <a:pt x="3730" y="794"/>
                  </a:cubicBezTo>
                  <a:lnTo>
                    <a:pt x="3730" y="781"/>
                  </a:lnTo>
                  <a:cubicBezTo>
                    <a:pt x="3703" y="655"/>
                    <a:pt x="3551" y="420"/>
                    <a:pt x="3231" y="323"/>
                  </a:cubicBezTo>
                  <a:cubicBezTo>
                    <a:pt x="2996" y="254"/>
                    <a:pt x="2898" y="101"/>
                    <a:pt x="2898" y="87"/>
                  </a:cubicBezTo>
                  <a:cubicBezTo>
                    <a:pt x="2864" y="29"/>
                    <a:pt x="2801" y="0"/>
                    <a:pt x="27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1902;p52">
              <a:extLst>
                <a:ext uri="{FF2B5EF4-FFF2-40B4-BE49-F238E27FC236}">
                  <a16:creationId xmlns:a16="http://schemas.microsoft.com/office/drawing/2014/main" id="{FE7A22E2-AA71-84AA-A5EF-B68EBAAC595C}"/>
                </a:ext>
              </a:extLst>
            </p:cNvPr>
            <p:cNvSpPr/>
            <p:nvPr/>
          </p:nvSpPr>
          <p:spPr>
            <a:xfrm>
              <a:off x="4361673" y="4291745"/>
              <a:ext cx="31804" cy="101993"/>
            </a:xfrm>
            <a:custGeom>
              <a:avLst/>
              <a:gdLst/>
              <a:ahLst/>
              <a:cxnLst/>
              <a:rect l="l" t="t" r="r" b="b"/>
              <a:pathLst>
                <a:path w="667" h="2139" extrusionOk="0">
                  <a:moveTo>
                    <a:pt x="206" y="0"/>
                  </a:moveTo>
                  <a:cubicBezTo>
                    <a:pt x="178" y="0"/>
                    <a:pt x="151" y="7"/>
                    <a:pt x="126" y="19"/>
                  </a:cubicBezTo>
                  <a:cubicBezTo>
                    <a:pt x="28" y="74"/>
                    <a:pt x="1" y="185"/>
                    <a:pt x="43" y="283"/>
                  </a:cubicBezTo>
                  <a:cubicBezTo>
                    <a:pt x="278" y="712"/>
                    <a:pt x="278" y="1433"/>
                    <a:pt x="43" y="1864"/>
                  </a:cubicBezTo>
                  <a:cubicBezTo>
                    <a:pt x="1" y="1960"/>
                    <a:pt x="28" y="2071"/>
                    <a:pt x="126" y="2113"/>
                  </a:cubicBezTo>
                  <a:cubicBezTo>
                    <a:pt x="152" y="2131"/>
                    <a:pt x="181" y="2139"/>
                    <a:pt x="210" y="2139"/>
                  </a:cubicBezTo>
                  <a:cubicBezTo>
                    <a:pt x="273" y="2139"/>
                    <a:pt x="337" y="2101"/>
                    <a:pt x="376" y="2043"/>
                  </a:cubicBezTo>
                  <a:cubicBezTo>
                    <a:pt x="666" y="1503"/>
                    <a:pt x="666" y="643"/>
                    <a:pt x="376" y="102"/>
                  </a:cubicBezTo>
                  <a:cubicBezTo>
                    <a:pt x="337" y="34"/>
                    <a:pt x="270" y="0"/>
                    <a:pt x="2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1903;p52">
              <a:extLst>
                <a:ext uri="{FF2B5EF4-FFF2-40B4-BE49-F238E27FC236}">
                  <a16:creationId xmlns:a16="http://schemas.microsoft.com/office/drawing/2014/main" id="{20EFEE9B-BA9A-A7B5-29F0-A0CDD47FF2FB}"/>
                </a:ext>
              </a:extLst>
            </p:cNvPr>
            <p:cNvSpPr/>
            <p:nvPr/>
          </p:nvSpPr>
          <p:spPr>
            <a:xfrm>
              <a:off x="4397388" y="4259654"/>
              <a:ext cx="35762" cy="166460"/>
            </a:xfrm>
            <a:custGeom>
              <a:avLst/>
              <a:gdLst/>
              <a:ahLst/>
              <a:cxnLst/>
              <a:rect l="l" t="t" r="r" b="b"/>
              <a:pathLst>
                <a:path w="750" h="3491" extrusionOk="0">
                  <a:moveTo>
                    <a:pt x="218" y="1"/>
                  </a:moveTo>
                  <a:cubicBezTo>
                    <a:pt x="188" y="1"/>
                    <a:pt x="156" y="9"/>
                    <a:pt x="126" y="26"/>
                  </a:cubicBezTo>
                  <a:cubicBezTo>
                    <a:pt x="43" y="68"/>
                    <a:pt x="0" y="179"/>
                    <a:pt x="56" y="276"/>
                  </a:cubicBezTo>
                  <a:cubicBezTo>
                    <a:pt x="265" y="664"/>
                    <a:pt x="375" y="1191"/>
                    <a:pt x="375" y="1746"/>
                  </a:cubicBezTo>
                  <a:cubicBezTo>
                    <a:pt x="375" y="2300"/>
                    <a:pt x="265" y="2827"/>
                    <a:pt x="56" y="3216"/>
                  </a:cubicBezTo>
                  <a:cubicBezTo>
                    <a:pt x="0" y="3313"/>
                    <a:pt x="43" y="3424"/>
                    <a:pt x="126" y="3465"/>
                  </a:cubicBezTo>
                  <a:cubicBezTo>
                    <a:pt x="156" y="3483"/>
                    <a:pt x="188" y="3491"/>
                    <a:pt x="219" y="3491"/>
                  </a:cubicBezTo>
                  <a:cubicBezTo>
                    <a:pt x="285" y="3491"/>
                    <a:pt x="347" y="3454"/>
                    <a:pt x="375" y="3397"/>
                  </a:cubicBezTo>
                  <a:cubicBezTo>
                    <a:pt x="611" y="2953"/>
                    <a:pt x="749" y="2370"/>
                    <a:pt x="749" y="1746"/>
                  </a:cubicBezTo>
                  <a:cubicBezTo>
                    <a:pt x="749" y="1122"/>
                    <a:pt x="611" y="540"/>
                    <a:pt x="375" y="96"/>
                  </a:cubicBezTo>
                  <a:cubicBezTo>
                    <a:pt x="346" y="39"/>
                    <a:pt x="285" y="1"/>
                    <a:pt x="2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904;p52">
              <a:extLst>
                <a:ext uri="{FF2B5EF4-FFF2-40B4-BE49-F238E27FC236}">
                  <a16:creationId xmlns:a16="http://schemas.microsoft.com/office/drawing/2014/main" id="{A654AC87-9EC3-96CE-BA73-8BF8B169AC2F}"/>
                </a:ext>
              </a:extLst>
            </p:cNvPr>
            <p:cNvSpPr/>
            <p:nvPr/>
          </p:nvSpPr>
          <p:spPr>
            <a:xfrm>
              <a:off x="4021164" y="4291745"/>
              <a:ext cx="31757" cy="101993"/>
            </a:xfrm>
            <a:custGeom>
              <a:avLst/>
              <a:gdLst/>
              <a:ahLst/>
              <a:cxnLst/>
              <a:rect l="l" t="t" r="r" b="b"/>
              <a:pathLst>
                <a:path w="666" h="2139" extrusionOk="0">
                  <a:moveTo>
                    <a:pt x="461" y="0"/>
                  </a:moveTo>
                  <a:cubicBezTo>
                    <a:pt x="396" y="0"/>
                    <a:pt x="330" y="34"/>
                    <a:pt x="291" y="102"/>
                  </a:cubicBezTo>
                  <a:cubicBezTo>
                    <a:pt x="0" y="643"/>
                    <a:pt x="0" y="1503"/>
                    <a:pt x="291" y="2043"/>
                  </a:cubicBezTo>
                  <a:cubicBezTo>
                    <a:pt x="329" y="2101"/>
                    <a:pt x="393" y="2139"/>
                    <a:pt x="457" y="2139"/>
                  </a:cubicBezTo>
                  <a:cubicBezTo>
                    <a:pt x="486" y="2139"/>
                    <a:pt x="514" y="2131"/>
                    <a:pt x="540" y="2113"/>
                  </a:cubicBezTo>
                  <a:cubicBezTo>
                    <a:pt x="638" y="2071"/>
                    <a:pt x="666" y="1960"/>
                    <a:pt x="624" y="1864"/>
                  </a:cubicBezTo>
                  <a:cubicBezTo>
                    <a:pt x="388" y="1433"/>
                    <a:pt x="388" y="712"/>
                    <a:pt x="624" y="283"/>
                  </a:cubicBezTo>
                  <a:cubicBezTo>
                    <a:pt x="666" y="185"/>
                    <a:pt x="638" y="74"/>
                    <a:pt x="540" y="19"/>
                  </a:cubicBezTo>
                  <a:cubicBezTo>
                    <a:pt x="516" y="7"/>
                    <a:pt x="488" y="0"/>
                    <a:pt x="4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905;p52">
              <a:extLst>
                <a:ext uri="{FF2B5EF4-FFF2-40B4-BE49-F238E27FC236}">
                  <a16:creationId xmlns:a16="http://schemas.microsoft.com/office/drawing/2014/main" id="{0A0FC068-7A29-6E64-C5CF-B0C970B4BA60}"/>
                </a:ext>
              </a:extLst>
            </p:cNvPr>
            <p:cNvSpPr/>
            <p:nvPr/>
          </p:nvSpPr>
          <p:spPr>
            <a:xfrm>
              <a:off x="3981492" y="4259654"/>
              <a:ext cx="35714" cy="166603"/>
            </a:xfrm>
            <a:custGeom>
              <a:avLst/>
              <a:gdLst/>
              <a:ahLst/>
              <a:cxnLst/>
              <a:rect l="l" t="t" r="r" b="b"/>
              <a:pathLst>
                <a:path w="749" h="3494" extrusionOk="0">
                  <a:moveTo>
                    <a:pt x="531" y="1"/>
                  </a:moveTo>
                  <a:cubicBezTo>
                    <a:pt x="464" y="1"/>
                    <a:pt x="403" y="39"/>
                    <a:pt x="374" y="96"/>
                  </a:cubicBezTo>
                  <a:cubicBezTo>
                    <a:pt x="139" y="540"/>
                    <a:pt x="0" y="1122"/>
                    <a:pt x="0" y="1746"/>
                  </a:cubicBezTo>
                  <a:cubicBezTo>
                    <a:pt x="0" y="2370"/>
                    <a:pt x="139" y="2953"/>
                    <a:pt x="374" y="3397"/>
                  </a:cubicBezTo>
                  <a:cubicBezTo>
                    <a:pt x="402" y="3452"/>
                    <a:pt x="472" y="3493"/>
                    <a:pt x="540" y="3493"/>
                  </a:cubicBezTo>
                  <a:cubicBezTo>
                    <a:pt x="568" y="3493"/>
                    <a:pt x="596" y="3480"/>
                    <a:pt x="624" y="3465"/>
                  </a:cubicBezTo>
                  <a:cubicBezTo>
                    <a:pt x="707" y="3424"/>
                    <a:pt x="749" y="3313"/>
                    <a:pt x="693" y="3216"/>
                  </a:cubicBezTo>
                  <a:cubicBezTo>
                    <a:pt x="485" y="2827"/>
                    <a:pt x="374" y="2300"/>
                    <a:pt x="374" y="1746"/>
                  </a:cubicBezTo>
                  <a:cubicBezTo>
                    <a:pt x="374" y="1191"/>
                    <a:pt x="485" y="664"/>
                    <a:pt x="693" y="276"/>
                  </a:cubicBezTo>
                  <a:cubicBezTo>
                    <a:pt x="749" y="179"/>
                    <a:pt x="707" y="68"/>
                    <a:pt x="624" y="26"/>
                  </a:cubicBezTo>
                  <a:cubicBezTo>
                    <a:pt x="593" y="9"/>
                    <a:pt x="562" y="1"/>
                    <a:pt x="5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906;p52">
              <a:extLst>
                <a:ext uri="{FF2B5EF4-FFF2-40B4-BE49-F238E27FC236}">
                  <a16:creationId xmlns:a16="http://schemas.microsoft.com/office/drawing/2014/main" id="{5986A3B7-6910-D5C4-226E-2C16C1F332BD}"/>
                </a:ext>
              </a:extLst>
            </p:cNvPr>
            <p:cNvSpPr/>
            <p:nvPr/>
          </p:nvSpPr>
          <p:spPr>
            <a:xfrm>
              <a:off x="4206320" y="4256077"/>
              <a:ext cx="92599" cy="106046"/>
            </a:xfrm>
            <a:custGeom>
              <a:avLst/>
              <a:gdLst/>
              <a:ahLst/>
              <a:cxnLst/>
              <a:rect l="l" t="t" r="r" b="b"/>
              <a:pathLst>
                <a:path w="1942" h="2224" extrusionOk="0">
                  <a:moveTo>
                    <a:pt x="762" y="1516"/>
                  </a:moveTo>
                  <a:cubicBezTo>
                    <a:pt x="846" y="1516"/>
                    <a:pt x="929" y="1586"/>
                    <a:pt x="929" y="1682"/>
                  </a:cubicBezTo>
                  <a:cubicBezTo>
                    <a:pt x="929" y="1780"/>
                    <a:pt x="846" y="1863"/>
                    <a:pt x="762" y="1863"/>
                  </a:cubicBezTo>
                  <a:lnTo>
                    <a:pt x="555" y="1863"/>
                  </a:lnTo>
                  <a:cubicBezTo>
                    <a:pt x="457" y="1863"/>
                    <a:pt x="388" y="1780"/>
                    <a:pt x="388" y="1682"/>
                  </a:cubicBezTo>
                  <a:cubicBezTo>
                    <a:pt x="388" y="1586"/>
                    <a:pt x="457" y="1516"/>
                    <a:pt x="555" y="1516"/>
                  </a:cubicBezTo>
                  <a:close/>
                  <a:moveTo>
                    <a:pt x="1110" y="1"/>
                  </a:moveTo>
                  <a:cubicBezTo>
                    <a:pt x="1096" y="1"/>
                    <a:pt x="1082" y="2"/>
                    <a:pt x="1067" y="5"/>
                  </a:cubicBezTo>
                  <a:cubicBezTo>
                    <a:pt x="984" y="32"/>
                    <a:pt x="929" y="101"/>
                    <a:pt x="929" y="184"/>
                  </a:cubicBezTo>
                  <a:lnTo>
                    <a:pt x="929" y="1169"/>
                  </a:lnTo>
                  <a:cubicBezTo>
                    <a:pt x="873" y="1155"/>
                    <a:pt x="818" y="1142"/>
                    <a:pt x="762" y="1142"/>
                  </a:cubicBezTo>
                  <a:lnTo>
                    <a:pt x="568" y="1142"/>
                  </a:lnTo>
                  <a:cubicBezTo>
                    <a:pt x="278" y="1142"/>
                    <a:pt x="28" y="1377"/>
                    <a:pt x="14" y="1669"/>
                  </a:cubicBezTo>
                  <a:cubicBezTo>
                    <a:pt x="0" y="1974"/>
                    <a:pt x="250" y="2223"/>
                    <a:pt x="555" y="2223"/>
                  </a:cubicBezTo>
                  <a:lnTo>
                    <a:pt x="762" y="2223"/>
                  </a:lnTo>
                  <a:cubicBezTo>
                    <a:pt x="1054" y="2223"/>
                    <a:pt x="1304" y="1987"/>
                    <a:pt x="1304" y="1682"/>
                  </a:cubicBezTo>
                  <a:lnTo>
                    <a:pt x="1304" y="559"/>
                  </a:lnTo>
                  <a:lnTo>
                    <a:pt x="1387" y="600"/>
                  </a:lnTo>
                  <a:cubicBezTo>
                    <a:pt x="1511" y="642"/>
                    <a:pt x="1539" y="711"/>
                    <a:pt x="1553" y="726"/>
                  </a:cubicBezTo>
                  <a:lnTo>
                    <a:pt x="1553" y="753"/>
                  </a:lnTo>
                  <a:cubicBezTo>
                    <a:pt x="1589" y="826"/>
                    <a:pt x="1669" y="867"/>
                    <a:pt x="1744" y="867"/>
                  </a:cubicBezTo>
                  <a:cubicBezTo>
                    <a:pt x="1754" y="867"/>
                    <a:pt x="1765" y="866"/>
                    <a:pt x="1775" y="864"/>
                  </a:cubicBezTo>
                  <a:cubicBezTo>
                    <a:pt x="1872" y="837"/>
                    <a:pt x="1942" y="726"/>
                    <a:pt x="1900" y="628"/>
                  </a:cubicBezTo>
                  <a:lnTo>
                    <a:pt x="1900" y="615"/>
                  </a:lnTo>
                  <a:cubicBezTo>
                    <a:pt x="1900" y="587"/>
                    <a:pt x="1816" y="337"/>
                    <a:pt x="1498" y="240"/>
                  </a:cubicBezTo>
                  <a:cubicBezTo>
                    <a:pt x="1345" y="199"/>
                    <a:pt x="1276" y="101"/>
                    <a:pt x="1276" y="88"/>
                  </a:cubicBezTo>
                  <a:cubicBezTo>
                    <a:pt x="1241" y="30"/>
                    <a:pt x="1178" y="1"/>
                    <a:pt x="11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907;p52">
              <a:extLst>
                <a:ext uri="{FF2B5EF4-FFF2-40B4-BE49-F238E27FC236}">
                  <a16:creationId xmlns:a16="http://schemas.microsoft.com/office/drawing/2014/main" id="{3D62ED30-F912-C44C-67F9-7CEAA5D69293}"/>
                </a:ext>
              </a:extLst>
            </p:cNvPr>
            <p:cNvSpPr/>
            <p:nvPr/>
          </p:nvSpPr>
          <p:spPr>
            <a:xfrm>
              <a:off x="4320570" y="4371949"/>
              <a:ext cx="19979" cy="17452"/>
            </a:xfrm>
            <a:custGeom>
              <a:avLst/>
              <a:gdLst/>
              <a:ahLst/>
              <a:cxnLst/>
              <a:rect l="l" t="t" r="r" b="b"/>
              <a:pathLst>
                <a:path w="419" h="366" extrusionOk="0">
                  <a:moveTo>
                    <a:pt x="208" y="1"/>
                  </a:moveTo>
                  <a:cubicBezTo>
                    <a:pt x="126" y="1"/>
                    <a:pt x="47" y="56"/>
                    <a:pt x="31" y="154"/>
                  </a:cubicBezTo>
                  <a:cubicBezTo>
                    <a:pt x="1" y="274"/>
                    <a:pt x="108" y="365"/>
                    <a:pt x="217" y="365"/>
                  </a:cubicBezTo>
                  <a:cubicBezTo>
                    <a:pt x="259" y="365"/>
                    <a:pt x="301" y="351"/>
                    <a:pt x="336" y="320"/>
                  </a:cubicBezTo>
                  <a:cubicBezTo>
                    <a:pt x="406" y="265"/>
                    <a:pt x="419" y="154"/>
                    <a:pt x="363" y="84"/>
                  </a:cubicBezTo>
                  <a:cubicBezTo>
                    <a:pt x="324" y="27"/>
                    <a:pt x="265" y="1"/>
                    <a:pt x="2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0" name="Google Shape;280;p29">
            <a:extLst>
              <a:ext uri="{FF2B5EF4-FFF2-40B4-BE49-F238E27FC236}">
                <a16:creationId xmlns:a16="http://schemas.microsoft.com/office/drawing/2014/main" id="{99D9E3C5-1EF7-AD1F-D19B-1EAB1D818E54}"/>
              </a:ext>
            </a:extLst>
          </p:cNvPr>
          <p:cNvCxnSpPr/>
          <p:nvPr/>
        </p:nvCxnSpPr>
        <p:spPr>
          <a:xfrm>
            <a:off x="720935" y="2302725"/>
            <a:ext cx="255600" cy="0"/>
          </a:xfrm>
          <a:prstGeom prst="straightConnector1">
            <a:avLst/>
          </a:prstGeom>
          <a:noFill/>
          <a:ln w="9525" cap="flat" cmpd="sng">
            <a:solidFill>
              <a:schemeClr val="dk1"/>
            </a:solidFill>
            <a:prstDash val="solid"/>
            <a:round/>
            <a:headEnd type="none" w="med" len="med"/>
            <a:tailEnd type="none" w="med" len="med"/>
          </a:ln>
        </p:spPr>
      </p:cxnSp>
      <p:cxnSp>
        <p:nvCxnSpPr>
          <p:cNvPr id="19" name="Google Shape;280;p29">
            <a:extLst>
              <a:ext uri="{FF2B5EF4-FFF2-40B4-BE49-F238E27FC236}">
                <a16:creationId xmlns:a16="http://schemas.microsoft.com/office/drawing/2014/main" id="{E49DD1B2-5E09-4BAF-F844-2557589F7AF8}"/>
              </a:ext>
            </a:extLst>
          </p:cNvPr>
          <p:cNvCxnSpPr/>
          <p:nvPr/>
        </p:nvCxnSpPr>
        <p:spPr>
          <a:xfrm>
            <a:off x="734091" y="2754333"/>
            <a:ext cx="255600" cy="0"/>
          </a:xfrm>
          <a:prstGeom prst="straightConnector1">
            <a:avLst/>
          </a:prstGeom>
          <a:noFill/>
          <a:ln w="9525" cap="flat" cmpd="sng">
            <a:solidFill>
              <a:schemeClr val="dk1"/>
            </a:solidFill>
            <a:prstDash val="solid"/>
            <a:round/>
            <a:headEnd type="none" w="med" len="med"/>
            <a:tailEnd type="none" w="med" len="med"/>
          </a:ln>
        </p:spPr>
      </p:cxnSp>
      <p:grpSp>
        <p:nvGrpSpPr>
          <p:cNvPr id="29" name="Google Shape;2149;p52">
            <a:extLst>
              <a:ext uri="{FF2B5EF4-FFF2-40B4-BE49-F238E27FC236}">
                <a16:creationId xmlns:a16="http://schemas.microsoft.com/office/drawing/2014/main" id="{8612036A-05D4-56B6-3CBE-316C34673EB1}"/>
              </a:ext>
            </a:extLst>
          </p:cNvPr>
          <p:cNvGrpSpPr/>
          <p:nvPr/>
        </p:nvGrpSpPr>
        <p:grpSpPr>
          <a:xfrm>
            <a:off x="750390" y="2907582"/>
            <a:ext cx="264504" cy="220417"/>
            <a:chOff x="3247451" y="1953008"/>
            <a:chExt cx="451029" cy="451702"/>
          </a:xfrm>
          <a:solidFill>
            <a:schemeClr val="bg2">
              <a:lumMod val="60000"/>
              <a:lumOff val="40000"/>
            </a:schemeClr>
          </a:solidFill>
        </p:grpSpPr>
        <p:sp>
          <p:nvSpPr>
            <p:cNvPr id="30" name="Google Shape;2150;p52">
              <a:extLst>
                <a:ext uri="{FF2B5EF4-FFF2-40B4-BE49-F238E27FC236}">
                  <a16:creationId xmlns:a16="http://schemas.microsoft.com/office/drawing/2014/main" id="{FF37AA56-382F-73E9-A097-D256617C846B}"/>
                </a:ext>
              </a:extLst>
            </p:cNvPr>
            <p:cNvSpPr/>
            <p:nvPr/>
          </p:nvSpPr>
          <p:spPr>
            <a:xfrm>
              <a:off x="3247451" y="1953008"/>
              <a:ext cx="451029" cy="418652"/>
            </a:xfrm>
            <a:custGeom>
              <a:avLst/>
              <a:gdLst/>
              <a:ahLst/>
              <a:cxnLst/>
              <a:rect l="l" t="t" r="r" b="b"/>
              <a:pathLst>
                <a:path w="9459" h="8780" extrusionOk="0">
                  <a:moveTo>
                    <a:pt x="3911" y="376"/>
                  </a:moveTo>
                  <a:cubicBezTo>
                    <a:pt x="4688" y="376"/>
                    <a:pt x="5409" y="805"/>
                    <a:pt x="5797" y="1485"/>
                  </a:cubicBezTo>
                  <a:cubicBezTo>
                    <a:pt x="5822" y="1545"/>
                    <a:pt x="5877" y="1585"/>
                    <a:pt x="5945" y="1585"/>
                  </a:cubicBezTo>
                  <a:cubicBezTo>
                    <a:pt x="5955" y="1585"/>
                    <a:pt x="5966" y="1584"/>
                    <a:pt x="5977" y="1582"/>
                  </a:cubicBezTo>
                  <a:lnTo>
                    <a:pt x="6130" y="1582"/>
                  </a:lnTo>
                  <a:cubicBezTo>
                    <a:pt x="6824" y="1582"/>
                    <a:pt x="7462" y="2012"/>
                    <a:pt x="7711" y="2663"/>
                  </a:cubicBezTo>
                  <a:cubicBezTo>
                    <a:pt x="7735" y="2736"/>
                    <a:pt x="7791" y="2777"/>
                    <a:pt x="7859" y="2777"/>
                  </a:cubicBezTo>
                  <a:cubicBezTo>
                    <a:pt x="7870" y="2777"/>
                    <a:pt x="7880" y="2776"/>
                    <a:pt x="7891" y="2774"/>
                  </a:cubicBezTo>
                  <a:lnTo>
                    <a:pt x="8002" y="2774"/>
                  </a:lnTo>
                  <a:cubicBezTo>
                    <a:pt x="8599" y="2774"/>
                    <a:pt x="9098" y="3260"/>
                    <a:pt x="9098" y="3870"/>
                  </a:cubicBezTo>
                  <a:cubicBezTo>
                    <a:pt x="9098" y="4355"/>
                    <a:pt x="8779" y="4771"/>
                    <a:pt x="8321" y="4910"/>
                  </a:cubicBezTo>
                  <a:cubicBezTo>
                    <a:pt x="7852" y="4321"/>
                    <a:pt x="7126" y="3952"/>
                    <a:pt x="6365" y="3952"/>
                  </a:cubicBezTo>
                  <a:cubicBezTo>
                    <a:pt x="6337" y="3952"/>
                    <a:pt x="6310" y="3953"/>
                    <a:pt x="6282" y="3954"/>
                  </a:cubicBezTo>
                  <a:cubicBezTo>
                    <a:pt x="5533" y="3981"/>
                    <a:pt x="4812" y="4355"/>
                    <a:pt x="4355" y="4965"/>
                  </a:cubicBezTo>
                  <a:lnTo>
                    <a:pt x="1748" y="4965"/>
                  </a:lnTo>
                  <a:cubicBezTo>
                    <a:pt x="985" y="4965"/>
                    <a:pt x="361" y="4342"/>
                    <a:pt x="361" y="3579"/>
                  </a:cubicBezTo>
                  <a:cubicBezTo>
                    <a:pt x="361" y="3218"/>
                    <a:pt x="500" y="2885"/>
                    <a:pt x="735" y="2636"/>
                  </a:cubicBezTo>
                  <a:cubicBezTo>
                    <a:pt x="971" y="2373"/>
                    <a:pt x="1304" y="2220"/>
                    <a:pt x="1650" y="2192"/>
                  </a:cubicBezTo>
                  <a:cubicBezTo>
                    <a:pt x="1720" y="2192"/>
                    <a:pt x="1789" y="2136"/>
                    <a:pt x="1817" y="2053"/>
                  </a:cubicBezTo>
                  <a:cubicBezTo>
                    <a:pt x="1914" y="1582"/>
                    <a:pt x="2177" y="1152"/>
                    <a:pt x="2552" y="861"/>
                  </a:cubicBezTo>
                  <a:cubicBezTo>
                    <a:pt x="2941" y="542"/>
                    <a:pt x="3412" y="376"/>
                    <a:pt x="3911" y="376"/>
                  </a:cubicBezTo>
                  <a:close/>
                  <a:moveTo>
                    <a:pt x="3911" y="1"/>
                  </a:moveTo>
                  <a:cubicBezTo>
                    <a:pt x="3329" y="1"/>
                    <a:pt x="2774" y="209"/>
                    <a:pt x="2331" y="570"/>
                  </a:cubicBezTo>
                  <a:cubicBezTo>
                    <a:pt x="1914" y="888"/>
                    <a:pt x="1623" y="1347"/>
                    <a:pt x="1484" y="1846"/>
                  </a:cubicBezTo>
                  <a:cubicBezTo>
                    <a:pt x="1096" y="1901"/>
                    <a:pt x="735" y="2095"/>
                    <a:pt x="472" y="2386"/>
                  </a:cubicBezTo>
                  <a:cubicBezTo>
                    <a:pt x="167" y="2706"/>
                    <a:pt x="1" y="3135"/>
                    <a:pt x="1" y="3579"/>
                  </a:cubicBezTo>
                  <a:cubicBezTo>
                    <a:pt x="1" y="4549"/>
                    <a:pt x="791" y="5326"/>
                    <a:pt x="1748" y="5326"/>
                  </a:cubicBezTo>
                  <a:lnTo>
                    <a:pt x="4133" y="5326"/>
                  </a:lnTo>
                  <a:cubicBezTo>
                    <a:pt x="3967" y="5659"/>
                    <a:pt x="3869" y="6034"/>
                    <a:pt x="3869" y="6436"/>
                  </a:cubicBezTo>
                  <a:cubicBezTo>
                    <a:pt x="3869" y="6949"/>
                    <a:pt x="4036" y="7448"/>
                    <a:pt x="4327" y="7864"/>
                  </a:cubicBezTo>
                  <a:cubicBezTo>
                    <a:pt x="4618" y="8281"/>
                    <a:pt x="5021" y="8586"/>
                    <a:pt x="5492" y="8765"/>
                  </a:cubicBezTo>
                  <a:cubicBezTo>
                    <a:pt x="5512" y="8771"/>
                    <a:pt x="5532" y="8774"/>
                    <a:pt x="5551" y="8774"/>
                  </a:cubicBezTo>
                  <a:cubicBezTo>
                    <a:pt x="5627" y="8774"/>
                    <a:pt x="5695" y="8732"/>
                    <a:pt x="5728" y="8654"/>
                  </a:cubicBezTo>
                  <a:cubicBezTo>
                    <a:pt x="5755" y="8558"/>
                    <a:pt x="5714" y="8447"/>
                    <a:pt x="5617" y="8419"/>
                  </a:cubicBezTo>
                  <a:cubicBezTo>
                    <a:pt x="5215" y="8266"/>
                    <a:pt x="4882" y="8003"/>
                    <a:pt x="4633" y="7656"/>
                  </a:cubicBezTo>
                  <a:cubicBezTo>
                    <a:pt x="4383" y="7295"/>
                    <a:pt x="4244" y="6879"/>
                    <a:pt x="4244" y="6436"/>
                  </a:cubicBezTo>
                  <a:cubicBezTo>
                    <a:pt x="4244" y="5285"/>
                    <a:pt x="5201" y="4328"/>
                    <a:pt x="6352" y="4328"/>
                  </a:cubicBezTo>
                  <a:cubicBezTo>
                    <a:pt x="7503" y="4328"/>
                    <a:pt x="8473" y="5285"/>
                    <a:pt x="8473" y="6436"/>
                  </a:cubicBezTo>
                  <a:cubicBezTo>
                    <a:pt x="8473" y="7323"/>
                    <a:pt x="7919" y="8114"/>
                    <a:pt x="7087" y="8419"/>
                  </a:cubicBezTo>
                  <a:cubicBezTo>
                    <a:pt x="6990" y="8447"/>
                    <a:pt x="6948" y="8558"/>
                    <a:pt x="6976" y="8654"/>
                  </a:cubicBezTo>
                  <a:cubicBezTo>
                    <a:pt x="7003" y="8724"/>
                    <a:pt x="7073" y="8780"/>
                    <a:pt x="7157" y="8780"/>
                  </a:cubicBezTo>
                  <a:cubicBezTo>
                    <a:pt x="7170" y="8780"/>
                    <a:pt x="7198" y="8765"/>
                    <a:pt x="7212" y="8765"/>
                  </a:cubicBezTo>
                  <a:cubicBezTo>
                    <a:pt x="7684" y="8586"/>
                    <a:pt x="8085" y="8281"/>
                    <a:pt x="8377" y="7864"/>
                  </a:cubicBezTo>
                  <a:cubicBezTo>
                    <a:pt x="8682" y="7448"/>
                    <a:pt x="8834" y="6949"/>
                    <a:pt x="8834" y="6436"/>
                  </a:cubicBezTo>
                  <a:cubicBezTo>
                    <a:pt x="8834" y="6006"/>
                    <a:pt x="8723" y="5590"/>
                    <a:pt x="8529" y="5230"/>
                  </a:cubicBezTo>
                  <a:cubicBezTo>
                    <a:pt x="9084" y="5021"/>
                    <a:pt x="9459" y="4481"/>
                    <a:pt x="9459" y="3870"/>
                  </a:cubicBezTo>
                  <a:cubicBezTo>
                    <a:pt x="9459" y="3066"/>
                    <a:pt x="8806" y="2400"/>
                    <a:pt x="8002" y="2400"/>
                  </a:cubicBezTo>
                  <a:cubicBezTo>
                    <a:pt x="7669" y="1679"/>
                    <a:pt x="6920" y="1208"/>
                    <a:pt x="6130" y="1208"/>
                  </a:cubicBezTo>
                  <a:lnTo>
                    <a:pt x="6060" y="1208"/>
                  </a:lnTo>
                  <a:cubicBezTo>
                    <a:pt x="5603" y="459"/>
                    <a:pt x="4785" y="1"/>
                    <a:pt x="391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151;p52">
              <a:extLst>
                <a:ext uri="{FF2B5EF4-FFF2-40B4-BE49-F238E27FC236}">
                  <a16:creationId xmlns:a16="http://schemas.microsoft.com/office/drawing/2014/main" id="{E9CFD9E4-AF78-F7DA-26A0-F2BAAA9C5A9F}"/>
                </a:ext>
              </a:extLst>
            </p:cNvPr>
            <p:cNvSpPr/>
            <p:nvPr/>
          </p:nvSpPr>
          <p:spPr>
            <a:xfrm>
              <a:off x="3391598" y="2078035"/>
              <a:ext cx="89309" cy="32281"/>
            </a:xfrm>
            <a:custGeom>
              <a:avLst/>
              <a:gdLst/>
              <a:ahLst/>
              <a:cxnLst/>
              <a:rect l="l" t="t" r="r" b="b"/>
              <a:pathLst>
                <a:path w="1873" h="677" extrusionOk="0">
                  <a:moveTo>
                    <a:pt x="944" y="0"/>
                  </a:moveTo>
                  <a:cubicBezTo>
                    <a:pt x="611" y="0"/>
                    <a:pt x="306" y="139"/>
                    <a:pt x="84" y="361"/>
                  </a:cubicBezTo>
                  <a:cubicBezTo>
                    <a:pt x="1" y="430"/>
                    <a:pt x="1" y="555"/>
                    <a:pt x="84" y="624"/>
                  </a:cubicBezTo>
                  <a:cubicBezTo>
                    <a:pt x="119" y="659"/>
                    <a:pt x="163" y="676"/>
                    <a:pt x="210" y="676"/>
                  </a:cubicBezTo>
                  <a:cubicBezTo>
                    <a:pt x="257" y="676"/>
                    <a:pt x="305" y="659"/>
                    <a:pt x="347" y="624"/>
                  </a:cubicBezTo>
                  <a:cubicBezTo>
                    <a:pt x="500" y="457"/>
                    <a:pt x="708" y="374"/>
                    <a:pt x="944" y="374"/>
                  </a:cubicBezTo>
                  <a:cubicBezTo>
                    <a:pt x="1166" y="374"/>
                    <a:pt x="1373" y="457"/>
                    <a:pt x="1540" y="624"/>
                  </a:cubicBezTo>
                  <a:cubicBezTo>
                    <a:pt x="1575" y="659"/>
                    <a:pt x="1620" y="676"/>
                    <a:pt x="1665" y="676"/>
                  </a:cubicBezTo>
                  <a:cubicBezTo>
                    <a:pt x="1710" y="676"/>
                    <a:pt x="1755" y="659"/>
                    <a:pt x="1789" y="624"/>
                  </a:cubicBezTo>
                  <a:cubicBezTo>
                    <a:pt x="1873" y="555"/>
                    <a:pt x="1873" y="430"/>
                    <a:pt x="1789" y="361"/>
                  </a:cubicBezTo>
                  <a:cubicBezTo>
                    <a:pt x="1567" y="139"/>
                    <a:pt x="1262" y="0"/>
                    <a:pt x="94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152;p52">
              <a:extLst>
                <a:ext uri="{FF2B5EF4-FFF2-40B4-BE49-F238E27FC236}">
                  <a16:creationId xmlns:a16="http://schemas.microsoft.com/office/drawing/2014/main" id="{1F7D3082-4984-53F7-C552-67AB9C0ABFAE}"/>
                </a:ext>
              </a:extLst>
            </p:cNvPr>
            <p:cNvSpPr/>
            <p:nvPr/>
          </p:nvSpPr>
          <p:spPr>
            <a:xfrm>
              <a:off x="3362511" y="2037027"/>
              <a:ext cx="147482" cy="44011"/>
            </a:xfrm>
            <a:custGeom>
              <a:avLst/>
              <a:gdLst/>
              <a:ahLst/>
              <a:cxnLst/>
              <a:rect l="l" t="t" r="r" b="b"/>
              <a:pathLst>
                <a:path w="3093" h="923" extrusionOk="0">
                  <a:moveTo>
                    <a:pt x="1554" y="1"/>
                  </a:moveTo>
                  <a:cubicBezTo>
                    <a:pt x="985" y="1"/>
                    <a:pt x="472" y="208"/>
                    <a:pt x="69" y="611"/>
                  </a:cubicBezTo>
                  <a:cubicBezTo>
                    <a:pt x="1" y="680"/>
                    <a:pt x="1" y="790"/>
                    <a:pt x="69" y="860"/>
                  </a:cubicBezTo>
                  <a:cubicBezTo>
                    <a:pt x="104" y="902"/>
                    <a:pt x="153" y="923"/>
                    <a:pt x="202" y="923"/>
                  </a:cubicBezTo>
                  <a:cubicBezTo>
                    <a:pt x="250" y="923"/>
                    <a:pt x="299" y="902"/>
                    <a:pt x="334" y="860"/>
                  </a:cubicBezTo>
                  <a:cubicBezTo>
                    <a:pt x="652" y="541"/>
                    <a:pt x="1096" y="361"/>
                    <a:pt x="1554" y="361"/>
                  </a:cubicBezTo>
                  <a:cubicBezTo>
                    <a:pt x="2011" y="361"/>
                    <a:pt x="2441" y="541"/>
                    <a:pt x="2760" y="860"/>
                  </a:cubicBezTo>
                  <a:cubicBezTo>
                    <a:pt x="2795" y="902"/>
                    <a:pt x="2843" y="923"/>
                    <a:pt x="2892" y="923"/>
                  </a:cubicBezTo>
                  <a:cubicBezTo>
                    <a:pt x="2940" y="923"/>
                    <a:pt x="2989" y="902"/>
                    <a:pt x="3024" y="860"/>
                  </a:cubicBezTo>
                  <a:cubicBezTo>
                    <a:pt x="3093" y="790"/>
                    <a:pt x="3093" y="680"/>
                    <a:pt x="3024" y="611"/>
                  </a:cubicBezTo>
                  <a:cubicBezTo>
                    <a:pt x="2621" y="208"/>
                    <a:pt x="2109" y="1"/>
                    <a:pt x="155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153;p52">
              <a:extLst>
                <a:ext uri="{FF2B5EF4-FFF2-40B4-BE49-F238E27FC236}">
                  <a16:creationId xmlns:a16="http://schemas.microsoft.com/office/drawing/2014/main" id="{F878541F-D8BE-367F-FF6E-B38EE8C30685}"/>
                </a:ext>
              </a:extLst>
            </p:cNvPr>
            <p:cNvSpPr/>
            <p:nvPr/>
          </p:nvSpPr>
          <p:spPr>
            <a:xfrm>
              <a:off x="3426026" y="2127530"/>
              <a:ext cx="20503" cy="17404"/>
            </a:xfrm>
            <a:custGeom>
              <a:avLst/>
              <a:gdLst/>
              <a:ahLst/>
              <a:cxnLst/>
              <a:rect l="l" t="t" r="r" b="b"/>
              <a:pathLst>
                <a:path w="430" h="365" extrusionOk="0">
                  <a:moveTo>
                    <a:pt x="216" y="0"/>
                  </a:moveTo>
                  <a:cubicBezTo>
                    <a:pt x="190" y="0"/>
                    <a:pt x="164" y="5"/>
                    <a:pt x="139" y="16"/>
                  </a:cubicBezTo>
                  <a:cubicBezTo>
                    <a:pt x="56" y="44"/>
                    <a:pt x="0" y="155"/>
                    <a:pt x="41" y="252"/>
                  </a:cubicBezTo>
                  <a:cubicBezTo>
                    <a:pt x="72" y="324"/>
                    <a:pt x="141" y="365"/>
                    <a:pt x="214" y="365"/>
                  </a:cubicBezTo>
                  <a:cubicBezTo>
                    <a:pt x="239" y="365"/>
                    <a:pt x="266" y="360"/>
                    <a:pt x="291" y="349"/>
                  </a:cubicBezTo>
                  <a:cubicBezTo>
                    <a:pt x="374" y="307"/>
                    <a:pt x="429" y="210"/>
                    <a:pt x="388" y="113"/>
                  </a:cubicBezTo>
                  <a:cubicBezTo>
                    <a:pt x="357" y="42"/>
                    <a:pt x="289" y="0"/>
                    <a:pt x="21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154;p52">
              <a:extLst>
                <a:ext uri="{FF2B5EF4-FFF2-40B4-BE49-F238E27FC236}">
                  <a16:creationId xmlns:a16="http://schemas.microsoft.com/office/drawing/2014/main" id="{1504BB31-C1CE-E1BF-E8D7-5481B325C388}"/>
                </a:ext>
              </a:extLst>
            </p:cNvPr>
            <p:cNvSpPr/>
            <p:nvPr/>
          </p:nvSpPr>
          <p:spPr>
            <a:xfrm>
              <a:off x="3469656" y="2226140"/>
              <a:ext cx="107810" cy="67518"/>
            </a:xfrm>
            <a:custGeom>
              <a:avLst/>
              <a:gdLst/>
              <a:ahLst/>
              <a:cxnLst/>
              <a:rect l="l" t="t" r="r" b="b"/>
              <a:pathLst>
                <a:path w="2261" h="1416" extrusionOk="0">
                  <a:moveTo>
                    <a:pt x="707" y="1"/>
                  </a:moveTo>
                  <a:cubicBezTo>
                    <a:pt x="319" y="1"/>
                    <a:pt x="0" y="319"/>
                    <a:pt x="0" y="708"/>
                  </a:cubicBezTo>
                  <a:cubicBezTo>
                    <a:pt x="0" y="1096"/>
                    <a:pt x="319" y="1415"/>
                    <a:pt x="707" y="1415"/>
                  </a:cubicBezTo>
                  <a:lnTo>
                    <a:pt x="860" y="1415"/>
                  </a:lnTo>
                  <a:cubicBezTo>
                    <a:pt x="971" y="1415"/>
                    <a:pt x="1054" y="1332"/>
                    <a:pt x="1054" y="1234"/>
                  </a:cubicBezTo>
                  <a:cubicBezTo>
                    <a:pt x="1054" y="1138"/>
                    <a:pt x="971" y="1055"/>
                    <a:pt x="860" y="1055"/>
                  </a:cubicBezTo>
                  <a:lnTo>
                    <a:pt x="707" y="1055"/>
                  </a:lnTo>
                  <a:cubicBezTo>
                    <a:pt x="513" y="1055"/>
                    <a:pt x="361" y="902"/>
                    <a:pt x="361" y="708"/>
                  </a:cubicBezTo>
                  <a:cubicBezTo>
                    <a:pt x="361" y="513"/>
                    <a:pt x="513" y="361"/>
                    <a:pt x="707" y="361"/>
                  </a:cubicBezTo>
                  <a:lnTo>
                    <a:pt x="1554" y="361"/>
                  </a:lnTo>
                  <a:cubicBezTo>
                    <a:pt x="1733" y="361"/>
                    <a:pt x="1900" y="513"/>
                    <a:pt x="1900" y="708"/>
                  </a:cubicBezTo>
                  <a:cubicBezTo>
                    <a:pt x="1900" y="805"/>
                    <a:pt x="1983" y="888"/>
                    <a:pt x="2081" y="888"/>
                  </a:cubicBezTo>
                  <a:cubicBezTo>
                    <a:pt x="2177" y="888"/>
                    <a:pt x="2260" y="805"/>
                    <a:pt x="2260" y="708"/>
                  </a:cubicBezTo>
                  <a:cubicBezTo>
                    <a:pt x="2260" y="319"/>
                    <a:pt x="1942" y="1"/>
                    <a:pt x="155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155;p52">
              <a:extLst>
                <a:ext uri="{FF2B5EF4-FFF2-40B4-BE49-F238E27FC236}">
                  <a16:creationId xmlns:a16="http://schemas.microsoft.com/office/drawing/2014/main" id="{49E4C547-A4FC-A0C0-6A5E-874700E22E7C}"/>
                </a:ext>
              </a:extLst>
            </p:cNvPr>
            <p:cNvSpPr/>
            <p:nvPr/>
          </p:nvSpPr>
          <p:spPr>
            <a:xfrm>
              <a:off x="3525208" y="2226140"/>
              <a:ext cx="106475" cy="67518"/>
            </a:xfrm>
            <a:custGeom>
              <a:avLst/>
              <a:gdLst/>
              <a:ahLst/>
              <a:cxnLst/>
              <a:rect l="l" t="t" r="r" b="b"/>
              <a:pathLst>
                <a:path w="2233" h="1416" extrusionOk="0">
                  <a:moveTo>
                    <a:pt x="1400" y="1"/>
                  </a:moveTo>
                  <a:cubicBezTo>
                    <a:pt x="1289" y="1"/>
                    <a:pt x="1206" y="70"/>
                    <a:pt x="1206" y="181"/>
                  </a:cubicBezTo>
                  <a:cubicBezTo>
                    <a:pt x="1206" y="278"/>
                    <a:pt x="1289" y="361"/>
                    <a:pt x="1400" y="361"/>
                  </a:cubicBezTo>
                  <a:lnTo>
                    <a:pt x="1526" y="361"/>
                  </a:lnTo>
                  <a:cubicBezTo>
                    <a:pt x="1705" y="361"/>
                    <a:pt x="1859" y="513"/>
                    <a:pt x="1859" y="708"/>
                  </a:cubicBezTo>
                  <a:cubicBezTo>
                    <a:pt x="1859" y="902"/>
                    <a:pt x="1705" y="1055"/>
                    <a:pt x="1526" y="1055"/>
                  </a:cubicBezTo>
                  <a:lnTo>
                    <a:pt x="707" y="1055"/>
                  </a:lnTo>
                  <a:cubicBezTo>
                    <a:pt x="513" y="1055"/>
                    <a:pt x="361" y="902"/>
                    <a:pt x="361" y="708"/>
                  </a:cubicBezTo>
                  <a:cubicBezTo>
                    <a:pt x="361" y="611"/>
                    <a:pt x="278" y="528"/>
                    <a:pt x="180" y="528"/>
                  </a:cubicBezTo>
                  <a:cubicBezTo>
                    <a:pt x="83" y="528"/>
                    <a:pt x="0" y="611"/>
                    <a:pt x="0" y="708"/>
                  </a:cubicBezTo>
                  <a:cubicBezTo>
                    <a:pt x="0" y="1096"/>
                    <a:pt x="319" y="1415"/>
                    <a:pt x="707" y="1415"/>
                  </a:cubicBezTo>
                  <a:lnTo>
                    <a:pt x="1526" y="1415"/>
                  </a:lnTo>
                  <a:cubicBezTo>
                    <a:pt x="1914" y="1415"/>
                    <a:pt x="2232" y="1096"/>
                    <a:pt x="2232" y="708"/>
                  </a:cubicBezTo>
                  <a:cubicBezTo>
                    <a:pt x="2232" y="319"/>
                    <a:pt x="1914" y="1"/>
                    <a:pt x="152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156;p52">
              <a:extLst>
                <a:ext uri="{FF2B5EF4-FFF2-40B4-BE49-F238E27FC236}">
                  <a16:creationId xmlns:a16="http://schemas.microsoft.com/office/drawing/2014/main" id="{EEDBD6B9-2B19-C434-AAF8-570B281B370E}"/>
                </a:ext>
              </a:extLst>
            </p:cNvPr>
            <p:cNvSpPr/>
            <p:nvPr/>
          </p:nvSpPr>
          <p:spPr>
            <a:xfrm>
              <a:off x="3253363" y="2219035"/>
              <a:ext cx="191827" cy="185676"/>
            </a:xfrm>
            <a:custGeom>
              <a:avLst/>
              <a:gdLst/>
              <a:ahLst/>
              <a:cxnLst/>
              <a:rect l="l" t="t" r="r" b="b"/>
              <a:pathLst>
                <a:path w="4023" h="3894" extrusionOk="0">
                  <a:moveTo>
                    <a:pt x="1194" y="455"/>
                  </a:moveTo>
                  <a:lnTo>
                    <a:pt x="1748" y="1051"/>
                  </a:lnTo>
                  <a:lnTo>
                    <a:pt x="1610" y="1051"/>
                  </a:lnTo>
                  <a:cubicBezTo>
                    <a:pt x="1513" y="1051"/>
                    <a:pt x="1430" y="1134"/>
                    <a:pt x="1430" y="1245"/>
                  </a:cubicBezTo>
                  <a:lnTo>
                    <a:pt x="1430" y="1494"/>
                  </a:lnTo>
                  <a:cubicBezTo>
                    <a:pt x="1430" y="2147"/>
                    <a:pt x="1832" y="2521"/>
                    <a:pt x="2525" y="2521"/>
                  </a:cubicBezTo>
                  <a:lnTo>
                    <a:pt x="2775" y="2521"/>
                  </a:lnTo>
                  <a:cubicBezTo>
                    <a:pt x="2872" y="2521"/>
                    <a:pt x="2955" y="2437"/>
                    <a:pt x="2955" y="2341"/>
                  </a:cubicBezTo>
                  <a:lnTo>
                    <a:pt x="2955" y="2160"/>
                  </a:lnTo>
                  <a:lnTo>
                    <a:pt x="3566" y="2715"/>
                  </a:lnTo>
                  <a:lnTo>
                    <a:pt x="2955" y="3284"/>
                  </a:lnTo>
                  <a:lnTo>
                    <a:pt x="2955" y="3159"/>
                  </a:lnTo>
                  <a:cubicBezTo>
                    <a:pt x="2955" y="3062"/>
                    <a:pt x="2872" y="2979"/>
                    <a:pt x="2775" y="2979"/>
                  </a:cubicBezTo>
                  <a:lnTo>
                    <a:pt x="2442" y="2979"/>
                  </a:lnTo>
                  <a:cubicBezTo>
                    <a:pt x="2026" y="2979"/>
                    <a:pt x="1652" y="2853"/>
                    <a:pt x="1388" y="2618"/>
                  </a:cubicBezTo>
                  <a:cubicBezTo>
                    <a:pt x="1097" y="2382"/>
                    <a:pt x="944" y="2036"/>
                    <a:pt x="944" y="1633"/>
                  </a:cubicBezTo>
                  <a:lnTo>
                    <a:pt x="944" y="1245"/>
                  </a:lnTo>
                  <a:cubicBezTo>
                    <a:pt x="944" y="1134"/>
                    <a:pt x="861" y="1051"/>
                    <a:pt x="764" y="1051"/>
                  </a:cubicBezTo>
                  <a:lnTo>
                    <a:pt x="626" y="1051"/>
                  </a:lnTo>
                  <a:lnTo>
                    <a:pt x="1194" y="455"/>
                  </a:lnTo>
                  <a:close/>
                  <a:moveTo>
                    <a:pt x="1189" y="1"/>
                  </a:moveTo>
                  <a:cubicBezTo>
                    <a:pt x="1138" y="1"/>
                    <a:pt x="1090" y="18"/>
                    <a:pt x="1055" y="52"/>
                  </a:cubicBezTo>
                  <a:lnTo>
                    <a:pt x="71" y="1121"/>
                  </a:lnTo>
                  <a:cubicBezTo>
                    <a:pt x="15" y="1162"/>
                    <a:pt x="1" y="1245"/>
                    <a:pt x="29" y="1315"/>
                  </a:cubicBezTo>
                  <a:cubicBezTo>
                    <a:pt x="56" y="1383"/>
                    <a:pt x="126" y="1426"/>
                    <a:pt x="195" y="1426"/>
                  </a:cubicBezTo>
                  <a:lnTo>
                    <a:pt x="583" y="1426"/>
                  </a:lnTo>
                  <a:lnTo>
                    <a:pt x="583" y="1633"/>
                  </a:lnTo>
                  <a:cubicBezTo>
                    <a:pt x="583" y="2147"/>
                    <a:pt x="778" y="2591"/>
                    <a:pt x="1153" y="2909"/>
                  </a:cubicBezTo>
                  <a:cubicBezTo>
                    <a:pt x="1485" y="3186"/>
                    <a:pt x="1942" y="3339"/>
                    <a:pt x="2442" y="3339"/>
                  </a:cubicBezTo>
                  <a:lnTo>
                    <a:pt x="2595" y="3339"/>
                  </a:lnTo>
                  <a:lnTo>
                    <a:pt x="2595" y="3713"/>
                  </a:lnTo>
                  <a:cubicBezTo>
                    <a:pt x="2595" y="3783"/>
                    <a:pt x="2636" y="3852"/>
                    <a:pt x="2706" y="3880"/>
                  </a:cubicBezTo>
                  <a:cubicBezTo>
                    <a:pt x="2729" y="3889"/>
                    <a:pt x="2752" y="3894"/>
                    <a:pt x="2775" y="3894"/>
                  </a:cubicBezTo>
                  <a:cubicBezTo>
                    <a:pt x="2820" y="3894"/>
                    <a:pt x="2863" y="3875"/>
                    <a:pt x="2900" y="3839"/>
                  </a:cubicBezTo>
                  <a:lnTo>
                    <a:pt x="3954" y="2853"/>
                  </a:lnTo>
                  <a:cubicBezTo>
                    <a:pt x="3995" y="2826"/>
                    <a:pt x="4023" y="2770"/>
                    <a:pt x="4023" y="2715"/>
                  </a:cubicBezTo>
                  <a:cubicBezTo>
                    <a:pt x="4023" y="2674"/>
                    <a:pt x="3995" y="2618"/>
                    <a:pt x="3954" y="2591"/>
                  </a:cubicBezTo>
                  <a:lnTo>
                    <a:pt x="2900" y="1592"/>
                  </a:lnTo>
                  <a:cubicBezTo>
                    <a:pt x="2864" y="1565"/>
                    <a:pt x="2823" y="1550"/>
                    <a:pt x="2779" y="1550"/>
                  </a:cubicBezTo>
                  <a:cubicBezTo>
                    <a:pt x="2755" y="1550"/>
                    <a:pt x="2730" y="1554"/>
                    <a:pt x="2706" y="1564"/>
                  </a:cubicBezTo>
                  <a:cubicBezTo>
                    <a:pt x="2636" y="1592"/>
                    <a:pt x="2595" y="1661"/>
                    <a:pt x="2595" y="1731"/>
                  </a:cubicBezTo>
                  <a:lnTo>
                    <a:pt x="2595" y="2147"/>
                  </a:lnTo>
                  <a:lnTo>
                    <a:pt x="2525" y="2147"/>
                  </a:lnTo>
                  <a:cubicBezTo>
                    <a:pt x="2040" y="2147"/>
                    <a:pt x="1804" y="1938"/>
                    <a:pt x="1804" y="1494"/>
                  </a:cubicBezTo>
                  <a:lnTo>
                    <a:pt x="1804" y="1426"/>
                  </a:lnTo>
                  <a:lnTo>
                    <a:pt x="2179" y="1426"/>
                  </a:lnTo>
                  <a:cubicBezTo>
                    <a:pt x="2248" y="1426"/>
                    <a:pt x="2317" y="1383"/>
                    <a:pt x="2345" y="1315"/>
                  </a:cubicBezTo>
                  <a:cubicBezTo>
                    <a:pt x="2373" y="1245"/>
                    <a:pt x="2358" y="1162"/>
                    <a:pt x="2317" y="1121"/>
                  </a:cubicBezTo>
                  <a:lnTo>
                    <a:pt x="1332" y="52"/>
                  </a:lnTo>
                  <a:cubicBezTo>
                    <a:pt x="1291" y="18"/>
                    <a:pt x="1239" y="1"/>
                    <a:pt x="118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157;p52">
              <a:extLst>
                <a:ext uri="{FF2B5EF4-FFF2-40B4-BE49-F238E27FC236}">
                  <a16:creationId xmlns:a16="http://schemas.microsoft.com/office/drawing/2014/main" id="{F3D32085-AE55-9945-48E4-2A317E1AD061}"/>
                </a:ext>
              </a:extLst>
            </p:cNvPr>
            <p:cNvSpPr/>
            <p:nvPr/>
          </p:nvSpPr>
          <p:spPr>
            <a:xfrm>
              <a:off x="3540371" y="2360798"/>
              <a:ext cx="19884" cy="17547"/>
            </a:xfrm>
            <a:custGeom>
              <a:avLst/>
              <a:gdLst/>
              <a:ahLst/>
              <a:cxnLst/>
              <a:rect l="l" t="t" r="r" b="b"/>
              <a:pathLst>
                <a:path w="417" h="368" extrusionOk="0">
                  <a:moveTo>
                    <a:pt x="220" y="0"/>
                  </a:moveTo>
                  <a:cubicBezTo>
                    <a:pt x="183" y="0"/>
                    <a:pt x="145" y="11"/>
                    <a:pt x="112" y="34"/>
                  </a:cubicBezTo>
                  <a:cubicBezTo>
                    <a:pt x="28" y="89"/>
                    <a:pt x="1" y="200"/>
                    <a:pt x="56" y="283"/>
                  </a:cubicBezTo>
                  <a:cubicBezTo>
                    <a:pt x="92" y="337"/>
                    <a:pt x="157" y="368"/>
                    <a:pt x="221" y="368"/>
                  </a:cubicBezTo>
                  <a:cubicBezTo>
                    <a:pt x="256" y="368"/>
                    <a:pt x="291" y="358"/>
                    <a:pt x="320" y="339"/>
                  </a:cubicBezTo>
                  <a:cubicBezTo>
                    <a:pt x="403" y="283"/>
                    <a:pt x="417" y="158"/>
                    <a:pt x="361" y="75"/>
                  </a:cubicBezTo>
                  <a:cubicBezTo>
                    <a:pt x="328" y="25"/>
                    <a:pt x="275" y="0"/>
                    <a:pt x="22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 name="Google Shape;2261;p52">
            <a:extLst>
              <a:ext uri="{FF2B5EF4-FFF2-40B4-BE49-F238E27FC236}">
                <a16:creationId xmlns:a16="http://schemas.microsoft.com/office/drawing/2014/main" id="{EB0FB60A-4C22-1475-B900-0E6B57468F22}"/>
              </a:ext>
            </a:extLst>
          </p:cNvPr>
          <p:cNvGrpSpPr/>
          <p:nvPr/>
        </p:nvGrpSpPr>
        <p:grpSpPr>
          <a:xfrm>
            <a:off x="772095" y="3367425"/>
            <a:ext cx="234975" cy="258617"/>
            <a:chOff x="3997990" y="1220350"/>
            <a:chExt cx="419949" cy="451696"/>
          </a:xfrm>
        </p:grpSpPr>
        <p:sp>
          <p:nvSpPr>
            <p:cNvPr id="39" name="Google Shape;2262;p52">
              <a:extLst>
                <a:ext uri="{FF2B5EF4-FFF2-40B4-BE49-F238E27FC236}">
                  <a16:creationId xmlns:a16="http://schemas.microsoft.com/office/drawing/2014/main" id="{B46BF952-1DD8-F78A-ED05-828EAAB6B6D5}"/>
                </a:ext>
              </a:extLst>
            </p:cNvPr>
            <p:cNvSpPr/>
            <p:nvPr/>
          </p:nvSpPr>
          <p:spPr>
            <a:xfrm>
              <a:off x="3997990" y="1220350"/>
              <a:ext cx="419272" cy="451696"/>
            </a:xfrm>
            <a:custGeom>
              <a:avLst/>
              <a:gdLst/>
              <a:ahLst/>
              <a:cxnLst/>
              <a:rect l="l" t="t" r="r" b="b"/>
              <a:pathLst>
                <a:path w="8793" h="9473" extrusionOk="0">
                  <a:moveTo>
                    <a:pt x="7975" y="375"/>
                  </a:moveTo>
                  <a:cubicBezTo>
                    <a:pt x="8224" y="375"/>
                    <a:pt x="8419" y="569"/>
                    <a:pt x="8419" y="804"/>
                  </a:cubicBezTo>
                  <a:lnTo>
                    <a:pt x="8419" y="1387"/>
                  </a:lnTo>
                  <a:lnTo>
                    <a:pt x="361" y="1387"/>
                  </a:lnTo>
                  <a:lnTo>
                    <a:pt x="361" y="804"/>
                  </a:lnTo>
                  <a:cubicBezTo>
                    <a:pt x="361" y="569"/>
                    <a:pt x="555" y="375"/>
                    <a:pt x="805" y="375"/>
                  </a:cubicBezTo>
                  <a:close/>
                  <a:moveTo>
                    <a:pt x="805" y="0"/>
                  </a:moveTo>
                  <a:cubicBezTo>
                    <a:pt x="361" y="0"/>
                    <a:pt x="0" y="361"/>
                    <a:pt x="0" y="804"/>
                  </a:cubicBezTo>
                  <a:lnTo>
                    <a:pt x="0" y="8626"/>
                  </a:lnTo>
                  <a:cubicBezTo>
                    <a:pt x="0" y="9084"/>
                    <a:pt x="375" y="9472"/>
                    <a:pt x="847" y="9472"/>
                  </a:cubicBezTo>
                  <a:lnTo>
                    <a:pt x="7933" y="9472"/>
                  </a:lnTo>
                  <a:cubicBezTo>
                    <a:pt x="8404" y="9472"/>
                    <a:pt x="8779" y="9084"/>
                    <a:pt x="8779" y="8626"/>
                  </a:cubicBezTo>
                  <a:lnTo>
                    <a:pt x="8779" y="5963"/>
                  </a:lnTo>
                  <a:cubicBezTo>
                    <a:pt x="8779" y="5867"/>
                    <a:pt x="8709" y="5784"/>
                    <a:pt x="8598" y="5784"/>
                  </a:cubicBezTo>
                  <a:cubicBezTo>
                    <a:pt x="8502" y="5784"/>
                    <a:pt x="8419" y="5867"/>
                    <a:pt x="8419" y="5963"/>
                  </a:cubicBezTo>
                  <a:lnTo>
                    <a:pt x="8419" y="8626"/>
                  </a:lnTo>
                  <a:cubicBezTo>
                    <a:pt x="8419" y="8890"/>
                    <a:pt x="8197" y="9097"/>
                    <a:pt x="7933" y="9097"/>
                  </a:cubicBezTo>
                  <a:lnTo>
                    <a:pt x="847" y="9097"/>
                  </a:lnTo>
                  <a:cubicBezTo>
                    <a:pt x="583" y="9097"/>
                    <a:pt x="361" y="8890"/>
                    <a:pt x="361" y="8626"/>
                  </a:cubicBezTo>
                  <a:lnTo>
                    <a:pt x="361" y="1762"/>
                  </a:lnTo>
                  <a:lnTo>
                    <a:pt x="8419" y="1762"/>
                  </a:lnTo>
                  <a:lnTo>
                    <a:pt x="8419" y="4341"/>
                  </a:lnTo>
                  <a:cubicBezTo>
                    <a:pt x="8419" y="4438"/>
                    <a:pt x="8502" y="4521"/>
                    <a:pt x="8598" y="4521"/>
                  </a:cubicBezTo>
                  <a:cubicBezTo>
                    <a:pt x="8709" y="4521"/>
                    <a:pt x="8779" y="4438"/>
                    <a:pt x="8779" y="4341"/>
                  </a:cubicBezTo>
                  <a:lnTo>
                    <a:pt x="8793" y="804"/>
                  </a:lnTo>
                  <a:cubicBezTo>
                    <a:pt x="8793" y="361"/>
                    <a:pt x="8419" y="0"/>
                    <a:pt x="79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263;p52">
              <a:extLst>
                <a:ext uri="{FF2B5EF4-FFF2-40B4-BE49-F238E27FC236}">
                  <a16:creationId xmlns:a16="http://schemas.microsoft.com/office/drawing/2014/main" id="{FBA82CAA-790C-7B76-13F4-858EEA5C037E}"/>
                </a:ext>
              </a:extLst>
            </p:cNvPr>
            <p:cNvSpPr/>
            <p:nvPr/>
          </p:nvSpPr>
          <p:spPr>
            <a:xfrm>
              <a:off x="4036328" y="1253299"/>
              <a:ext cx="19884" cy="17452"/>
            </a:xfrm>
            <a:custGeom>
              <a:avLst/>
              <a:gdLst/>
              <a:ahLst/>
              <a:cxnLst/>
              <a:rect l="l" t="t" r="r" b="b"/>
              <a:pathLst>
                <a:path w="417" h="366" extrusionOk="0">
                  <a:moveTo>
                    <a:pt x="217" y="1"/>
                  </a:moveTo>
                  <a:cubicBezTo>
                    <a:pt x="191" y="1"/>
                    <a:pt x="165" y="6"/>
                    <a:pt x="139" y="17"/>
                  </a:cubicBezTo>
                  <a:cubicBezTo>
                    <a:pt x="43" y="58"/>
                    <a:pt x="1" y="169"/>
                    <a:pt x="43" y="252"/>
                  </a:cubicBezTo>
                  <a:cubicBezTo>
                    <a:pt x="73" y="324"/>
                    <a:pt x="142" y="365"/>
                    <a:pt x="209" y="365"/>
                  </a:cubicBezTo>
                  <a:cubicBezTo>
                    <a:pt x="233" y="365"/>
                    <a:pt x="256" y="360"/>
                    <a:pt x="278" y="350"/>
                  </a:cubicBezTo>
                  <a:cubicBezTo>
                    <a:pt x="376" y="322"/>
                    <a:pt x="417" y="211"/>
                    <a:pt x="376" y="113"/>
                  </a:cubicBezTo>
                  <a:cubicBezTo>
                    <a:pt x="355" y="42"/>
                    <a:pt x="289" y="1"/>
                    <a:pt x="2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264;p52">
              <a:extLst>
                <a:ext uri="{FF2B5EF4-FFF2-40B4-BE49-F238E27FC236}">
                  <a16:creationId xmlns:a16="http://schemas.microsoft.com/office/drawing/2014/main" id="{A1C0FD59-7F10-F465-BA3A-AB55BBF88C1C}"/>
                </a:ext>
              </a:extLst>
            </p:cNvPr>
            <p:cNvSpPr/>
            <p:nvPr/>
          </p:nvSpPr>
          <p:spPr>
            <a:xfrm>
              <a:off x="4072043" y="1253299"/>
              <a:ext cx="19264" cy="17499"/>
            </a:xfrm>
            <a:custGeom>
              <a:avLst/>
              <a:gdLst/>
              <a:ahLst/>
              <a:cxnLst/>
              <a:rect l="l" t="t" r="r" b="b"/>
              <a:pathLst>
                <a:path w="404" h="367" extrusionOk="0">
                  <a:moveTo>
                    <a:pt x="213" y="1"/>
                  </a:moveTo>
                  <a:cubicBezTo>
                    <a:pt x="179" y="1"/>
                    <a:pt x="144" y="11"/>
                    <a:pt x="111" y="30"/>
                  </a:cubicBezTo>
                  <a:cubicBezTo>
                    <a:pt x="43" y="72"/>
                    <a:pt x="0" y="169"/>
                    <a:pt x="43" y="252"/>
                  </a:cubicBezTo>
                  <a:cubicBezTo>
                    <a:pt x="70" y="329"/>
                    <a:pt x="140" y="367"/>
                    <a:pt x="209" y="367"/>
                  </a:cubicBezTo>
                  <a:cubicBezTo>
                    <a:pt x="278" y="367"/>
                    <a:pt x="348" y="329"/>
                    <a:pt x="375" y="252"/>
                  </a:cubicBezTo>
                  <a:cubicBezTo>
                    <a:pt x="403" y="183"/>
                    <a:pt x="389" y="86"/>
                    <a:pt x="320" y="45"/>
                  </a:cubicBezTo>
                  <a:cubicBezTo>
                    <a:pt x="290" y="15"/>
                    <a:pt x="252" y="1"/>
                    <a:pt x="2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265;p52">
              <a:extLst>
                <a:ext uri="{FF2B5EF4-FFF2-40B4-BE49-F238E27FC236}">
                  <a16:creationId xmlns:a16="http://schemas.microsoft.com/office/drawing/2014/main" id="{2C56CE09-C273-481A-2F49-5F9AFED7D71D}"/>
                </a:ext>
              </a:extLst>
            </p:cNvPr>
            <p:cNvSpPr/>
            <p:nvPr/>
          </p:nvSpPr>
          <p:spPr>
            <a:xfrm>
              <a:off x="4202314" y="1332740"/>
              <a:ext cx="17881" cy="41055"/>
            </a:xfrm>
            <a:custGeom>
              <a:avLst/>
              <a:gdLst/>
              <a:ahLst/>
              <a:cxnLst/>
              <a:rect l="l" t="t" r="r" b="b"/>
              <a:pathLst>
                <a:path w="375" h="861" extrusionOk="0">
                  <a:moveTo>
                    <a:pt x="195" y="1"/>
                  </a:moveTo>
                  <a:cubicBezTo>
                    <a:pt x="84" y="1"/>
                    <a:pt x="1" y="84"/>
                    <a:pt x="1" y="181"/>
                  </a:cubicBezTo>
                  <a:lnTo>
                    <a:pt x="1" y="666"/>
                  </a:lnTo>
                  <a:cubicBezTo>
                    <a:pt x="1" y="777"/>
                    <a:pt x="84" y="860"/>
                    <a:pt x="195" y="860"/>
                  </a:cubicBezTo>
                  <a:cubicBezTo>
                    <a:pt x="292" y="860"/>
                    <a:pt x="375" y="777"/>
                    <a:pt x="375" y="666"/>
                  </a:cubicBezTo>
                  <a:lnTo>
                    <a:pt x="375" y="181"/>
                  </a:lnTo>
                  <a:cubicBezTo>
                    <a:pt x="375" y="84"/>
                    <a:pt x="292" y="1"/>
                    <a:pt x="1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2266;p52">
              <a:extLst>
                <a:ext uri="{FF2B5EF4-FFF2-40B4-BE49-F238E27FC236}">
                  <a16:creationId xmlns:a16="http://schemas.microsoft.com/office/drawing/2014/main" id="{9BDC419D-2CB6-4F08-9280-8FF26C2084E7}"/>
                </a:ext>
              </a:extLst>
            </p:cNvPr>
            <p:cNvSpPr/>
            <p:nvPr/>
          </p:nvSpPr>
          <p:spPr>
            <a:xfrm>
              <a:off x="4202314" y="1518611"/>
              <a:ext cx="17881" cy="41007"/>
            </a:xfrm>
            <a:custGeom>
              <a:avLst/>
              <a:gdLst/>
              <a:ahLst/>
              <a:cxnLst/>
              <a:rect l="l" t="t" r="r" b="b"/>
              <a:pathLst>
                <a:path w="375" h="860" extrusionOk="0">
                  <a:moveTo>
                    <a:pt x="195" y="0"/>
                  </a:moveTo>
                  <a:cubicBezTo>
                    <a:pt x="84" y="0"/>
                    <a:pt x="1" y="83"/>
                    <a:pt x="1" y="180"/>
                  </a:cubicBezTo>
                  <a:lnTo>
                    <a:pt x="1" y="679"/>
                  </a:lnTo>
                  <a:cubicBezTo>
                    <a:pt x="1" y="777"/>
                    <a:pt x="84" y="860"/>
                    <a:pt x="195" y="860"/>
                  </a:cubicBezTo>
                  <a:cubicBezTo>
                    <a:pt x="292" y="860"/>
                    <a:pt x="375" y="777"/>
                    <a:pt x="375" y="679"/>
                  </a:cubicBezTo>
                  <a:lnTo>
                    <a:pt x="375" y="180"/>
                  </a:lnTo>
                  <a:cubicBezTo>
                    <a:pt x="375" y="83"/>
                    <a:pt x="292" y="0"/>
                    <a:pt x="1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267;p52">
              <a:extLst>
                <a:ext uri="{FF2B5EF4-FFF2-40B4-BE49-F238E27FC236}">
                  <a16:creationId xmlns:a16="http://schemas.microsoft.com/office/drawing/2014/main" id="{DBDAE772-A99F-DEFD-B95F-EFA354CF4431}"/>
                </a:ext>
              </a:extLst>
            </p:cNvPr>
            <p:cNvSpPr/>
            <p:nvPr/>
          </p:nvSpPr>
          <p:spPr>
            <a:xfrm>
              <a:off x="4097840" y="1437215"/>
              <a:ext cx="41675" cy="17929"/>
            </a:xfrm>
            <a:custGeom>
              <a:avLst/>
              <a:gdLst/>
              <a:ahLst/>
              <a:cxnLst/>
              <a:rect l="l" t="t" r="r" b="b"/>
              <a:pathLst>
                <a:path w="874" h="376" extrusionOk="0">
                  <a:moveTo>
                    <a:pt x="181" y="1"/>
                  </a:moveTo>
                  <a:cubicBezTo>
                    <a:pt x="84" y="1"/>
                    <a:pt x="1" y="84"/>
                    <a:pt x="1" y="182"/>
                  </a:cubicBezTo>
                  <a:cubicBezTo>
                    <a:pt x="1" y="292"/>
                    <a:pt x="84" y="376"/>
                    <a:pt x="181" y="376"/>
                  </a:cubicBezTo>
                  <a:lnTo>
                    <a:pt x="694" y="376"/>
                  </a:lnTo>
                  <a:cubicBezTo>
                    <a:pt x="791" y="376"/>
                    <a:pt x="874" y="292"/>
                    <a:pt x="874" y="182"/>
                  </a:cubicBezTo>
                  <a:cubicBezTo>
                    <a:pt x="874" y="84"/>
                    <a:pt x="791" y="1"/>
                    <a:pt x="6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2268;p52">
              <a:extLst>
                <a:ext uri="{FF2B5EF4-FFF2-40B4-BE49-F238E27FC236}">
                  <a16:creationId xmlns:a16="http://schemas.microsoft.com/office/drawing/2014/main" id="{114B560D-118A-B932-A2A9-43336B4F4DE6}"/>
                </a:ext>
              </a:extLst>
            </p:cNvPr>
            <p:cNvSpPr/>
            <p:nvPr/>
          </p:nvSpPr>
          <p:spPr>
            <a:xfrm>
              <a:off x="4283663" y="1437215"/>
              <a:ext cx="41007" cy="17929"/>
            </a:xfrm>
            <a:custGeom>
              <a:avLst/>
              <a:gdLst/>
              <a:ahLst/>
              <a:cxnLst/>
              <a:rect l="l" t="t" r="r" b="b"/>
              <a:pathLst>
                <a:path w="860" h="376" extrusionOk="0">
                  <a:moveTo>
                    <a:pt x="194" y="1"/>
                  </a:moveTo>
                  <a:cubicBezTo>
                    <a:pt x="83" y="1"/>
                    <a:pt x="0" y="84"/>
                    <a:pt x="0" y="182"/>
                  </a:cubicBezTo>
                  <a:cubicBezTo>
                    <a:pt x="0" y="292"/>
                    <a:pt x="83" y="376"/>
                    <a:pt x="194" y="376"/>
                  </a:cubicBezTo>
                  <a:lnTo>
                    <a:pt x="680" y="376"/>
                  </a:lnTo>
                  <a:cubicBezTo>
                    <a:pt x="791" y="376"/>
                    <a:pt x="860" y="292"/>
                    <a:pt x="860" y="182"/>
                  </a:cubicBezTo>
                  <a:cubicBezTo>
                    <a:pt x="860" y="84"/>
                    <a:pt x="791" y="1"/>
                    <a:pt x="6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2269;p52">
              <a:extLst>
                <a:ext uri="{FF2B5EF4-FFF2-40B4-BE49-F238E27FC236}">
                  <a16:creationId xmlns:a16="http://schemas.microsoft.com/office/drawing/2014/main" id="{630EB5D8-99B9-5044-6C16-B80B0BA37A5C}"/>
                </a:ext>
              </a:extLst>
            </p:cNvPr>
            <p:cNvSpPr/>
            <p:nvPr/>
          </p:nvSpPr>
          <p:spPr>
            <a:xfrm>
              <a:off x="4127594" y="1494912"/>
              <a:ext cx="35762" cy="34284"/>
            </a:xfrm>
            <a:custGeom>
              <a:avLst/>
              <a:gdLst/>
              <a:ahLst/>
              <a:cxnLst/>
              <a:rect l="l" t="t" r="r" b="b"/>
              <a:pathLst>
                <a:path w="750" h="719" extrusionOk="0">
                  <a:moveTo>
                    <a:pt x="553" y="1"/>
                  </a:moveTo>
                  <a:cubicBezTo>
                    <a:pt x="507" y="1"/>
                    <a:pt x="458" y="18"/>
                    <a:pt x="416" y="53"/>
                  </a:cubicBezTo>
                  <a:lnTo>
                    <a:pt x="70" y="399"/>
                  </a:lnTo>
                  <a:cubicBezTo>
                    <a:pt x="0" y="469"/>
                    <a:pt x="0" y="594"/>
                    <a:pt x="70" y="663"/>
                  </a:cubicBezTo>
                  <a:cubicBezTo>
                    <a:pt x="111" y="691"/>
                    <a:pt x="153" y="719"/>
                    <a:pt x="209" y="719"/>
                  </a:cubicBezTo>
                  <a:cubicBezTo>
                    <a:pt x="250" y="719"/>
                    <a:pt x="292" y="691"/>
                    <a:pt x="333" y="663"/>
                  </a:cubicBezTo>
                  <a:lnTo>
                    <a:pt x="680" y="316"/>
                  </a:lnTo>
                  <a:cubicBezTo>
                    <a:pt x="749" y="233"/>
                    <a:pt x="749" y="122"/>
                    <a:pt x="680" y="53"/>
                  </a:cubicBezTo>
                  <a:cubicBezTo>
                    <a:pt x="645" y="18"/>
                    <a:pt x="600" y="1"/>
                    <a:pt x="5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2270;p52">
              <a:extLst>
                <a:ext uri="{FF2B5EF4-FFF2-40B4-BE49-F238E27FC236}">
                  <a16:creationId xmlns:a16="http://schemas.microsoft.com/office/drawing/2014/main" id="{45CBE4FB-14E7-F635-1DF1-C93B66805921}"/>
                </a:ext>
              </a:extLst>
            </p:cNvPr>
            <p:cNvSpPr/>
            <p:nvPr/>
          </p:nvSpPr>
          <p:spPr>
            <a:xfrm>
              <a:off x="4127594" y="1363353"/>
              <a:ext cx="36429" cy="34951"/>
            </a:xfrm>
            <a:custGeom>
              <a:avLst/>
              <a:gdLst/>
              <a:ahLst/>
              <a:cxnLst/>
              <a:rect l="l" t="t" r="r" b="b"/>
              <a:pathLst>
                <a:path w="764" h="733" extrusionOk="0">
                  <a:moveTo>
                    <a:pt x="202" y="0"/>
                  </a:moveTo>
                  <a:cubicBezTo>
                    <a:pt x="153" y="0"/>
                    <a:pt x="105" y="18"/>
                    <a:pt x="70" y="52"/>
                  </a:cubicBezTo>
                  <a:cubicBezTo>
                    <a:pt x="0" y="122"/>
                    <a:pt x="0" y="246"/>
                    <a:pt x="70" y="316"/>
                  </a:cubicBezTo>
                  <a:lnTo>
                    <a:pt x="431" y="677"/>
                  </a:lnTo>
                  <a:cubicBezTo>
                    <a:pt x="472" y="704"/>
                    <a:pt x="514" y="732"/>
                    <a:pt x="569" y="732"/>
                  </a:cubicBezTo>
                  <a:cubicBezTo>
                    <a:pt x="611" y="732"/>
                    <a:pt x="666" y="704"/>
                    <a:pt x="694" y="677"/>
                  </a:cubicBezTo>
                  <a:cubicBezTo>
                    <a:pt x="764" y="607"/>
                    <a:pt x="764" y="482"/>
                    <a:pt x="694" y="413"/>
                  </a:cubicBezTo>
                  <a:lnTo>
                    <a:pt x="333" y="52"/>
                  </a:lnTo>
                  <a:cubicBezTo>
                    <a:pt x="299" y="18"/>
                    <a:pt x="250" y="0"/>
                    <a:pt x="2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2271;p52">
              <a:extLst>
                <a:ext uri="{FF2B5EF4-FFF2-40B4-BE49-F238E27FC236}">
                  <a16:creationId xmlns:a16="http://schemas.microsoft.com/office/drawing/2014/main" id="{73AFA8F7-9ABA-C794-B0C7-BB06C4D9E892}"/>
                </a:ext>
              </a:extLst>
            </p:cNvPr>
            <p:cNvSpPr/>
            <p:nvPr/>
          </p:nvSpPr>
          <p:spPr>
            <a:xfrm>
              <a:off x="4259201" y="1494912"/>
              <a:ext cx="35762" cy="34284"/>
            </a:xfrm>
            <a:custGeom>
              <a:avLst/>
              <a:gdLst/>
              <a:ahLst/>
              <a:cxnLst/>
              <a:rect l="l" t="t" r="r" b="b"/>
              <a:pathLst>
                <a:path w="750" h="719" extrusionOk="0">
                  <a:moveTo>
                    <a:pt x="201" y="1"/>
                  </a:moveTo>
                  <a:cubicBezTo>
                    <a:pt x="153" y="1"/>
                    <a:pt x="104" y="18"/>
                    <a:pt x="69" y="53"/>
                  </a:cubicBezTo>
                  <a:cubicBezTo>
                    <a:pt x="1" y="122"/>
                    <a:pt x="1" y="233"/>
                    <a:pt x="69" y="316"/>
                  </a:cubicBezTo>
                  <a:lnTo>
                    <a:pt x="417" y="663"/>
                  </a:lnTo>
                  <a:cubicBezTo>
                    <a:pt x="458" y="691"/>
                    <a:pt x="500" y="719"/>
                    <a:pt x="555" y="719"/>
                  </a:cubicBezTo>
                  <a:cubicBezTo>
                    <a:pt x="596" y="719"/>
                    <a:pt x="652" y="691"/>
                    <a:pt x="680" y="663"/>
                  </a:cubicBezTo>
                  <a:cubicBezTo>
                    <a:pt x="749" y="594"/>
                    <a:pt x="749" y="469"/>
                    <a:pt x="680" y="399"/>
                  </a:cubicBezTo>
                  <a:lnTo>
                    <a:pt x="333" y="53"/>
                  </a:lnTo>
                  <a:cubicBezTo>
                    <a:pt x="299" y="18"/>
                    <a:pt x="250" y="1"/>
                    <a:pt x="2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2272;p52">
              <a:extLst>
                <a:ext uri="{FF2B5EF4-FFF2-40B4-BE49-F238E27FC236}">
                  <a16:creationId xmlns:a16="http://schemas.microsoft.com/office/drawing/2014/main" id="{75516F97-E281-2CF8-665A-452FD9C4A2C9}"/>
                </a:ext>
              </a:extLst>
            </p:cNvPr>
            <p:cNvSpPr/>
            <p:nvPr/>
          </p:nvSpPr>
          <p:spPr>
            <a:xfrm>
              <a:off x="4169890" y="1391200"/>
              <a:ext cx="103233" cy="108907"/>
            </a:xfrm>
            <a:custGeom>
              <a:avLst/>
              <a:gdLst/>
              <a:ahLst/>
              <a:cxnLst/>
              <a:rect l="l" t="t" r="r" b="b"/>
              <a:pathLst>
                <a:path w="2165" h="2284" extrusionOk="0">
                  <a:moveTo>
                    <a:pt x="820" y="1493"/>
                  </a:moveTo>
                  <a:cubicBezTo>
                    <a:pt x="931" y="1493"/>
                    <a:pt x="1027" y="1590"/>
                    <a:pt x="1027" y="1701"/>
                  </a:cubicBezTo>
                  <a:cubicBezTo>
                    <a:pt x="1027" y="1812"/>
                    <a:pt x="931" y="1909"/>
                    <a:pt x="820" y="1909"/>
                  </a:cubicBezTo>
                  <a:lnTo>
                    <a:pt x="598" y="1909"/>
                  </a:lnTo>
                  <a:cubicBezTo>
                    <a:pt x="487" y="1909"/>
                    <a:pt x="389" y="1812"/>
                    <a:pt x="389" y="1701"/>
                  </a:cubicBezTo>
                  <a:cubicBezTo>
                    <a:pt x="389" y="1590"/>
                    <a:pt x="487" y="1493"/>
                    <a:pt x="598" y="1493"/>
                  </a:cubicBezTo>
                  <a:close/>
                  <a:moveTo>
                    <a:pt x="1219" y="1"/>
                  </a:moveTo>
                  <a:cubicBezTo>
                    <a:pt x="1202" y="1"/>
                    <a:pt x="1184" y="3"/>
                    <a:pt x="1166" y="9"/>
                  </a:cubicBezTo>
                  <a:cubicBezTo>
                    <a:pt x="1083" y="23"/>
                    <a:pt x="1027" y="106"/>
                    <a:pt x="1027" y="189"/>
                  </a:cubicBezTo>
                  <a:lnTo>
                    <a:pt x="1027" y="1160"/>
                  </a:lnTo>
                  <a:cubicBezTo>
                    <a:pt x="958" y="1132"/>
                    <a:pt x="888" y="1119"/>
                    <a:pt x="820" y="1119"/>
                  </a:cubicBezTo>
                  <a:lnTo>
                    <a:pt x="598" y="1119"/>
                  </a:lnTo>
                  <a:cubicBezTo>
                    <a:pt x="265" y="1119"/>
                    <a:pt x="1" y="1396"/>
                    <a:pt x="15" y="1715"/>
                  </a:cubicBezTo>
                  <a:cubicBezTo>
                    <a:pt x="29" y="2034"/>
                    <a:pt x="293" y="2284"/>
                    <a:pt x="611" y="2284"/>
                  </a:cubicBezTo>
                  <a:lnTo>
                    <a:pt x="820" y="2284"/>
                  </a:lnTo>
                  <a:cubicBezTo>
                    <a:pt x="1138" y="2284"/>
                    <a:pt x="1402" y="2020"/>
                    <a:pt x="1402" y="1701"/>
                  </a:cubicBezTo>
                  <a:lnTo>
                    <a:pt x="1402" y="577"/>
                  </a:lnTo>
                  <a:cubicBezTo>
                    <a:pt x="1443" y="605"/>
                    <a:pt x="1499" y="620"/>
                    <a:pt x="1554" y="647"/>
                  </a:cubicBezTo>
                  <a:cubicBezTo>
                    <a:pt x="1735" y="703"/>
                    <a:pt x="1776" y="814"/>
                    <a:pt x="1776" y="827"/>
                  </a:cubicBezTo>
                  <a:lnTo>
                    <a:pt x="1776" y="841"/>
                  </a:lnTo>
                  <a:cubicBezTo>
                    <a:pt x="1799" y="921"/>
                    <a:pt x="1869" y="973"/>
                    <a:pt x="1948" y="973"/>
                  </a:cubicBezTo>
                  <a:cubicBezTo>
                    <a:pt x="1964" y="973"/>
                    <a:pt x="1981" y="971"/>
                    <a:pt x="1998" y="966"/>
                  </a:cubicBezTo>
                  <a:cubicBezTo>
                    <a:pt x="2096" y="938"/>
                    <a:pt x="2164" y="841"/>
                    <a:pt x="2137" y="744"/>
                  </a:cubicBezTo>
                  <a:lnTo>
                    <a:pt x="2137" y="716"/>
                  </a:lnTo>
                  <a:cubicBezTo>
                    <a:pt x="2096" y="605"/>
                    <a:pt x="1957" y="383"/>
                    <a:pt x="1665" y="287"/>
                  </a:cubicBezTo>
                  <a:cubicBezTo>
                    <a:pt x="1471" y="231"/>
                    <a:pt x="1374" y="106"/>
                    <a:pt x="1374" y="93"/>
                  </a:cubicBezTo>
                  <a:cubicBezTo>
                    <a:pt x="1341" y="38"/>
                    <a:pt x="1283" y="1"/>
                    <a:pt x="12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2273;p52">
              <a:extLst>
                <a:ext uri="{FF2B5EF4-FFF2-40B4-BE49-F238E27FC236}">
                  <a16:creationId xmlns:a16="http://schemas.microsoft.com/office/drawing/2014/main" id="{BB97A11B-4B43-5DDA-6D0F-59A53745D721}"/>
                </a:ext>
              </a:extLst>
            </p:cNvPr>
            <p:cNvSpPr/>
            <p:nvPr/>
          </p:nvSpPr>
          <p:spPr>
            <a:xfrm>
              <a:off x="4056879" y="1578120"/>
              <a:ext cx="308792" cy="52928"/>
            </a:xfrm>
            <a:custGeom>
              <a:avLst/>
              <a:gdLst/>
              <a:ahLst/>
              <a:cxnLst/>
              <a:rect l="l" t="t" r="r" b="b"/>
              <a:pathLst>
                <a:path w="6476" h="1110" extrusionOk="0">
                  <a:moveTo>
                    <a:pt x="1137" y="0"/>
                  </a:moveTo>
                  <a:cubicBezTo>
                    <a:pt x="1040" y="0"/>
                    <a:pt x="956" y="83"/>
                    <a:pt x="956" y="180"/>
                  </a:cubicBezTo>
                  <a:lnTo>
                    <a:pt x="956" y="374"/>
                  </a:lnTo>
                  <a:lnTo>
                    <a:pt x="194" y="374"/>
                  </a:lnTo>
                  <a:cubicBezTo>
                    <a:pt x="83" y="374"/>
                    <a:pt x="0" y="457"/>
                    <a:pt x="0" y="568"/>
                  </a:cubicBezTo>
                  <a:cubicBezTo>
                    <a:pt x="0" y="666"/>
                    <a:pt x="83" y="749"/>
                    <a:pt x="194" y="749"/>
                  </a:cubicBezTo>
                  <a:lnTo>
                    <a:pt x="956" y="749"/>
                  </a:lnTo>
                  <a:lnTo>
                    <a:pt x="956" y="929"/>
                  </a:lnTo>
                  <a:cubicBezTo>
                    <a:pt x="956" y="1026"/>
                    <a:pt x="1040" y="1110"/>
                    <a:pt x="1137" y="1110"/>
                  </a:cubicBezTo>
                  <a:cubicBezTo>
                    <a:pt x="1248" y="1110"/>
                    <a:pt x="1331" y="1026"/>
                    <a:pt x="1331" y="929"/>
                  </a:cubicBezTo>
                  <a:lnTo>
                    <a:pt x="1331" y="749"/>
                  </a:lnTo>
                  <a:lnTo>
                    <a:pt x="6296" y="749"/>
                  </a:lnTo>
                  <a:cubicBezTo>
                    <a:pt x="6393" y="749"/>
                    <a:pt x="6476" y="666"/>
                    <a:pt x="6476" y="568"/>
                  </a:cubicBezTo>
                  <a:cubicBezTo>
                    <a:pt x="6476" y="457"/>
                    <a:pt x="6393" y="374"/>
                    <a:pt x="6296" y="374"/>
                  </a:cubicBezTo>
                  <a:lnTo>
                    <a:pt x="1331" y="374"/>
                  </a:lnTo>
                  <a:lnTo>
                    <a:pt x="1331" y="180"/>
                  </a:lnTo>
                  <a:cubicBezTo>
                    <a:pt x="1331" y="83"/>
                    <a:pt x="1248" y="0"/>
                    <a:pt x="11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2274;p52">
              <a:extLst>
                <a:ext uri="{FF2B5EF4-FFF2-40B4-BE49-F238E27FC236}">
                  <a16:creationId xmlns:a16="http://schemas.microsoft.com/office/drawing/2014/main" id="{A1E31757-2D0A-D767-2774-2D6991842A9C}"/>
                </a:ext>
              </a:extLst>
            </p:cNvPr>
            <p:cNvSpPr/>
            <p:nvPr/>
          </p:nvSpPr>
          <p:spPr>
            <a:xfrm>
              <a:off x="4397912" y="1457242"/>
              <a:ext cx="20027" cy="17547"/>
            </a:xfrm>
            <a:custGeom>
              <a:avLst/>
              <a:gdLst/>
              <a:ahLst/>
              <a:cxnLst/>
              <a:rect l="l" t="t" r="r" b="b"/>
              <a:pathLst>
                <a:path w="420" h="368" extrusionOk="0">
                  <a:moveTo>
                    <a:pt x="221" y="0"/>
                  </a:moveTo>
                  <a:cubicBezTo>
                    <a:pt x="148" y="0"/>
                    <a:pt x="74" y="42"/>
                    <a:pt x="45" y="122"/>
                  </a:cubicBezTo>
                  <a:cubicBezTo>
                    <a:pt x="0" y="244"/>
                    <a:pt x="99" y="367"/>
                    <a:pt x="220" y="367"/>
                  </a:cubicBezTo>
                  <a:cubicBezTo>
                    <a:pt x="249" y="367"/>
                    <a:pt x="279" y="360"/>
                    <a:pt x="309" y="344"/>
                  </a:cubicBezTo>
                  <a:cubicBezTo>
                    <a:pt x="392" y="302"/>
                    <a:pt x="420" y="191"/>
                    <a:pt x="378" y="108"/>
                  </a:cubicBezTo>
                  <a:cubicBezTo>
                    <a:pt x="351" y="35"/>
                    <a:pt x="287" y="0"/>
                    <a:pt x="2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52" name="Google Shape;280;p29">
            <a:extLst>
              <a:ext uri="{FF2B5EF4-FFF2-40B4-BE49-F238E27FC236}">
                <a16:creationId xmlns:a16="http://schemas.microsoft.com/office/drawing/2014/main" id="{BF9C751B-8901-A46B-DC8A-6C1D6BD15A67}"/>
              </a:ext>
            </a:extLst>
          </p:cNvPr>
          <p:cNvCxnSpPr/>
          <p:nvPr/>
        </p:nvCxnSpPr>
        <p:spPr>
          <a:xfrm>
            <a:off x="745098" y="3232798"/>
            <a:ext cx="255600" cy="0"/>
          </a:xfrm>
          <a:prstGeom prst="straightConnector1">
            <a:avLst/>
          </a:prstGeom>
          <a:noFill/>
          <a:ln w="9525" cap="flat" cmpd="sng">
            <a:solidFill>
              <a:schemeClr val="dk1"/>
            </a:solidFill>
            <a:prstDash val="solid"/>
            <a:round/>
            <a:headEnd type="none" w="med" len="med"/>
            <a:tailEnd type="none" w="med" len="med"/>
          </a:ln>
        </p:spPr>
      </p:cxnSp>
      <p:sp>
        <p:nvSpPr>
          <p:cNvPr id="11" name="Google Shape;402;p32">
            <a:extLst>
              <a:ext uri="{FF2B5EF4-FFF2-40B4-BE49-F238E27FC236}">
                <a16:creationId xmlns:a16="http://schemas.microsoft.com/office/drawing/2014/main" id="{4DC9E7B7-D4D8-FBF2-29C0-BBAC49BBCB54}"/>
              </a:ext>
            </a:extLst>
          </p:cNvPr>
          <p:cNvSpPr txBox="1">
            <a:spLocks/>
          </p:cNvSpPr>
          <p:nvPr/>
        </p:nvSpPr>
        <p:spPr>
          <a:xfrm>
            <a:off x="1379968" y="1296300"/>
            <a:ext cx="7044032" cy="2550900"/>
          </a:xfrm>
          <a:prstGeom prst="rect">
            <a:avLst/>
          </a:prstGeom>
        </p:spPr>
        <p:txBody>
          <a:bodyPr spcFirstLastPara="1" wrap="square" lIns="91425" tIns="0" rIns="91425"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r>
              <a:rPr lang="en-US" sz="2000" dirty="0" err="1">
                <a:solidFill>
                  <a:schemeClr val="accent6"/>
                </a:solidFill>
                <a:latin typeface="Metrophobic" panose="020B0604020202020204" charset="0"/>
              </a:rPr>
              <a:t>Trực</a:t>
            </a:r>
            <a:r>
              <a:rPr lang="en-US" sz="2000" dirty="0">
                <a:solidFill>
                  <a:schemeClr val="accent6"/>
                </a:solidFill>
                <a:latin typeface="Metrophobic" panose="020B0604020202020204" charset="0"/>
              </a:rPr>
              <a:t> </a:t>
            </a:r>
            <a:r>
              <a:rPr lang="en-US" sz="2000" dirty="0" err="1">
                <a:solidFill>
                  <a:schemeClr val="accent6"/>
                </a:solidFill>
                <a:latin typeface="Metrophobic" panose="020B0604020202020204" charset="0"/>
              </a:rPr>
              <a:t>tuyến</a:t>
            </a:r>
            <a:r>
              <a:rPr lang="en-US" sz="2000" dirty="0">
                <a:solidFill>
                  <a:schemeClr val="accent6"/>
                </a:solidFill>
                <a:latin typeface="Metrophobic" panose="020B0604020202020204" charset="0"/>
              </a:rPr>
              <a:t>:</a:t>
            </a:r>
          </a:p>
          <a:p>
            <a:pPr marL="342900" indent="-342900" algn="just">
              <a:buClr>
                <a:schemeClr val="accent6"/>
              </a:buClr>
              <a:buFont typeface="Arial" panose="020B0604020202020204" pitchFamily="34" charset="0"/>
              <a:buChar char="•"/>
            </a:pPr>
            <a:r>
              <a:rPr lang="en-US" sz="2000" dirty="0" err="1">
                <a:solidFill>
                  <a:schemeClr val="accent6"/>
                </a:solidFill>
                <a:latin typeface="Metrophobic" panose="020B0604020202020204" charset="0"/>
              </a:rPr>
              <a:t>Sử</a:t>
            </a:r>
            <a:r>
              <a:rPr lang="en-US" sz="2000" dirty="0">
                <a:solidFill>
                  <a:schemeClr val="accent6"/>
                </a:solidFill>
                <a:latin typeface="Metrophobic" panose="020B0604020202020204" charset="0"/>
              </a:rPr>
              <a:t> </a:t>
            </a:r>
            <a:r>
              <a:rPr lang="en-US" sz="2000" dirty="0" err="1">
                <a:solidFill>
                  <a:schemeClr val="accent6"/>
                </a:solidFill>
                <a:latin typeface="Metrophobic" panose="020B0604020202020204" charset="0"/>
              </a:rPr>
              <a:t>dụng</a:t>
            </a:r>
            <a:r>
              <a:rPr lang="en-US" sz="2000" dirty="0">
                <a:solidFill>
                  <a:schemeClr val="accent6"/>
                </a:solidFill>
                <a:latin typeface="Metrophobic" panose="020B0604020202020204" charset="0"/>
              </a:rPr>
              <a:t> Firebase Database </a:t>
            </a:r>
            <a:r>
              <a:rPr lang="en-US" sz="2000" dirty="0" err="1">
                <a:solidFill>
                  <a:schemeClr val="accent6"/>
                </a:solidFill>
                <a:latin typeface="Metrophobic" panose="020B0604020202020204" charset="0"/>
              </a:rPr>
              <a:t>để</a:t>
            </a:r>
            <a:r>
              <a:rPr lang="en-US" sz="2000" dirty="0">
                <a:solidFill>
                  <a:schemeClr val="accent6"/>
                </a:solidFill>
                <a:latin typeface="Metrophobic" panose="020B0604020202020204" charset="0"/>
              </a:rPr>
              <a:t> </a:t>
            </a:r>
            <a:r>
              <a:rPr lang="en-US" sz="2000" dirty="0" err="1">
                <a:solidFill>
                  <a:schemeClr val="accent6"/>
                </a:solidFill>
                <a:latin typeface="Metrophobic" panose="020B0604020202020204" charset="0"/>
              </a:rPr>
              <a:t>lưu</a:t>
            </a:r>
            <a:r>
              <a:rPr lang="en-US" sz="2000" dirty="0">
                <a:solidFill>
                  <a:schemeClr val="accent6"/>
                </a:solidFill>
                <a:latin typeface="Metrophobic" panose="020B0604020202020204" charset="0"/>
              </a:rPr>
              <a:t> </a:t>
            </a:r>
            <a:r>
              <a:rPr lang="en-US" sz="2000" dirty="0" err="1">
                <a:solidFill>
                  <a:schemeClr val="accent6"/>
                </a:solidFill>
                <a:latin typeface="Metrophobic" panose="020B0604020202020204" charset="0"/>
              </a:rPr>
              <a:t>trữ</a:t>
            </a:r>
            <a:r>
              <a:rPr lang="en-US" sz="2000" dirty="0">
                <a:solidFill>
                  <a:schemeClr val="accent6"/>
                </a:solidFill>
                <a:latin typeface="Metrophobic" panose="020B0604020202020204" charset="0"/>
              </a:rPr>
              <a:t> </a:t>
            </a:r>
            <a:r>
              <a:rPr lang="en-US" sz="2000" dirty="0" err="1">
                <a:solidFill>
                  <a:schemeClr val="accent6"/>
                </a:solidFill>
                <a:latin typeface="Metrophobic" panose="020B0604020202020204" charset="0"/>
              </a:rPr>
              <a:t>các</a:t>
            </a:r>
            <a:r>
              <a:rPr lang="en-US" sz="2000" dirty="0">
                <a:solidFill>
                  <a:schemeClr val="accent6"/>
                </a:solidFill>
                <a:latin typeface="Metrophobic" panose="020B0604020202020204" charset="0"/>
              </a:rPr>
              <a:t> </a:t>
            </a:r>
            <a:r>
              <a:rPr lang="en-US" sz="2000" dirty="0" err="1">
                <a:solidFill>
                  <a:schemeClr val="accent6"/>
                </a:solidFill>
                <a:latin typeface="Metrophobic" panose="020B0604020202020204" charset="0"/>
              </a:rPr>
              <a:t>thông</a:t>
            </a:r>
            <a:r>
              <a:rPr lang="en-US" sz="2000" dirty="0">
                <a:solidFill>
                  <a:schemeClr val="accent6"/>
                </a:solidFill>
                <a:latin typeface="Metrophobic" panose="020B0604020202020204" charset="0"/>
              </a:rPr>
              <a:t> tin </a:t>
            </a:r>
            <a:r>
              <a:rPr lang="en-US" sz="2000" dirty="0" err="1">
                <a:solidFill>
                  <a:schemeClr val="accent6"/>
                </a:solidFill>
                <a:latin typeface="Metrophobic" panose="020B0604020202020204" charset="0"/>
              </a:rPr>
              <a:t>cơ</a:t>
            </a:r>
            <a:r>
              <a:rPr lang="en-US" sz="2000" dirty="0">
                <a:solidFill>
                  <a:schemeClr val="accent6"/>
                </a:solidFill>
                <a:latin typeface="Metrophobic" panose="020B0604020202020204" charset="0"/>
              </a:rPr>
              <a:t> </a:t>
            </a:r>
            <a:r>
              <a:rPr lang="en-US" sz="2000" dirty="0" err="1">
                <a:solidFill>
                  <a:schemeClr val="accent6"/>
                </a:solidFill>
                <a:latin typeface="Metrophobic" panose="020B0604020202020204" charset="0"/>
              </a:rPr>
              <a:t>bản</a:t>
            </a:r>
            <a:r>
              <a:rPr lang="en-US" sz="2000" dirty="0">
                <a:solidFill>
                  <a:schemeClr val="accent6"/>
                </a:solidFill>
                <a:latin typeface="Metrophobic" panose="020B0604020202020204" charset="0"/>
              </a:rPr>
              <a:t> </a:t>
            </a:r>
            <a:r>
              <a:rPr lang="en-US" sz="2000" dirty="0" err="1">
                <a:solidFill>
                  <a:schemeClr val="accent6"/>
                </a:solidFill>
                <a:latin typeface="Metrophobic" panose="020B0604020202020204" charset="0"/>
              </a:rPr>
              <a:t>về</a:t>
            </a:r>
            <a:r>
              <a:rPr lang="en-US" sz="2000" dirty="0">
                <a:solidFill>
                  <a:schemeClr val="accent6"/>
                </a:solidFill>
                <a:latin typeface="Metrophobic" panose="020B0604020202020204" charset="0"/>
              </a:rPr>
              <a:t> </a:t>
            </a:r>
            <a:r>
              <a:rPr lang="en-US" sz="2000" dirty="0" err="1">
                <a:solidFill>
                  <a:schemeClr val="accent6"/>
                </a:solidFill>
                <a:latin typeface="Metrophobic" panose="020B0604020202020204" charset="0"/>
              </a:rPr>
              <a:t>bài</a:t>
            </a:r>
            <a:r>
              <a:rPr lang="en-US" sz="2000" dirty="0">
                <a:solidFill>
                  <a:schemeClr val="accent6"/>
                </a:solidFill>
                <a:latin typeface="Metrophobic" panose="020B0604020202020204" charset="0"/>
              </a:rPr>
              <a:t> </a:t>
            </a:r>
            <a:r>
              <a:rPr lang="en-US" sz="2000" dirty="0" err="1">
                <a:solidFill>
                  <a:schemeClr val="accent6"/>
                </a:solidFill>
                <a:latin typeface="Metrophobic" panose="020B0604020202020204" charset="0"/>
              </a:rPr>
              <a:t>hát</a:t>
            </a:r>
            <a:r>
              <a:rPr lang="en-US" sz="2000" dirty="0">
                <a:solidFill>
                  <a:schemeClr val="accent6"/>
                </a:solidFill>
                <a:latin typeface="Metrophobic" panose="020B0604020202020204" charset="0"/>
              </a:rPr>
              <a:t>, </a:t>
            </a:r>
            <a:r>
              <a:rPr lang="en-US" sz="2000" dirty="0" err="1">
                <a:solidFill>
                  <a:schemeClr val="accent6"/>
                </a:solidFill>
                <a:latin typeface="Metrophobic" panose="020B0604020202020204" charset="0"/>
              </a:rPr>
              <a:t>danh</a:t>
            </a:r>
            <a:r>
              <a:rPr lang="en-US" sz="2000" dirty="0">
                <a:solidFill>
                  <a:schemeClr val="accent6"/>
                </a:solidFill>
                <a:latin typeface="Metrophobic" panose="020B0604020202020204" charset="0"/>
              </a:rPr>
              <a:t> </a:t>
            </a:r>
            <a:r>
              <a:rPr lang="en-US" sz="2000" dirty="0" err="1">
                <a:solidFill>
                  <a:schemeClr val="accent6"/>
                </a:solidFill>
                <a:latin typeface="Metrophobic" panose="020B0604020202020204" charset="0"/>
              </a:rPr>
              <a:t>sách</a:t>
            </a:r>
            <a:r>
              <a:rPr lang="en-US" sz="2000" dirty="0">
                <a:solidFill>
                  <a:schemeClr val="accent6"/>
                </a:solidFill>
                <a:latin typeface="Metrophobic" panose="020B0604020202020204" charset="0"/>
              </a:rPr>
              <a:t> </a:t>
            </a:r>
            <a:r>
              <a:rPr lang="en-US" sz="2000" dirty="0" err="1">
                <a:solidFill>
                  <a:schemeClr val="accent6"/>
                </a:solidFill>
                <a:latin typeface="Metrophobic" panose="020B0604020202020204" charset="0"/>
              </a:rPr>
              <a:t>phát</a:t>
            </a:r>
            <a:r>
              <a:rPr lang="en-US" sz="2000" dirty="0">
                <a:solidFill>
                  <a:schemeClr val="accent6"/>
                </a:solidFill>
                <a:latin typeface="Metrophobic" panose="020B0604020202020204" charset="0"/>
              </a:rPr>
              <a:t>, </a:t>
            </a:r>
            <a:r>
              <a:rPr lang="en-US" sz="2000" dirty="0" err="1">
                <a:solidFill>
                  <a:schemeClr val="accent6"/>
                </a:solidFill>
                <a:latin typeface="Metrophobic" panose="020B0604020202020204" charset="0"/>
              </a:rPr>
              <a:t>nghệ</a:t>
            </a:r>
            <a:r>
              <a:rPr lang="en-US" sz="2000" dirty="0">
                <a:solidFill>
                  <a:schemeClr val="accent6"/>
                </a:solidFill>
                <a:latin typeface="Metrophobic" panose="020B0604020202020204" charset="0"/>
              </a:rPr>
              <a:t> </a:t>
            </a:r>
            <a:r>
              <a:rPr lang="en-US" sz="2000" dirty="0" err="1">
                <a:solidFill>
                  <a:schemeClr val="accent6"/>
                </a:solidFill>
                <a:latin typeface="Metrophobic" panose="020B0604020202020204" charset="0"/>
              </a:rPr>
              <a:t>sĩ</a:t>
            </a:r>
            <a:r>
              <a:rPr lang="en-US" sz="2000" dirty="0">
                <a:solidFill>
                  <a:schemeClr val="accent6"/>
                </a:solidFill>
                <a:latin typeface="Metrophobic" panose="020B0604020202020204" charset="0"/>
              </a:rPr>
              <a:t>,…</a:t>
            </a:r>
          </a:p>
          <a:p>
            <a:pPr marL="342900" indent="-342900" algn="just">
              <a:buClr>
                <a:schemeClr val="accent6"/>
              </a:buClr>
              <a:buFont typeface="Arial" panose="020B0604020202020204" pitchFamily="34" charset="0"/>
              <a:buChar char="•"/>
            </a:pPr>
            <a:r>
              <a:rPr lang="en-US" sz="2000" dirty="0" err="1">
                <a:solidFill>
                  <a:schemeClr val="accent6"/>
                </a:solidFill>
                <a:latin typeface="Metrophobic" panose="020B0604020202020204" charset="0"/>
              </a:rPr>
              <a:t>Sử</a:t>
            </a:r>
            <a:r>
              <a:rPr lang="en-US" sz="2000" dirty="0">
                <a:solidFill>
                  <a:schemeClr val="accent6"/>
                </a:solidFill>
                <a:latin typeface="Metrophobic" panose="020B0604020202020204" charset="0"/>
              </a:rPr>
              <a:t> </a:t>
            </a:r>
            <a:r>
              <a:rPr lang="en-US" sz="2000" dirty="0" err="1">
                <a:solidFill>
                  <a:schemeClr val="accent6"/>
                </a:solidFill>
                <a:latin typeface="Metrophobic" panose="020B0604020202020204" charset="0"/>
              </a:rPr>
              <a:t>dụng</a:t>
            </a:r>
            <a:r>
              <a:rPr lang="en-US" sz="2000" dirty="0">
                <a:solidFill>
                  <a:schemeClr val="accent6"/>
                </a:solidFill>
                <a:latin typeface="Metrophobic" panose="020B0604020202020204" charset="0"/>
              </a:rPr>
              <a:t> Firebase Storage </a:t>
            </a:r>
            <a:r>
              <a:rPr lang="en-US" sz="2000" dirty="0" err="1">
                <a:solidFill>
                  <a:schemeClr val="accent6"/>
                </a:solidFill>
                <a:latin typeface="Metrophobic" panose="020B0604020202020204" charset="0"/>
              </a:rPr>
              <a:t>để</a:t>
            </a:r>
            <a:r>
              <a:rPr lang="en-US" sz="2000" dirty="0">
                <a:solidFill>
                  <a:schemeClr val="accent6"/>
                </a:solidFill>
                <a:latin typeface="Metrophobic" panose="020B0604020202020204" charset="0"/>
              </a:rPr>
              <a:t> </a:t>
            </a:r>
            <a:r>
              <a:rPr lang="en-US" sz="2000" dirty="0" err="1">
                <a:solidFill>
                  <a:schemeClr val="accent6"/>
                </a:solidFill>
                <a:latin typeface="Metrophobic" panose="020B0604020202020204" charset="0"/>
              </a:rPr>
              <a:t>lưu</a:t>
            </a:r>
            <a:r>
              <a:rPr lang="en-US" sz="2000" dirty="0">
                <a:solidFill>
                  <a:schemeClr val="accent6"/>
                </a:solidFill>
                <a:latin typeface="Metrophobic" panose="020B0604020202020204" charset="0"/>
              </a:rPr>
              <a:t> </a:t>
            </a:r>
            <a:r>
              <a:rPr lang="en-US" sz="2000" dirty="0" err="1">
                <a:solidFill>
                  <a:schemeClr val="accent6"/>
                </a:solidFill>
                <a:latin typeface="Metrophobic" panose="020B0604020202020204" charset="0"/>
              </a:rPr>
              <a:t>trữ</a:t>
            </a:r>
            <a:r>
              <a:rPr lang="en-US" sz="2000" dirty="0">
                <a:solidFill>
                  <a:schemeClr val="accent6"/>
                </a:solidFill>
                <a:latin typeface="Metrophobic" panose="020B0604020202020204" charset="0"/>
              </a:rPr>
              <a:t> </a:t>
            </a:r>
            <a:r>
              <a:rPr lang="en-US" sz="2000" dirty="0" err="1">
                <a:solidFill>
                  <a:schemeClr val="accent6"/>
                </a:solidFill>
                <a:latin typeface="Metrophobic" panose="020B0604020202020204" charset="0"/>
              </a:rPr>
              <a:t>các</a:t>
            </a:r>
            <a:r>
              <a:rPr lang="en-US" sz="2000" dirty="0">
                <a:solidFill>
                  <a:schemeClr val="accent6"/>
                </a:solidFill>
                <a:latin typeface="Metrophobic" panose="020B0604020202020204" charset="0"/>
              </a:rPr>
              <a:t> </a:t>
            </a:r>
            <a:r>
              <a:rPr lang="en-US" sz="2000" dirty="0" err="1">
                <a:solidFill>
                  <a:schemeClr val="accent6"/>
                </a:solidFill>
                <a:latin typeface="Metrophobic" panose="020B0604020202020204" charset="0"/>
              </a:rPr>
              <a:t>tệp</a:t>
            </a:r>
            <a:r>
              <a:rPr lang="en-US" sz="2000" dirty="0">
                <a:solidFill>
                  <a:schemeClr val="accent6"/>
                </a:solidFill>
                <a:latin typeface="Metrophobic" panose="020B0604020202020204" charset="0"/>
              </a:rPr>
              <a:t> </a:t>
            </a:r>
            <a:r>
              <a:rPr lang="en-US" sz="2000" dirty="0" err="1">
                <a:solidFill>
                  <a:schemeClr val="accent6"/>
                </a:solidFill>
                <a:latin typeface="Metrophobic" panose="020B0604020202020204" charset="0"/>
              </a:rPr>
              <a:t>âm</a:t>
            </a:r>
            <a:r>
              <a:rPr lang="en-US" sz="2000" dirty="0">
                <a:solidFill>
                  <a:schemeClr val="accent6"/>
                </a:solidFill>
                <a:latin typeface="Metrophobic" panose="020B0604020202020204" charset="0"/>
              </a:rPr>
              <a:t> </a:t>
            </a:r>
            <a:r>
              <a:rPr lang="en-US" sz="2000" dirty="0" err="1">
                <a:solidFill>
                  <a:schemeClr val="accent6"/>
                </a:solidFill>
                <a:latin typeface="Metrophobic" panose="020B0604020202020204" charset="0"/>
              </a:rPr>
              <a:t>thanh</a:t>
            </a:r>
            <a:r>
              <a:rPr lang="en-US" sz="2000" dirty="0">
                <a:solidFill>
                  <a:schemeClr val="accent6"/>
                </a:solidFill>
                <a:latin typeface="Metrophobic" panose="020B0604020202020204" charset="0"/>
              </a:rPr>
              <a:t>, </a:t>
            </a:r>
            <a:r>
              <a:rPr lang="en-US" sz="2000" dirty="0" err="1">
                <a:solidFill>
                  <a:schemeClr val="accent6"/>
                </a:solidFill>
                <a:latin typeface="Metrophobic" panose="020B0604020202020204" charset="0"/>
              </a:rPr>
              <a:t>tệp</a:t>
            </a:r>
            <a:r>
              <a:rPr lang="en-US" sz="2000" dirty="0">
                <a:solidFill>
                  <a:schemeClr val="accent6"/>
                </a:solidFill>
                <a:latin typeface="Metrophobic" panose="020B0604020202020204" charset="0"/>
              </a:rPr>
              <a:t> </a:t>
            </a:r>
            <a:r>
              <a:rPr lang="en-US" sz="2000" dirty="0" err="1">
                <a:solidFill>
                  <a:schemeClr val="accent6"/>
                </a:solidFill>
                <a:latin typeface="Metrophobic" panose="020B0604020202020204" charset="0"/>
              </a:rPr>
              <a:t>hình</a:t>
            </a:r>
            <a:r>
              <a:rPr lang="en-US" sz="2000" dirty="0">
                <a:solidFill>
                  <a:schemeClr val="accent6"/>
                </a:solidFill>
                <a:latin typeface="Metrophobic" panose="020B0604020202020204" charset="0"/>
              </a:rPr>
              <a:t> </a:t>
            </a:r>
            <a:r>
              <a:rPr lang="en-US" sz="2000" dirty="0" err="1">
                <a:solidFill>
                  <a:schemeClr val="accent6"/>
                </a:solidFill>
                <a:latin typeface="Metrophobic" panose="020B0604020202020204" charset="0"/>
              </a:rPr>
              <a:t>ảnh</a:t>
            </a:r>
            <a:r>
              <a:rPr lang="en-US" sz="2000" dirty="0">
                <a:solidFill>
                  <a:schemeClr val="accent6"/>
                </a:solidFill>
                <a:latin typeface="Metrophobic" panose="020B0604020202020204" charset="0"/>
              </a:rPr>
              <a:t>.</a:t>
            </a:r>
          </a:p>
          <a:p>
            <a:pPr algn="just">
              <a:buClr>
                <a:schemeClr val="accent6"/>
              </a:buClr>
            </a:pPr>
            <a:endParaRPr lang="en-US" sz="2000" dirty="0">
              <a:solidFill>
                <a:schemeClr val="accent6"/>
              </a:solidFill>
              <a:latin typeface="Metrophobic" panose="020B0604020202020204" charset="0"/>
            </a:endParaRPr>
          </a:p>
          <a:p>
            <a:pPr algn="just"/>
            <a:r>
              <a:rPr lang="en-US" sz="2000" dirty="0" err="1">
                <a:solidFill>
                  <a:schemeClr val="accent6"/>
                </a:solidFill>
                <a:latin typeface="Metrophobic" panose="020B0604020202020204" charset="0"/>
              </a:rPr>
              <a:t>Ngoại</a:t>
            </a:r>
            <a:r>
              <a:rPr lang="en-US" sz="2000" dirty="0">
                <a:solidFill>
                  <a:schemeClr val="accent6"/>
                </a:solidFill>
                <a:latin typeface="Metrophobic" panose="020B0604020202020204" charset="0"/>
              </a:rPr>
              <a:t> </a:t>
            </a:r>
            <a:r>
              <a:rPr lang="en-US" sz="2000" dirty="0" err="1">
                <a:solidFill>
                  <a:schemeClr val="accent6"/>
                </a:solidFill>
                <a:latin typeface="Metrophobic" panose="020B0604020202020204" charset="0"/>
              </a:rPr>
              <a:t>tuyến</a:t>
            </a:r>
            <a:r>
              <a:rPr lang="en-US" sz="2000" dirty="0">
                <a:solidFill>
                  <a:schemeClr val="accent6"/>
                </a:solidFill>
                <a:latin typeface="Metrophobic" panose="020B0604020202020204" charset="0"/>
              </a:rPr>
              <a:t>:</a:t>
            </a:r>
          </a:p>
          <a:p>
            <a:pPr algn="just"/>
            <a:r>
              <a:rPr lang="en-US" sz="2000" dirty="0" err="1">
                <a:solidFill>
                  <a:schemeClr val="accent6"/>
                </a:solidFill>
                <a:latin typeface="Metrophobic" panose="020B0604020202020204" charset="0"/>
              </a:rPr>
              <a:t>Sử</a:t>
            </a:r>
            <a:r>
              <a:rPr lang="en-US" sz="2000" dirty="0">
                <a:solidFill>
                  <a:schemeClr val="accent6"/>
                </a:solidFill>
                <a:latin typeface="Metrophobic" panose="020B0604020202020204" charset="0"/>
              </a:rPr>
              <a:t> </a:t>
            </a:r>
            <a:r>
              <a:rPr lang="en-US" sz="2000" dirty="0" err="1">
                <a:solidFill>
                  <a:schemeClr val="accent6"/>
                </a:solidFill>
                <a:latin typeface="Metrophobic" panose="020B0604020202020204" charset="0"/>
              </a:rPr>
              <a:t>dụng</a:t>
            </a:r>
            <a:r>
              <a:rPr lang="en-US" sz="2000" dirty="0">
                <a:solidFill>
                  <a:schemeClr val="accent6"/>
                </a:solidFill>
                <a:latin typeface="Metrophobic" panose="020B0604020202020204" charset="0"/>
              </a:rPr>
              <a:t> Room Database </a:t>
            </a:r>
            <a:r>
              <a:rPr lang="en-US" sz="2000" dirty="0" err="1">
                <a:solidFill>
                  <a:schemeClr val="accent6"/>
                </a:solidFill>
                <a:latin typeface="Metrophobic" panose="020B0604020202020204" charset="0"/>
              </a:rPr>
              <a:t>để</a:t>
            </a:r>
            <a:r>
              <a:rPr lang="en-US" sz="2000" dirty="0">
                <a:solidFill>
                  <a:schemeClr val="accent6"/>
                </a:solidFill>
                <a:latin typeface="Metrophobic" panose="020B0604020202020204" charset="0"/>
              </a:rPr>
              <a:t> </a:t>
            </a:r>
            <a:r>
              <a:rPr lang="en-US" sz="2000" dirty="0" err="1">
                <a:solidFill>
                  <a:schemeClr val="accent6"/>
                </a:solidFill>
                <a:latin typeface="Metrophobic" panose="020B0604020202020204" charset="0"/>
              </a:rPr>
              <a:t>lưu</a:t>
            </a:r>
            <a:r>
              <a:rPr lang="en-US" sz="2000" dirty="0">
                <a:solidFill>
                  <a:schemeClr val="accent6"/>
                </a:solidFill>
                <a:latin typeface="Metrophobic" panose="020B0604020202020204" charset="0"/>
              </a:rPr>
              <a:t> </a:t>
            </a:r>
            <a:r>
              <a:rPr lang="en-US" sz="2000" dirty="0" err="1">
                <a:solidFill>
                  <a:schemeClr val="accent6"/>
                </a:solidFill>
                <a:latin typeface="Metrophobic" panose="020B0604020202020204" charset="0"/>
              </a:rPr>
              <a:t>trữ</a:t>
            </a:r>
            <a:r>
              <a:rPr lang="en-US" sz="2000" dirty="0">
                <a:solidFill>
                  <a:schemeClr val="accent6"/>
                </a:solidFill>
                <a:latin typeface="Metrophobic" panose="020B0604020202020204" charset="0"/>
              </a:rPr>
              <a:t> </a:t>
            </a:r>
            <a:r>
              <a:rPr lang="en-US" sz="2000" dirty="0" err="1">
                <a:solidFill>
                  <a:schemeClr val="accent6"/>
                </a:solidFill>
                <a:latin typeface="Metrophobic" panose="020B0604020202020204" charset="0"/>
              </a:rPr>
              <a:t>dữ</a:t>
            </a:r>
            <a:r>
              <a:rPr lang="en-US" sz="2000" dirty="0">
                <a:solidFill>
                  <a:schemeClr val="accent6"/>
                </a:solidFill>
                <a:latin typeface="Metrophobic" panose="020B0604020202020204" charset="0"/>
              </a:rPr>
              <a:t> </a:t>
            </a:r>
            <a:r>
              <a:rPr lang="en-US" sz="2000" dirty="0" err="1">
                <a:solidFill>
                  <a:schemeClr val="accent6"/>
                </a:solidFill>
                <a:latin typeface="Metrophobic" panose="020B0604020202020204" charset="0"/>
              </a:rPr>
              <a:t>liệu</a:t>
            </a:r>
            <a:r>
              <a:rPr lang="en-US" sz="2000" dirty="0">
                <a:solidFill>
                  <a:schemeClr val="accent6"/>
                </a:solidFill>
                <a:latin typeface="Metrophobic" panose="020B0604020202020204" charset="0"/>
              </a:rPr>
              <a:t> </a:t>
            </a:r>
            <a:r>
              <a:rPr lang="en-US" sz="2000" dirty="0" err="1">
                <a:solidFill>
                  <a:schemeClr val="accent6"/>
                </a:solidFill>
                <a:latin typeface="Metrophobic" panose="020B0604020202020204" charset="0"/>
              </a:rPr>
              <a:t>về</a:t>
            </a:r>
            <a:r>
              <a:rPr lang="en-US" sz="2000" dirty="0">
                <a:solidFill>
                  <a:schemeClr val="accent6"/>
                </a:solidFill>
                <a:latin typeface="Metrophobic" panose="020B0604020202020204" charset="0"/>
              </a:rPr>
              <a:t> </a:t>
            </a:r>
            <a:r>
              <a:rPr lang="en-US" sz="2000" dirty="0" err="1">
                <a:solidFill>
                  <a:schemeClr val="accent6"/>
                </a:solidFill>
                <a:latin typeface="Metrophobic" panose="020B0604020202020204" charset="0"/>
              </a:rPr>
              <a:t>các</a:t>
            </a:r>
            <a:r>
              <a:rPr lang="en-US" sz="2000" dirty="0">
                <a:solidFill>
                  <a:schemeClr val="accent6"/>
                </a:solidFill>
                <a:latin typeface="Metrophobic" panose="020B0604020202020204" charset="0"/>
              </a:rPr>
              <a:t> </a:t>
            </a:r>
            <a:r>
              <a:rPr lang="en-US" sz="2000" dirty="0" err="1">
                <a:solidFill>
                  <a:schemeClr val="accent6"/>
                </a:solidFill>
                <a:latin typeface="Metrophobic" panose="020B0604020202020204" charset="0"/>
              </a:rPr>
              <a:t>bài</a:t>
            </a:r>
            <a:r>
              <a:rPr lang="en-US" sz="2000" dirty="0">
                <a:solidFill>
                  <a:schemeClr val="accent6"/>
                </a:solidFill>
                <a:latin typeface="Metrophobic" panose="020B0604020202020204" charset="0"/>
              </a:rPr>
              <a:t> </a:t>
            </a:r>
            <a:r>
              <a:rPr lang="en-US" sz="2000" dirty="0" err="1">
                <a:solidFill>
                  <a:schemeClr val="accent6"/>
                </a:solidFill>
                <a:latin typeface="Metrophobic" panose="020B0604020202020204" charset="0"/>
              </a:rPr>
              <a:t>hát</a:t>
            </a:r>
            <a:r>
              <a:rPr lang="en-US" sz="2000" dirty="0">
                <a:solidFill>
                  <a:schemeClr val="accent6"/>
                </a:solidFill>
                <a:latin typeface="Metrophobic" panose="020B0604020202020204" charset="0"/>
              </a:rPr>
              <a:t> </a:t>
            </a:r>
            <a:r>
              <a:rPr lang="en-US" sz="2000" dirty="0" err="1">
                <a:solidFill>
                  <a:schemeClr val="accent6"/>
                </a:solidFill>
                <a:latin typeface="Metrophobic" panose="020B0604020202020204" charset="0"/>
              </a:rPr>
              <a:t>và</a:t>
            </a:r>
            <a:r>
              <a:rPr lang="en-US" sz="2000" dirty="0">
                <a:solidFill>
                  <a:schemeClr val="accent6"/>
                </a:solidFill>
                <a:latin typeface="Metrophobic" panose="020B0604020202020204" charset="0"/>
              </a:rPr>
              <a:t> </a:t>
            </a:r>
            <a:r>
              <a:rPr lang="en-US" sz="2000" dirty="0" err="1">
                <a:solidFill>
                  <a:schemeClr val="accent6"/>
                </a:solidFill>
                <a:latin typeface="Metrophobic" panose="020B0604020202020204" charset="0"/>
              </a:rPr>
              <a:t>danh</a:t>
            </a:r>
            <a:r>
              <a:rPr lang="en-US" sz="2000" dirty="0">
                <a:solidFill>
                  <a:schemeClr val="accent6"/>
                </a:solidFill>
                <a:latin typeface="Metrophobic" panose="020B0604020202020204" charset="0"/>
              </a:rPr>
              <a:t> </a:t>
            </a:r>
            <a:r>
              <a:rPr lang="en-US" sz="2000" dirty="0" err="1">
                <a:solidFill>
                  <a:schemeClr val="accent6"/>
                </a:solidFill>
                <a:latin typeface="Metrophobic" panose="020B0604020202020204" charset="0"/>
              </a:rPr>
              <a:t>sách</a:t>
            </a:r>
            <a:r>
              <a:rPr lang="en-US" sz="2000" dirty="0">
                <a:solidFill>
                  <a:schemeClr val="accent6"/>
                </a:solidFill>
                <a:latin typeface="Metrophobic" panose="020B0604020202020204" charset="0"/>
              </a:rPr>
              <a:t> </a:t>
            </a:r>
            <a:r>
              <a:rPr lang="en-US" sz="2000" dirty="0" err="1">
                <a:solidFill>
                  <a:schemeClr val="accent6"/>
                </a:solidFill>
                <a:latin typeface="Metrophobic" panose="020B0604020202020204" charset="0"/>
              </a:rPr>
              <a:t>phát</a:t>
            </a:r>
            <a:r>
              <a:rPr lang="en-US" sz="2000" dirty="0">
                <a:solidFill>
                  <a:schemeClr val="accent6"/>
                </a:solidFill>
                <a:latin typeface="Metrophobic" panose="020B0604020202020204" charset="0"/>
              </a:rPr>
              <a:t>.  </a:t>
            </a:r>
          </a:p>
        </p:txBody>
      </p:sp>
    </p:spTree>
    <p:extLst>
      <p:ext uri="{BB962C8B-B14F-4D97-AF65-F5344CB8AC3E}">
        <p14:creationId xmlns:p14="http://schemas.microsoft.com/office/powerpoint/2010/main" val="27370349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29"/>
          <p:cNvSpPr txBox="1">
            <a:spLocks noGrp="1"/>
          </p:cNvSpPr>
          <p:nvPr>
            <p:ph type="title"/>
          </p:nvPr>
        </p:nvSpPr>
        <p:spPr>
          <a:xfrm>
            <a:off x="1998350" y="540000"/>
            <a:ext cx="6425700" cy="477600"/>
          </a:xfrm>
          <a:prstGeom prst="rect">
            <a:avLst/>
          </a:prstGeom>
        </p:spPr>
        <p:txBody>
          <a:bodyPr spcFirstLastPara="1" wrap="square" lIns="91425" tIns="0" rIns="91425" bIns="0" anchor="t" anchorCtr="0">
            <a:noAutofit/>
          </a:bodyPr>
          <a:lstStyle/>
          <a:p>
            <a:pPr marL="0" lvl="0" indent="0" algn="l" rtl="0">
              <a:spcBef>
                <a:spcPts val="0"/>
              </a:spcBef>
              <a:spcAft>
                <a:spcPts val="0"/>
              </a:spcAft>
              <a:buNone/>
            </a:pPr>
            <a:r>
              <a:rPr lang="en" dirty="0"/>
              <a:t>Kết luận</a:t>
            </a:r>
            <a:endParaRPr dirty="0"/>
          </a:p>
        </p:txBody>
      </p:sp>
      <p:grpSp>
        <p:nvGrpSpPr>
          <p:cNvPr id="255" name="Google Shape;255;p29"/>
          <p:cNvGrpSpPr/>
          <p:nvPr/>
        </p:nvGrpSpPr>
        <p:grpSpPr>
          <a:xfrm>
            <a:off x="723837" y="552000"/>
            <a:ext cx="1218671" cy="1640915"/>
            <a:chOff x="723837" y="552000"/>
            <a:chExt cx="1218671" cy="1640915"/>
          </a:xfrm>
        </p:grpSpPr>
        <p:sp>
          <p:nvSpPr>
            <p:cNvPr id="256" name="Google Shape;256;p29"/>
            <p:cNvSpPr/>
            <p:nvPr/>
          </p:nvSpPr>
          <p:spPr>
            <a:xfrm>
              <a:off x="729625" y="552000"/>
              <a:ext cx="98100" cy="98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9"/>
            <p:cNvSpPr/>
            <p:nvPr/>
          </p:nvSpPr>
          <p:spPr>
            <a:xfrm>
              <a:off x="882900" y="552000"/>
              <a:ext cx="98100" cy="9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9"/>
            <p:cNvSpPr/>
            <p:nvPr/>
          </p:nvSpPr>
          <p:spPr>
            <a:xfrm>
              <a:off x="1036175" y="552000"/>
              <a:ext cx="98100" cy="98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9"/>
            <p:cNvSpPr/>
            <p:nvPr/>
          </p:nvSpPr>
          <p:spPr>
            <a:xfrm>
              <a:off x="1379968" y="618464"/>
              <a:ext cx="255633" cy="250348"/>
            </a:xfrm>
            <a:custGeom>
              <a:avLst/>
              <a:gdLst/>
              <a:ahLst/>
              <a:cxnLst/>
              <a:rect l="l" t="t" r="r" b="b"/>
              <a:pathLst>
                <a:path w="11027" h="10799" extrusionOk="0">
                  <a:moveTo>
                    <a:pt x="5504" y="1"/>
                  </a:moveTo>
                  <a:cubicBezTo>
                    <a:pt x="5436" y="1"/>
                    <a:pt x="5367" y="2"/>
                    <a:pt x="5298" y="4"/>
                  </a:cubicBezTo>
                  <a:cubicBezTo>
                    <a:pt x="2331" y="130"/>
                    <a:pt x="1" y="2639"/>
                    <a:pt x="126" y="5621"/>
                  </a:cubicBezTo>
                  <a:cubicBezTo>
                    <a:pt x="234" y="8525"/>
                    <a:pt x="2618" y="10799"/>
                    <a:pt x="5498" y="10799"/>
                  </a:cubicBezTo>
                  <a:cubicBezTo>
                    <a:pt x="5575" y="10799"/>
                    <a:pt x="5652" y="10797"/>
                    <a:pt x="5729" y="10794"/>
                  </a:cubicBezTo>
                  <a:cubicBezTo>
                    <a:pt x="8710" y="10683"/>
                    <a:pt x="11027" y="8173"/>
                    <a:pt x="10916" y="5191"/>
                  </a:cubicBezTo>
                  <a:cubicBezTo>
                    <a:pt x="10793" y="2279"/>
                    <a:pt x="8395" y="1"/>
                    <a:pt x="550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9"/>
            <p:cNvSpPr/>
            <p:nvPr/>
          </p:nvSpPr>
          <p:spPr>
            <a:xfrm>
              <a:off x="1483960" y="686786"/>
              <a:ext cx="47650" cy="117350"/>
            </a:xfrm>
            <a:custGeom>
              <a:avLst/>
              <a:gdLst/>
              <a:ahLst/>
              <a:cxnLst/>
              <a:rect l="l" t="t" r="r" b="b"/>
              <a:pathLst>
                <a:path w="1906" h="4694" extrusionOk="0">
                  <a:moveTo>
                    <a:pt x="1906" y="0"/>
                  </a:moveTo>
                  <a:lnTo>
                    <a:pt x="0" y="2347"/>
                  </a:lnTo>
                  <a:lnTo>
                    <a:pt x="1857" y="4694"/>
                  </a:lnTo>
                </a:path>
              </a:pathLst>
            </a:custGeom>
            <a:noFill/>
            <a:ln w="9525" cap="flat" cmpd="sng">
              <a:solidFill>
                <a:schemeClr val="accent3"/>
              </a:solidFill>
              <a:prstDash val="solid"/>
              <a:round/>
              <a:headEnd type="none" w="med" len="med"/>
              <a:tailEnd type="none" w="med" len="med"/>
            </a:ln>
          </p:spPr>
        </p:sp>
        <p:sp>
          <p:nvSpPr>
            <p:cNvPr id="261" name="Google Shape;261;p29"/>
            <p:cNvSpPr/>
            <p:nvPr/>
          </p:nvSpPr>
          <p:spPr>
            <a:xfrm flipH="1">
              <a:off x="1686874" y="618464"/>
              <a:ext cx="255633" cy="250348"/>
            </a:xfrm>
            <a:custGeom>
              <a:avLst/>
              <a:gdLst/>
              <a:ahLst/>
              <a:cxnLst/>
              <a:rect l="l" t="t" r="r" b="b"/>
              <a:pathLst>
                <a:path w="11027" h="10799" extrusionOk="0">
                  <a:moveTo>
                    <a:pt x="5504" y="1"/>
                  </a:moveTo>
                  <a:cubicBezTo>
                    <a:pt x="5436" y="1"/>
                    <a:pt x="5367" y="2"/>
                    <a:pt x="5298" y="4"/>
                  </a:cubicBezTo>
                  <a:cubicBezTo>
                    <a:pt x="2331" y="130"/>
                    <a:pt x="1" y="2639"/>
                    <a:pt x="126" y="5621"/>
                  </a:cubicBezTo>
                  <a:cubicBezTo>
                    <a:pt x="234" y="8525"/>
                    <a:pt x="2618" y="10799"/>
                    <a:pt x="5498" y="10799"/>
                  </a:cubicBezTo>
                  <a:cubicBezTo>
                    <a:pt x="5575" y="10799"/>
                    <a:pt x="5652" y="10797"/>
                    <a:pt x="5729" y="10794"/>
                  </a:cubicBezTo>
                  <a:cubicBezTo>
                    <a:pt x="8710" y="10683"/>
                    <a:pt x="11027" y="8173"/>
                    <a:pt x="10916" y="5191"/>
                  </a:cubicBezTo>
                  <a:cubicBezTo>
                    <a:pt x="10793" y="2279"/>
                    <a:pt x="8395" y="1"/>
                    <a:pt x="550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9"/>
            <p:cNvSpPr/>
            <p:nvPr/>
          </p:nvSpPr>
          <p:spPr>
            <a:xfrm flipH="1">
              <a:off x="1790866" y="686786"/>
              <a:ext cx="47650" cy="117350"/>
            </a:xfrm>
            <a:custGeom>
              <a:avLst/>
              <a:gdLst/>
              <a:ahLst/>
              <a:cxnLst/>
              <a:rect l="l" t="t" r="r" b="b"/>
              <a:pathLst>
                <a:path w="1906" h="4694" extrusionOk="0">
                  <a:moveTo>
                    <a:pt x="1906" y="0"/>
                  </a:moveTo>
                  <a:lnTo>
                    <a:pt x="0" y="2347"/>
                  </a:lnTo>
                  <a:lnTo>
                    <a:pt x="1857" y="4694"/>
                  </a:lnTo>
                </a:path>
              </a:pathLst>
            </a:custGeom>
            <a:noFill/>
            <a:ln w="9525" cap="flat" cmpd="sng">
              <a:solidFill>
                <a:schemeClr val="accent3"/>
              </a:solidFill>
              <a:prstDash val="solid"/>
              <a:round/>
              <a:headEnd type="none" w="med" len="med"/>
              <a:tailEnd type="none" w="med" len="med"/>
            </a:ln>
          </p:spPr>
        </p:sp>
        <p:grpSp>
          <p:nvGrpSpPr>
            <p:cNvPr id="263" name="Google Shape;263;p29"/>
            <p:cNvGrpSpPr/>
            <p:nvPr/>
          </p:nvGrpSpPr>
          <p:grpSpPr>
            <a:xfrm>
              <a:off x="729630" y="1968358"/>
              <a:ext cx="255615" cy="224557"/>
              <a:chOff x="6184139" y="1980808"/>
              <a:chExt cx="451696" cy="396814"/>
            </a:xfrm>
          </p:grpSpPr>
          <p:sp>
            <p:nvSpPr>
              <p:cNvPr id="264" name="Google Shape;264;p29"/>
              <p:cNvSpPr/>
              <p:nvPr/>
            </p:nvSpPr>
            <p:spPr>
              <a:xfrm>
                <a:off x="6184139" y="1980808"/>
                <a:ext cx="451696" cy="396814"/>
              </a:xfrm>
              <a:custGeom>
                <a:avLst/>
                <a:gdLst/>
                <a:ahLst/>
                <a:cxnLst/>
                <a:rect l="l" t="t" r="r" b="b"/>
                <a:pathLst>
                  <a:path w="9473" h="8322" extrusionOk="0">
                    <a:moveTo>
                      <a:pt x="4272" y="361"/>
                    </a:moveTo>
                    <a:cubicBezTo>
                      <a:pt x="4675" y="361"/>
                      <a:pt x="5063" y="583"/>
                      <a:pt x="5257" y="943"/>
                    </a:cubicBezTo>
                    <a:cubicBezTo>
                      <a:pt x="5285" y="1013"/>
                      <a:pt x="5354" y="1041"/>
                      <a:pt x="5437" y="1041"/>
                    </a:cubicBezTo>
                    <a:cubicBezTo>
                      <a:pt x="5466" y="1038"/>
                      <a:pt x="5495" y="1036"/>
                      <a:pt x="5524" y="1036"/>
                    </a:cubicBezTo>
                    <a:cubicBezTo>
                      <a:pt x="5868" y="1036"/>
                      <a:pt x="6196" y="1263"/>
                      <a:pt x="6324" y="1596"/>
                    </a:cubicBezTo>
                    <a:cubicBezTo>
                      <a:pt x="6349" y="1657"/>
                      <a:pt x="6408" y="1709"/>
                      <a:pt x="6480" y="1709"/>
                    </a:cubicBezTo>
                    <a:cubicBezTo>
                      <a:pt x="6489" y="1709"/>
                      <a:pt x="6497" y="1708"/>
                      <a:pt x="6505" y="1707"/>
                    </a:cubicBezTo>
                    <a:cubicBezTo>
                      <a:pt x="6521" y="1705"/>
                      <a:pt x="6536" y="1704"/>
                      <a:pt x="6552" y="1704"/>
                    </a:cubicBezTo>
                    <a:cubicBezTo>
                      <a:pt x="6838" y="1704"/>
                      <a:pt x="7088" y="1944"/>
                      <a:pt x="7088" y="2234"/>
                    </a:cubicBezTo>
                    <a:cubicBezTo>
                      <a:pt x="7088" y="2524"/>
                      <a:pt x="6851" y="2760"/>
                      <a:pt x="6561" y="2760"/>
                    </a:cubicBezTo>
                    <a:lnTo>
                      <a:pt x="6311" y="2760"/>
                    </a:lnTo>
                    <a:lnTo>
                      <a:pt x="6311" y="2178"/>
                    </a:lnTo>
                    <a:cubicBezTo>
                      <a:pt x="6311" y="2073"/>
                      <a:pt x="6222" y="1988"/>
                      <a:pt x="6120" y="1988"/>
                    </a:cubicBezTo>
                    <a:cubicBezTo>
                      <a:pt x="6101" y="1988"/>
                      <a:pt x="6081" y="1991"/>
                      <a:pt x="6061" y="1997"/>
                    </a:cubicBezTo>
                    <a:lnTo>
                      <a:pt x="4064" y="2566"/>
                    </a:lnTo>
                    <a:cubicBezTo>
                      <a:pt x="3981" y="2594"/>
                      <a:pt x="3926" y="2677"/>
                      <a:pt x="3939" y="2760"/>
                    </a:cubicBezTo>
                    <a:lnTo>
                      <a:pt x="3066" y="2760"/>
                    </a:lnTo>
                    <a:cubicBezTo>
                      <a:pt x="2678" y="2760"/>
                      <a:pt x="2345" y="2413"/>
                      <a:pt x="2373" y="2025"/>
                    </a:cubicBezTo>
                    <a:cubicBezTo>
                      <a:pt x="2373" y="1886"/>
                      <a:pt x="2441" y="1720"/>
                      <a:pt x="2552" y="1609"/>
                    </a:cubicBezTo>
                    <a:cubicBezTo>
                      <a:pt x="2678" y="1470"/>
                      <a:pt x="2830" y="1401"/>
                      <a:pt x="3011" y="1387"/>
                    </a:cubicBezTo>
                    <a:cubicBezTo>
                      <a:pt x="3094" y="1374"/>
                      <a:pt x="3163" y="1318"/>
                      <a:pt x="3177" y="1235"/>
                    </a:cubicBezTo>
                    <a:cubicBezTo>
                      <a:pt x="3232" y="999"/>
                      <a:pt x="3371" y="777"/>
                      <a:pt x="3565" y="610"/>
                    </a:cubicBezTo>
                    <a:cubicBezTo>
                      <a:pt x="3773" y="444"/>
                      <a:pt x="4009" y="361"/>
                      <a:pt x="4272" y="361"/>
                    </a:cubicBezTo>
                    <a:close/>
                    <a:moveTo>
                      <a:pt x="5936" y="2413"/>
                    </a:moveTo>
                    <a:lnTo>
                      <a:pt x="5936" y="2816"/>
                    </a:lnTo>
                    <a:lnTo>
                      <a:pt x="4300" y="3301"/>
                    </a:lnTo>
                    <a:lnTo>
                      <a:pt x="4300" y="2885"/>
                    </a:lnTo>
                    <a:lnTo>
                      <a:pt x="5936" y="2413"/>
                    </a:lnTo>
                    <a:close/>
                    <a:moveTo>
                      <a:pt x="5618" y="4493"/>
                    </a:moveTo>
                    <a:cubicBezTo>
                      <a:pt x="5797" y="4493"/>
                      <a:pt x="5936" y="4632"/>
                      <a:pt x="5936" y="4813"/>
                    </a:cubicBezTo>
                    <a:lnTo>
                      <a:pt x="5936" y="4826"/>
                    </a:lnTo>
                    <a:lnTo>
                      <a:pt x="5936" y="4841"/>
                    </a:lnTo>
                    <a:cubicBezTo>
                      <a:pt x="5936" y="5007"/>
                      <a:pt x="5797" y="5146"/>
                      <a:pt x="5618" y="5146"/>
                    </a:cubicBezTo>
                    <a:lnTo>
                      <a:pt x="5326" y="5146"/>
                    </a:lnTo>
                    <a:cubicBezTo>
                      <a:pt x="5146" y="5146"/>
                      <a:pt x="5007" y="5007"/>
                      <a:pt x="5007" y="4841"/>
                    </a:cubicBezTo>
                    <a:lnTo>
                      <a:pt x="5007" y="4813"/>
                    </a:lnTo>
                    <a:cubicBezTo>
                      <a:pt x="5007" y="4632"/>
                      <a:pt x="5146" y="4493"/>
                      <a:pt x="5326" y="4493"/>
                    </a:cubicBezTo>
                    <a:close/>
                    <a:moveTo>
                      <a:pt x="3621" y="4909"/>
                    </a:moveTo>
                    <a:cubicBezTo>
                      <a:pt x="3800" y="4909"/>
                      <a:pt x="3939" y="5048"/>
                      <a:pt x="3939" y="5215"/>
                    </a:cubicBezTo>
                    <a:lnTo>
                      <a:pt x="3939" y="5229"/>
                    </a:lnTo>
                    <a:lnTo>
                      <a:pt x="3939" y="5242"/>
                    </a:lnTo>
                    <a:cubicBezTo>
                      <a:pt x="3939" y="5409"/>
                      <a:pt x="3800" y="5547"/>
                      <a:pt x="3621" y="5547"/>
                    </a:cubicBezTo>
                    <a:lnTo>
                      <a:pt x="3316" y="5547"/>
                    </a:lnTo>
                    <a:cubicBezTo>
                      <a:pt x="3149" y="5547"/>
                      <a:pt x="3011" y="5409"/>
                      <a:pt x="3011" y="5242"/>
                    </a:cubicBezTo>
                    <a:lnTo>
                      <a:pt x="3011" y="5215"/>
                    </a:lnTo>
                    <a:cubicBezTo>
                      <a:pt x="3011" y="5048"/>
                      <a:pt x="3149" y="4909"/>
                      <a:pt x="3316" y="4909"/>
                    </a:cubicBezTo>
                    <a:close/>
                    <a:moveTo>
                      <a:pt x="7615" y="2483"/>
                    </a:moveTo>
                    <a:lnTo>
                      <a:pt x="7615" y="6200"/>
                    </a:lnTo>
                    <a:lnTo>
                      <a:pt x="1873" y="6200"/>
                    </a:lnTo>
                    <a:lnTo>
                      <a:pt x="1873" y="2483"/>
                    </a:lnTo>
                    <a:lnTo>
                      <a:pt x="2081" y="2483"/>
                    </a:lnTo>
                    <a:cubicBezTo>
                      <a:pt x="2247" y="2871"/>
                      <a:pt x="2636" y="3134"/>
                      <a:pt x="3066" y="3134"/>
                    </a:cubicBezTo>
                    <a:lnTo>
                      <a:pt x="3939" y="3134"/>
                    </a:lnTo>
                    <a:lnTo>
                      <a:pt x="3939" y="4619"/>
                    </a:lnTo>
                    <a:cubicBezTo>
                      <a:pt x="3843" y="4563"/>
                      <a:pt x="3732" y="4536"/>
                      <a:pt x="3621" y="4536"/>
                    </a:cubicBezTo>
                    <a:lnTo>
                      <a:pt x="3316" y="4536"/>
                    </a:lnTo>
                    <a:cubicBezTo>
                      <a:pt x="2941" y="4536"/>
                      <a:pt x="2636" y="4841"/>
                      <a:pt x="2636" y="5215"/>
                    </a:cubicBezTo>
                    <a:lnTo>
                      <a:pt x="2636" y="5242"/>
                    </a:lnTo>
                    <a:cubicBezTo>
                      <a:pt x="2636" y="5617"/>
                      <a:pt x="2941" y="5922"/>
                      <a:pt x="3316" y="5922"/>
                    </a:cubicBezTo>
                    <a:lnTo>
                      <a:pt x="3621" y="5922"/>
                    </a:lnTo>
                    <a:cubicBezTo>
                      <a:pt x="4009" y="5922"/>
                      <a:pt x="4300" y="5590"/>
                      <a:pt x="4300" y="5215"/>
                    </a:cubicBezTo>
                    <a:lnTo>
                      <a:pt x="4300" y="3676"/>
                    </a:lnTo>
                    <a:lnTo>
                      <a:pt x="5936" y="3204"/>
                    </a:lnTo>
                    <a:lnTo>
                      <a:pt x="5936" y="4203"/>
                    </a:lnTo>
                    <a:cubicBezTo>
                      <a:pt x="5840" y="4161"/>
                      <a:pt x="5742" y="4133"/>
                      <a:pt x="5618" y="4133"/>
                    </a:cubicBezTo>
                    <a:lnTo>
                      <a:pt x="5326" y="4133"/>
                    </a:lnTo>
                    <a:cubicBezTo>
                      <a:pt x="4952" y="4133"/>
                      <a:pt x="4647" y="4438"/>
                      <a:pt x="4647" y="4813"/>
                    </a:cubicBezTo>
                    <a:lnTo>
                      <a:pt x="4647" y="4841"/>
                    </a:lnTo>
                    <a:cubicBezTo>
                      <a:pt x="4647" y="5215"/>
                      <a:pt x="4952" y="5520"/>
                      <a:pt x="5326" y="5520"/>
                    </a:cubicBezTo>
                    <a:lnTo>
                      <a:pt x="5618" y="5520"/>
                    </a:lnTo>
                    <a:cubicBezTo>
                      <a:pt x="6006" y="5520"/>
                      <a:pt x="6311" y="5187"/>
                      <a:pt x="6311" y="4813"/>
                    </a:cubicBezTo>
                    <a:lnTo>
                      <a:pt x="6311" y="3134"/>
                    </a:lnTo>
                    <a:lnTo>
                      <a:pt x="6561" y="3134"/>
                    </a:lnTo>
                    <a:cubicBezTo>
                      <a:pt x="6962" y="3134"/>
                      <a:pt x="7323" y="2857"/>
                      <a:pt x="7434" y="2483"/>
                    </a:cubicBezTo>
                    <a:close/>
                    <a:moveTo>
                      <a:pt x="8044" y="1664"/>
                    </a:moveTo>
                    <a:cubicBezTo>
                      <a:pt x="8253" y="1664"/>
                      <a:pt x="8432" y="1831"/>
                      <a:pt x="8432" y="2053"/>
                    </a:cubicBezTo>
                    <a:lnTo>
                      <a:pt x="8432" y="6629"/>
                    </a:lnTo>
                    <a:cubicBezTo>
                      <a:pt x="8432" y="6838"/>
                      <a:pt x="8253" y="7017"/>
                      <a:pt x="8044" y="7017"/>
                    </a:cubicBezTo>
                    <a:lnTo>
                      <a:pt x="1443" y="7017"/>
                    </a:lnTo>
                    <a:cubicBezTo>
                      <a:pt x="1221" y="7017"/>
                      <a:pt x="1055" y="6838"/>
                      <a:pt x="1055" y="6629"/>
                    </a:cubicBezTo>
                    <a:lnTo>
                      <a:pt x="1055" y="2053"/>
                    </a:lnTo>
                    <a:cubicBezTo>
                      <a:pt x="1055" y="1831"/>
                      <a:pt x="1221" y="1664"/>
                      <a:pt x="1443" y="1664"/>
                    </a:cubicBezTo>
                    <a:lnTo>
                      <a:pt x="2081" y="1664"/>
                    </a:lnTo>
                    <a:cubicBezTo>
                      <a:pt x="2025" y="1803"/>
                      <a:pt x="1998" y="1956"/>
                      <a:pt x="1998" y="2108"/>
                    </a:cubicBezTo>
                    <a:lnTo>
                      <a:pt x="1679" y="2108"/>
                    </a:lnTo>
                    <a:cubicBezTo>
                      <a:pt x="1582" y="2108"/>
                      <a:pt x="1498" y="2191"/>
                      <a:pt x="1498" y="2289"/>
                    </a:cubicBezTo>
                    <a:lnTo>
                      <a:pt x="1498" y="6394"/>
                    </a:lnTo>
                    <a:cubicBezTo>
                      <a:pt x="1498" y="6490"/>
                      <a:pt x="1582" y="6574"/>
                      <a:pt x="1679" y="6574"/>
                    </a:cubicBezTo>
                    <a:lnTo>
                      <a:pt x="7794" y="6574"/>
                    </a:lnTo>
                    <a:cubicBezTo>
                      <a:pt x="7905" y="6574"/>
                      <a:pt x="7989" y="6490"/>
                      <a:pt x="7989" y="6394"/>
                    </a:cubicBezTo>
                    <a:lnTo>
                      <a:pt x="7989" y="2289"/>
                    </a:lnTo>
                    <a:cubicBezTo>
                      <a:pt x="7989" y="2191"/>
                      <a:pt x="7905" y="2108"/>
                      <a:pt x="7794" y="2108"/>
                    </a:cubicBezTo>
                    <a:lnTo>
                      <a:pt x="7448" y="2108"/>
                    </a:lnTo>
                    <a:cubicBezTo>
                      <a:pt x="7434" y="1942"/>
                      <a:pt x="7365" y="1790"/>
                      <a:pt x="7254" y="1664"/>
                    </a:cubicBezTo>
                    <a:close/>
                    <a:moveTo>
                      <a:pt x="4272" y="0"/>
                    </a:moveTo>
                    <a:cubicBezTo>
                      <a:pt x="3926" y="0"/>
                      <a:pt x="3593" y="111"/>
                      <a:pt x="3329" y="320"/>
                    </a:cubicBezTo>
                    <a:cubicBezTo>
                      <a:pt x="3107" y="514"/>
                      <a:pt x="2941" y="749"/>
                      <a:pt x="2844" y="1026"/>
                    </a:cubicBezTo>
                    <a:cubicBezTo>
                      <a:pt x="2663" y="1069"/>
                      <a:pt x="2484" y="1165"/>
                      <a:pt x="2345" y="1290"/>
                    </a:cubicBezTo>
                    <a:lnTo>
                      <a:pt x="1443" y="1290"/>
                    </a:lnTo>
                    <a:cubicBezTo>
                      <a:pt x="1027" y="1290"/>
                      <a:pt x="681" y="1637"/>
                      <a:pt x="681" y="2053"/>
                    </a:cubicBezTo>
                    <a:lnTo>
                      <a:pt x="681" y="6629"/>
                    </a:lnTo>
                    <a:cubicBezTo>
                      <a:pt x="681" y="6768"/>
                      <a:pt x="722" y="6906"/>
                      <a:pt x="792" y="7017"/>
                    </a:cubicBezTo>
                    <a:lnTo>
                      <a:pt x="195" y="7017"/>
                    </a:lnTo>
                    <a:cubicBezTo>
                      <a:pt x="84" y="7017"/>
                      <a:pt x="1" y="7101"/>
                      <a:pt x="1" y="7198"/>
                    </a:cubicBezTo>
                    <a:lnTo>
                      <a:pt x="1" y="7642"/>
                    </a:lnTo>
                    <a:cubicBezTo>
                      <a:pt x="1" y="8016"/>
                      <a:pt x="320" y="8321"/>
                      <a:pt x="694" y="8321"/>
                    </a:cubicBezTo>
                    <a:lnTo>
                      <a:pt x="3926" y="8321"/>
                    </a:lnTo>
                    <a:cubicBezTo>
                      <a:pt x="4037" y="8321"/>
                      <a:pt x="4120" y="8238"/>
                      <a:pt x="4120" y="8141"/>
                    </a:cubicBezTo>
                    <a:cubicBezTo>
                      <a:pt x="4120" y="8030"/>
                      <a:pt x="4037" y="7947"/>
                      <a:pt x="3926" y="7947"/>
                    </a:cubicBezTo>
                    <a:lnTo>
                      <a:pt x="694" y="7947"/>
                    </a:lnTo>
                    <a:cubicBezTo>
                      <a:pt x="514" y="7947"/>
                      <a:pt x="376" y="7808"/>
                      <a:pt x="376" y="7642"/>
                    </a:cubicBezTo>
                    <a:lnTo>
                      <a:pt x="376" y="7392"/>
                    </a:lnTo>
                    <a:lnTo>
                      <a:pt x="9098" y="7392"/>
                    </a:lnTo>
                    <a:lnTo>
                      <a:pt x="9098" y="7642"/>
                    </a:lnTo>
                    <a:cubicBezTo>
                      <a:pt x="9098" y="7808"/>
                      <a:pt x="8959" y="7947"/>
                      <a:pt x="8793" y="7947"/>
                    </a:cubicBezTo>
                    <a:lnTo>
                      <a:pt x="5562" y="7947"/>
                    </a:lnTo>
                    <a:cubicBezTo>
                      <a:pt x="5451" y="7947"/>
                      <a:pt x="5368" y="8030"/>
                      <a:pt x="5368" y="8141"/>
                    </a:cubicBezTo>
                    <a:cubicBezTo>
                      <a:pt x="5368" y="8238"/>
                      <a:pt x="5451" y="8321"/>
                      <a:pt x="5562" y="8321"/>
                    </a:cubicBezTo>
                    <a:lnTo>
                      <a:pt x="8793" y="8321"/>
                    </a:lnTo>
                    <a:cubicBezTo>
                      <a:pt x="9168" y="8321"/>
                      <a:pt x="9473" y="8016"/>
                      <a:pt x="9473" y="7642"/>
                    </a:cubicBezTo>
                    <a:lnTo>
                      <a:pt x="9473" y="7198"/>
                    </a:lnTo>
                    <a:cubicBezTo>
                      <a:pt x="9473" y="7101"/>
                      <a:pt x="9390" y="7017"/>
                      <a:pt x="9292" y="7017"/>
                    </a:cubicBezTo>
                    <a:lnTo>
                      <a:pt x="8696" y="7017"/>
                    </a:lnTo>
                    <a:cubicBezTo>
                      <a:pt x="8765" y="6906"/>
                      <a:pt x="8793" y="6768"/>
                      <a:pt x="8793" y="6629"/>
                    </a:cubicBezTo>
                    <a:lnTo>
                      <a:pt x="8793" y="2053"/>
                    </a:lnTo>
                    <a:cubicBezTo>
                      <a:pt x="8793" y="1637"/>
                      <a:pt x="8460" y="1290"/>
                      <a:pt x="8044" y="1290"/>
                    </a:cubicBezTo>
                    <a:lnTo>
                      <a:pt x="6588" y="1290"/>
                    </a:lnTo>
                    <a:cubicBezTo>
                      <a:pt x="6367" y="915"/>
                      <a:pt x="5964" y="666"/>
                      <a:pt x="5520" y="666"/>
                    </a:cubicBezTo>
                    <a:cubicBezTo>
                      <a:pt x="5243" y="250"/>
                      <a:pt x="4771" y="0"/>
                      <a:pt x="42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9"/>
              <p:cNvSpPr/>
              <p:nvPr/>
            </p:nvSpPr>
            <p:spPr>
              <a:xfrm>
                <a:off x="6400384" y="2359892"/>
                <a:ext cx="19216" cy="17499"/>
              </a:xfrm>
              <a:custGeom>
                <a:avLst/>
                <a:gdLst/>
                <a:ahLst/>
                <a:cxnLst/>
                <a:rect l="l" t="t" r="r" b="b"/>
                <a:pathLst>
                  <a:path w="403" h="367" extrusionOk="0">
                    <a:moveTo>
                      <a:pt x="192" y="0"/>
                    </a:moveTo>
                    <a:cubicBezTo>
                      <a:pt x="147" y="0"/>
                      <a:pt x="103" y="19"/>
                      <a:pt x="70" y="53"/>
                    </a:cubicBezTo>
                    <a:cubicBezTo>
                      <a:pt x="14" y="121"/>
                      <a:pt x="1" y="219"/>
                      <a:pt x="56" y="288"/>
                    </a:cubicBezTo>
                    <a:cubicBezTo>
                      <a:pt x="89" y="342"/>
                      <a:pt x="142" y="366"/>
                      <a:pt x="197" y="366"/>
                    </a:cubicBezTo>
                    <a:cubicBezTo>
                      <a:pt x="283" y="366"/>
                      <a:pt x="372" y="306"/>
                      <a:pt x="389" y="205"/>
                    </a:cubicBezTo>
                    <a:cubicBezTo>
                      <a:pt x="403" y="136"/>
                      <a:pt x="362" y="53"/>
                      <a:pt x="278" y="25"/>
                    </a:cubicBezTo>
                    <a:cubicBezTo>
                      <a:pt x="251" y="8"/>
                      <a:pt x="221" y="0"/>
                      <a:pt x="1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6" name="Google Shape;266;p29"/>
            <p:cNvGrpSpPr/>
            <p:nvPr/>
          </p:nvGrpSpPr>
          <p:grpSpPr>
            <a:xfrm>
              <a:off x="729630" y="975085"/>
              <a:ext cx="255615" cy="254967"/>
              <a:chOff x="6184139" y="1220827"/>
              <a:chExt cx="451696" cy="450552"/>
            </a:xfrm>
          </p:grpSpPr>
          <p:sp>
            <p:nvSpPr>
              <p:cNvPr id="267" name="Google Shape;267;p29"/>
              <p:cNvSpPr/>
              <p:nvPr/>
            </p:nvSpPr>
            <p:spPr>
              <a:xfrm>
                <a:off x="6353416" y="1390104"/>
                <a:ext cx="117776" cy="137087"/>
              </a:xfrm>
              <a:custGeom>
                <a:avLst/>
                <a:gdLst/>
                <a:ahLst/>
                <a:cxnLst/>
                <a:rect l="l" t="t" r="r" b="b"/>
                <a:pathLst>
                  <a:path w="2470" h="2875" extrusionOk="0">
                    <a:moveTo>
                      <a:pt x="916" y="1946"/>
                    </a:moveTo>
                    <a:cubicBezTo>
                      <a:pt x="1069" y="1946"/>
                      <a:pt x="1193" y="2070"/>
                      <a:pt x="1193" y="2224"/>
                    </a:cubicBezTo>
                    <a:cubicBezTo>
                      <a:pt x="1193" y="2376"/>
                      <a:pt x="1069" y="2501"/>
                      <a:pt x="916" y="2501"/>
                    </a:cubicBezTo>
                    <a:lnTo>
                      <a:pt x="666" y="2501"/>
                    </a:lnTo>
                    <a:cubicBezTo>
                      <a:pt x="500" y="2501"/>
                      <a:pt x="376" y="2376"/>
                      <a:pt x="376" y="2224"/>
                    </a:cubicBezTo>
                    <a:cubicBezTo>
                      <a:pt x="376" y="2070"/>
                      <a:pt x="500" y="1946"/>
                      <a:pt x="666" y="1946"/>
                    </a:cubicBezTo>
                    <a:close/>
                    <a:moveTo>
                      <a:pt x="1383" y="1"/>
                    </a:moveTo>
                    <a:cubicBezTo>
                      <a:pt x="1371" y="1"/>
                      <a:pt x="1358" y="2"/>
                      <a:pt x="1347" y="5"/>
                    </a:cubicBezTo>
                    <a:cubicBezTo>
                      <a:pt x="1263" y="18"/>
                      <a:pt x="1193" y="101"/>
                      <a:pt x="1193" y="184"/>
                    </a:cubicBezTo>
                    <a:lnTo>
                      <a:pt x="1193" y="1627"/>
                    </a:lnTo>
                    <a:cubicBezTo>
                      <a:pt x="1110" y="1599"/>
                      <a:pt x="1014" y="1571"/>
                      <a:pt x="916" y="1571"/>
                    </a:cubicBezTo>
                    <a:lnTo>
                      <a:pt x="666" y="1571"/>
                    </a:lnTo>
                    <a:cubicBezTo>
                      <a:pt x="320" y="1571"/>
                      <a:pt x="15" y="1849"/>
                      <a:pt x="15" y="2209"/>
                    </a:cubicBezTo>
                    <a:cubicBezTo>
                      <a:pt x="1" y="2570"/>
                      <a:pt x="293" y="2875"/>
                      <a:pt x="666" y="2875"/>
                    </a:cubicBezTo>
                    <a:lnTo>
                      <a:pt x="916" y="2875"/>
                    </a:lnTo>
                    <a:cubicBezTo>
                      <a:pt x="1277" y="2875"/>
                      <a:pt x="1568" y="2584"/>
                      <a:pt x="1568" y="2224"/>
                    </a:cubicBezTo>
                    <a:lnTo>
                      <a:pt x="1568" y="600"/>
                    </a:lnTo>
                    <a:cubicBezTo>
                      <a:pt x="1637" y="628"/>
                      <a:pt x="1707" y="670"/>
                      <a:pt x="1804" y="698"/>
                    </a:cubicBezTo>
                    <a:cubicBezTo>
                      <a:pt x="2026" y="767"/>
                      <a:pt x="2081" y="920"/>
                      <a:pt x="2081" y="933"/>
                    </a:cubicBezTo>
                    <a:lnTo>
                      <a:pt x="2095" y="948"/>
                    </a:lnTo>
                    <a:cubicBezTo>
                      <a:pt x="2118" y="1025"/>
                      <a:pt x="2183" y="1067"/>
                      <a:pt x="2259" y="1067"/>
                    </a:cubicBezTo>
                    <a:cubicBezTo>
                      <a:pt x="2278" y="1067"/>
                      <a:pt x="2297" y="1064"/>
                      <a:pt x="2317" y="1059"/>
                    </a:cubicBezTo>
                    <a:cubicBezTo>
                      <a:pt x="2414" y="1031"/>
                      <a:pt x="2469" y="933"/>
                      <a:pt x="2442" y="822"/>
                    </a:cubicBezTo>
                    <a:cubicBezTo>
                      <a:pt x="2401" y="698"/>
                      <a:pt x="2247" y="448"/>
                      <a:pt x="1915" y="337"/>
                    </a:cubicBezTo>
                    <a:cubicBezTo>
                      <a:pt x="1665" y="268"/>
                      <a:pt x="1554" y="101"/>
                      <a:pt x="1541" y="88"/>
                    </a:cubicBezTo>
                    <a:cubicBezTo>
                      <a:pt x="1506" y="30"/>
                      <a:pt x="1443" y="1"/>
                      <a:pt x="13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9"/>
              <p:cNvSpPr/>
              <p:nvPr/>
            </p:nvSpPr>
            <p:spPr>
              <a:xfrm>
                <a:off x="6184139" y="1227598"/>
                <a:ext cx="451696" cy="443781"/>
              </a:xfrm>
              <a:custGeom>
                <a:avLst/>
                <a:gdLst/>
                <a:ahLst/>
                <a:cxnLst/>
                <a:rect l="l" t="t" r="r" b="b"/>
                <a:pathLst>
                  <a:path w="9473" h="9307" extrusionOk="0">
                    <a:moveTo>
                      <a:pt x="4672" y="2941"/>
                    </a:moveTo>
                    <a:cubicBezTo>
                      <a:pt x="5194" y="2941"/>
                      <a:pt x="5714" y="3135"/>
                      <a:pt x="6103" y="3524"/>
                    </a:cubicBezTo>
                    <a:cubicBezTo>
                      <a:pt x="6894" y="4313"/>
                      <a:pt x="6894" y="5604"/>
                      <a:pt x="6103" y="6394"/>
                    </a:cubicBezTo>
                    <a:cubicBezTo>
                      <a:pt x="5708" y="6789"/>
                      <a:pt x="5188" y="6987"/>
                      <a:pt x="4667" y="6987"/>
                    </a:cubicBezTo>
                    <a:cubicBezTo>
                      <a:pt x="4147" y="6987"/>
                      <a:pt x="3627" y="6789"/>
                      <a:pt x="3232" y="6394"/>
                    </a:cubicBezTo>
                    <a:cubicBezTo>
                      <a:pt x="2441" y="5604"/>
                      <a:pt x="2441" y="4313"/>
                      <a:pt x="3232" y="3524"/>
                    </a:cubicBezTo>
                    <a:cubicBezTo>
                      <a:pt x="3627" y="3135"/>
                      <a:pt x="4151" y="2941"/>
                      <a:pt x="4672" y="2941"/>
                    </a:cubicBezTo>
                    <a:close/>
                    <a:moveTo>
                      <a:pt x="2726" y="6554"/>
                    </a:moveTo>
                    <a:cubicBezTo>
                      <a:pt x="2820" y="6554"/>
                      <a:pt x="2913" y="6588"/>
                      <a:pt x="2983" y="6658"/>
                    </a:cubicBezTo>
                    <a:cubicBezTo>
                      <a:pt x="3121" y="6796"/>
                      <a:pt x="3121" y="7018"/>
                      <a:pt x="2983" y="7157"/>
                    </a:cubicBezTo>
                    <a:lnTo>
                      <a:pt x="1720" y="8418"/>
                    </a:lnTo>
                    <a:lnTo>
                      <a:pt x="1208" y="7919"/>
                    </a:lnTo>
                    <a:lnTo>
                      <a:pt x="2469" y="6658"/>
                    </a:lnTo>
                    <a:cubicBezTo>
                      <a:pt x="2538" y="6588"/>
                      <a:pt x="2632" y="6554"/>
                      <a:pt x="2726" y="6554"/>
                    </a:cubicBezTo>
                    <a:close/>
                    <a:moveTo>
                      <a:pt x="944" y="8183"/>
                    </a:moveTo>
                    <a:lnTo>
                      <a:pt x="1457" y="8682"/>
                    </a:lnTo>
                    <a:lnTo>
                      <a:pt x="1304" y="8834"/>
                    </a:lnTo>
                    <a:cubicBezTo>
                      <a:pt x="1235" y="8904"/>
                      <a:pt x="1145" y="8938"/>
                      <a:pt x="1055" y="8938"/>
                    </a:cubicBezTo>
                    <a:cubicBezTo>
                      <a:pt x="964" y="8938"/>
                      <a:pt x="874" y="8904"/>
                      <a:pt x="805" y="8834"/>
                    </a:cubicBezTo>
                    <a:cubicBezTo>
                      <a:pt x="666" y="8696"/>
                      <a:pt x="666" y="8474"/>
                      <a:pt x="805" y="8335"/>
                    </a:cubicBezTo>
                    <a:lnTo>
                      <a:pt x="944" y="8183"/>
                    </a:lnTo>
                    <a:close/>
                    <a:moveTo>
                      <a:pt x="4718" y="1"/>
                    </a:moveTo>
                    <a:cubicBezTo>
                      <a:pt x="4642" y="1"/>
                      <a:pt x="4571" y="51"/>
                      <a:pt x="4549" y="125"/>
                    </a:cubicBezTo>
                    <a:cubicBezTo>
                      <a:pt x="4508" y="223"/>
                      <a:pt x="4564" y="320"/>
                      <a:pt x="4660" y="362"/>
                    </a:cubicBezTo>
                    <a:cubicBezTo>
                      <a:pt x="5146" y="541"/>
                      <a:pt x="5548" y="889"/>
                      <a:pt x="5797" y="1346"/>
                    </a:cubicBezTo>
                    <a:cubicBezTo>
                      <a:pt x="5834" y="1394"/>
                      <a:pt x="5890" y="1432"/>
                      <a:pt x="5950" y="1432"/>
                    </a:cubicBezTo>
                    <a:cubicBezTo>
                      <a:pt x="5959" y="1432"/>
                      <a:pt x="5969" y="1431"/>
                      <a:pt x="5978" y="1429"/>
                    </a:cubicBezTo>
                    <a:lnTo>
                      <a:pt x="6130" y="1429"/>
                    </a:lnTo>
                    <a:cubicBezTo>
                      <a:pt x="6824" y="1429"/>
                      <a:pt x="7462" y="1873"/>
                      <a:pt x="7711" y="2511"/>
                    </a:cubicBezTo>
                    <a:cubicBezTo>
                      <a:pt x="7739" y="2594"/>
                      <a:pt x="7822" y="2636"/>
                      <a:pt x="7905" y="2636"/>
                    </a:cubicBezTo>
                    <a:cubicBezTo>
                      <a:pt x="7947" y="2636"/>
                      <a:pt x="7975" y="2622"/>
                      <a:pt x="8016" y="2622"/>
                    </a:cubicBezTo>
                    <a:cubicBezTo>
                      <a:pt x="8613" y="2622"/>
                      <a:pt x="9098" y="3121"/>
                      <a:pt x="9098" y="3718"/>
                    </a:cubicBezTo>
                    <a:cubicBezTo>
                      <a:pt x="9098" y="4328"/>
                      <a:pt x="8613" y="4813"/>
                      <a:pt x="8016" y="4813"/>
                    </a:cubicBezTo>
                    <a:lnTo>
                      <a:pt x="7073" y="4813"/>
                    </a:lnTo>
                    <a:cubicBezTo>
                      <a:pt x="7004" y="3870"/>
                      <a:pt x="6380" y="3024"/>
                      <a:pt x="5492" y="2705"/>
                    </a:cubicBezTo>
                    <a:cubicBezTo>
                      <a:pt x="5230" y="2611"/>
                      <a:pt x="4957" y="2565"/>
                      <a:pt x="4687" y="2565"/>
                    </a:cubicBezTo>
                    <a:cubicBezTo>
                      <a:pt x="4001" y="2565"/>
                      <a:pt x="3329" y="2857"/>
                      <a:pt x="2872" y="3385"/>
                    </a:cubicBezTo>
                    <a:cubicBezTo>
                      <a:pt x="2705" y="3579"/>
                      <a:pt x="2567" y="3787"/>
                      <a:pt x="2456" y="4023"/>
                    </a:cubicBezTo>
                    <a:cubicBezTo>
                      <a:pt x="2358" y="4272"/>
                      <a:pt x="2289" y="4550"/>
                      <a:pt x="2275" y="4813"/>
                    </a:cubicBezTo>
                    <a:lnTo>
                      <a:pt x="1762" y="4813"/>
                    </a:lnTo>
                    <a:cubicBezTo>
                      <a:pt x="999" y="4813"/>
                      <a:pt x="376" y="4189"/>
                      <a:pt x="376" y="3426"/>
                    </a:cubicBezTo>
                    <a:cubicBezTo>
                      <a:pt x="376" y="2719"/>
                      <a:pt x="944" y="2109"/>
                      <a:pt x="1651" y="2054"/>
                    </a:cubicBezTo>
                    <a:cubicBezTo>
                      <a:pt x="1735" y="2039"/>
                      <a:pt x="1803" y="1984"/>
                      <a:pt x="1818" y="1900"/>
                    </a:cubicBezTo>
                    <a:cubicBezTo>
                      <a:pt x="1984" y="1194"/>
                      <a:pt x="2484" y="611"/>
                      <a:pt x="3177" y="362"/>
                    </a:cubicBezTo>
                    <a:cubicBezTo>
                      <a:pt x="3273" y="334"/>
                      <a:pt x="3316" y="223"/>
                      <a:pt x="3273" y="125"/>
                    </a:cubicBezTo>
                    <a:cubicBezTo>
                      <a:pt x="3251" y="48"/>
                      <a:pt x="3176" y="6"/>
                      <a:pt x="3098" y="6"/>
                    </a:cubicBezTo>
                    <a:cubicBezTo>
                      <a:pt x="3078" y="6"/>
                      <a:pt x="3058" y="9"/>
                      <a:pt x="3038" y="14"/>
                    </a:cubicBezTo>
                    <a:cubicBezTo>
                      <a:pt x="2650" y="153"/>
                      <a:pt x="2303" y="403"/>
                      <a:pt x="2025" y="722"/>
                    </a:cubicBezTo>
                    <a:cubicBezTo>
                      <a:pt x="1776" y="1000"/>
                      <a:pt x="1596" y="1332"/>
                      <a:pt x="1498" y="1693"/>
                    </a:cubicBezTo>
                    <a:cubicBezTo>
                      <a:pt x="653" y="1832"/>
                      <a:pt x="1" y="2581"/>
                      <a:pt x="1" y="3426"/>
                    </a:cubicBezTo>
                    <a:cubicBezTo>
                      <a:pt x="1" y="4397"/>
                      <a:pt x="792" y="5188"/>
                      <a:pt x="1762" y="5188"/>
                    </a:cubicBezTo>
                    <a:lnTo>
                      <a:pt x="2289" y="5188"/>
                    </a:lnTo>
                    <a:cubicBezTo>
                      <a:pt x="2317" y="5534"/>
                      <a:pt x="2428" y="5881"/>
                      <a:pt x="2608" y="6186"/>
                    </a:cubicBezTo>
                    <a:cubicBezTo>
                      <a:pt x="2469" y="6214"/>
                      <a:pt x="2330" y="6283"/>
                      <a:pt x="2206" y="6394"/>
                    </a:cubicBezTo>
                    <a:lnTo>
                      <a:pt x="542" y="8072"/>
                    </a:lnTo>
                    <a:cubicBezTo>
                      <a:pt x="250" y="8350"/>
                      <a:pt x="250" y="8807"/>
                      <a:pt x="542" y="9099"/>
                    </a:cubicBezTo>
                    <a:cubicBezTo>
                      <a:pt x="681" y="9237"/>
                      <a:pt x="868" y="9307"/>
                      <a:pt x="1055" y="9307"/>
                    </a:cubicBezTo>
                    <a:cubicBezTo>
                      <a:pt x="1242" y="9307"/>
                      <a:pt x="1430" y="9237"/>
                      <a:pt x="1568" y="9099"/>
                    </a:cubicBezTo>
                    <a:lnTo>
                      <a:pt x="3232" y="7420"/>
                    </a:lnTo>
                    <a:cubicBezTo>
                      <a:pt x="3343" y="7309"/>
                      <a:pt x="3412" y="7170"/>
                      <a:pt x="3440" y="7018"/>
                    </a:cubicBezTo>
                    <a:cubicBezTo>
                      <a:pt x="3815" y="7240"/>
                      <a:pt x="4244" y="7364"/>
                      <a:pt x="4675" y="7364"/>
                    </a:cubicBezTo>
                    <a:cubicBezTo>
                      <a:pt x="5285" y="7364"/>
                      <a:pt x="5895" y="7129"/>
                      <a:pt x="6367" y="6658"/>
                    </a:cubicBezTo>
                    <a:cubicBezTo>
                      <a:pt x="6783" y="6242"/>
                      <a:pt x="7004" y="5728"/>
                      <a:pt x="7060" y="5188"/>
                    </a:cubicBezTo>
                    <a:lnTo>
                      <a:pt x="8016" y="5188"/>
                    </a:lnTo>
                    <a:cubicBezTo>
                      <a:pt x="8821" y="5188"/>
                      <a:pt x="9473" y="4522"/>
                      <a:pt x="9473" y="3718"/>
                    </a:cubicBezTo>
                    <a:cubicBezTo>
                      <a:pt x="9473" y="2913"/>
                      <a:pt x="8821" y="2261"/>
                      <a:pt x="8016" y="2261"/>
                    </a:cubicBezTo>
                    <a:lnTo>
                      <a:pt x="8003" y="2261"/>
                    </a:lnTo>
                    <a:cubicBezTo>
                      <a:pt x="7670" y="1540"/>
                      <a:pt x="6935" y="1055"/>
                      <a:pt x="6130" y="1055"/>
                    </a:cubicBezTo>
                    <a:lnTo>
                      <a:pt x="6061" y="1055"/>
                    </a:lnTo>
                    <a:cubicBezTo>
                      <a:pt x="5770" y="569"/>
                      <a:pt x="5313" y="209"/>
                      <a:pt x="4786" y="14"/>
                    </a:cubicBezTo>
                    <a:cubicBezTo>
                      <a:pt x="4763" y="5"/>
                      <a:pt x="4740" y="1"/>
                      <a:pt x="471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9"/>
              <p:cNvSpPr/>
              <p:nvPr/>
            </p:nvSpPr>
            <p:spPr>
              <a:xfrm>
                <a:off x="6361570" y="1220827"/>
                <a:ext cx="19025" cy="17690"/>
              </a:xfrm>
              <a:custGeom>
                <a:avLst/>
                <a:gdLst/>
                <a:ahLst/>
                <a:cxnLst/>
                <a:rect l="l" t="t" r="r" b="b"/>
                <a:pathLst>
                  <a:path w="399" h="371" extrusionOk="0">
                    <a:moveTo>
                      <a:pt x="187" y="1"/>
                    </a:moveTo>
                    <a:cubicBezTo>
                      <a:pt x="174" y="1"/>
                      <a:pt x="161" y="2"/>
                      <a:pt x="149" y="4"/>
                    </a:cubicBezTo>
                    <a:cubicBezTo>
                      <a:pt x="79" y="32"/>
                      <a:pt x="24" y="101"/>
                      <a:pt x="11" y="171"/>
                    </a:cubicBezTo>
                    <a:cubicBezTo>
                      <a:pt x="1" y="288"/>
                      <a:pt x="101" y="370"/>
                      <a:pt x="200" y="370"/>
                    </a:cubicBezTo>
                    <a:cubicBezTo>
                      <a:pt x="241" y="370"/>
                      <a:pt x="283" y="356"/>
                      <a:pt x="316" y="323"/>
                    </a:cubicBezTo>
                    <a:cubicBezTo>
                      <a:pt x="385" y="267"/>
                      <a:pt x="399" y="156"/>
                      <a:pt x="357" y="88"/>
                    </a:cubicBezTo>
                    <a:cubicBezTo>
                      <a:pt x="323" y="30"/>
                      <a:pt x="250" y="1"/>
                      <a:pt x="1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0" name="Google Shape;270;p29"/>
            <p:cNvGrpSpPr/>
            <p:nvPr/>
          </p:nvGrpSpPr>
          <p:grpSpPr>
            <a:xfrm>
              <a:off x="723837" y="1482615"/>
              <a:ext cx="267223" cy="233165"/>
              <a:chOff x="6908262" y="1240186"/>
              <a:chExt cx="472209" cy="412024"/>
            </a:xfrm>
          </p:grpSpPr>
          <p:sp>
            <p:nvSpPr>
              <p:cNvPr id="271" name="Google Shape;271;p29"/>
              <p:cNvSpPr/>
              <p:nvPr/>
            </p:nvSpPr>
            <p:spPr>
              <a:xfrm>
                <a:off x="7105958" y="1594618"/>
                <a:ext cx="76769" cy="17929"/>
              </a:xfrm>
              <a:custGeom>
                <a:avLst/>
                <a:gdLst/>
                <a:ahLst/>
                <a:cxnLst/>
                <a:rect l="l" t="t" r="r" b="b"/>
                <a:pathLst>
                  <a:path w="1610" h="376" extrusionOk="0">
                    <a:moveTo>
                      <a:pt x="181" y="0"/>
                    </a:moveTo>
                    <a:cubicBezTo>
                      <a:pt x="84" y="0"/>
                      <a:pt x="1" y="84"/>
                      <a:pt x="1" y="181"/>
                    </a:cubicBezTo>
                    <a:cubicBezTo>
                      <a:pt x="1" y="292"/>
                      <a:pt x="84" y="375"/>
                      <a:pt x="181" y="375"/>
                    </a:cubicBezTo>
                    <a:lnTo>
                      <a:pt x="1429" y="375"/>
                    </a:lnTo>
                    <a:cubicBezTo>
                      <a:pt x="1540" y="375"/>
                      <a:pt x="1609" y="292"/>
                      <a:pt x="1609" y="181"/>
                    </a:cubicBezTo>
                    <a:cubicBezTo>
                      <a:pt x="1609" y="84"/>
                      <a:pt x="1540" y="0"/>
                      <a:pt x="14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9"/>
              <p:cNvSpPr/>
              <p:nvPr/>
            </p:nvSpPr>
            <p:spPr>
              <a:xfrm>
                <a:off x="7080209" y="1365642"/>
                <a:ext cx="136229" cy="159593"/>
              </a:xfrm>
              <a:custGeom>
                <a:avLst/>
                <a:gdLst/>
                <a:ahLst/>
                <a:cxnLst/>
                <a:rect l="l" t="t" r="r" b="b"/>
                <a:pathLst>
                  <a:path w="2857" h="3347" extrusionOk="0">
                    <a:moveTo>
                      <a:pt x="1054" y="2237"/>
                    </a:moveTo>
                    <a:cubicBezTo>
                      <a:pt x="1262" y="2237"/>
                      <a:pt x="1415" y="2404"/>
                      <a:pt x="1415" y="2598"/>
                    </a:cubicBezTo>
                    <a:lnTo>
                      <a:pt x="1415" y="2611"/>
                    </a:lnTo>
                    <a:cubicBezTo>
                      <a:pt x="1415" y="2820"/>
                      <a:pt x="1262" y="2972"/>
                      <a:pt x="1054" y="2972"/>
                    </a:cubicBezTo>
                    <a:lnTo>
                      <a:pt x="735" y="2972"/>
                    </a:lnTo>
                    <a:cubicBezTo>
                      <a:pt x="541" y="2972"/>
                      <a:pt x="374" y="2820"/>
                      <a:pt x="374" y="2611"/>
                    </a:cubicBezTo>
                    <a:lnTo>
                      <a:pt x="374" y="2598"/>
                    </a:lnTo>
                    <a:cubicBezTo>
                      <a:pt x="374" y="2404"/>
                      <a:pt x="541" y="2237"/>
                      <a:pt x="735" y="2237"/>
                    </a:cubicBezTo>
                    <a:close/>
                    <a:moveTo>
                      <a:pt x="1594" y="1"/>
                    </a:moveTo>
                    <a:cubicBezTo>
                      <a:pt x="1580" y="1"/>
                      <a:pt x="1567" y="2"/>
                      <a:pt x="1553" y="4"/>
                    </a:cubicBezTo>
                    <a:cubicBezTo>
                      <a:pt x="1470" y="32"/>
                      <a:pt x="1415" y="102"/>
                      <a:pt x="1415" y="185"/>
                    </a:cubicBezTo>
                    <a:lnTo>
                      <a:pt x="1415" y="1960"/>
                    </a:lnTo>
                    <a:cubicBezTo>
                      <a:pt x="1317" y="1904"/>
                      <a:pt x="1193" y="1862"/>
                      <a:pt x="1054" y="1862"/>
                    </a:cubicBezTo>
                    <a:lnTo>
                      <a:pt x="735" y="1862"/>
                    </a:lnTo>
                    <a:cubicBezTo>
                      <a:pt x="333" y="1862"/>
                      <a:pt x="0" y="2195"/>
                      <a:pt x="0" y="2598"/>
                    </a:cubicBezTo>
                    <a:lnTo>
                      <a:pt x="0" y="2611"/>
                    </a:lnTo>
                    <a:cubicBezTo>
                      <a:pt x="0" y="3014"/>
                      <a:pt x="333" y="3347"/>
                      <a:pt x="735" y="3347"/>
                    </a:cubicBezTo>
                    <a:lnTo>
                      <a:pt x="1054" y="3347"/>
                    </a:lnTo>
                    <a:cubicBezTo>
                      <a:pt x="1456" y="3347"/>
                      <a:pt x="1789" y="3014"/>
                      <a:pt x="1789" y="2611"/>
                    </a:cubicBezTo>
                    <a:lnTo>
                      <a:pt x="1789" y="2598"/>
                    </a:lnTo>
                    <a:lnTo>
                      <a:pt x="1789" y="614"/>
                    </a:lnTo>
                    <a:cubicBezTo>
                      <a:pt x="1872" y="670"/>
                      <a:pt x="1983" y="725"/>
                      <a:pt x="2108" y="767"/>
                    </a:cubicBezTo>
                    <a:cubicBezTo>
                      <a:pt x="2399" y="850"/>
                      <a:pt x="2469" y="1058"/>
                      <a:pt x="2469" y="1058"/>
                    </a:cubicBezTo>
                    <a:lnTo>
                      <a:pt x="2482" y="1086"/>
                    </a:lnTo>
                    <a:cubicBezTo>
                      <a:pt x="2505" y="1154"/>
                      <a:pt x="2575" y="1204"/>
                      <a:pt x="2645" y="1204"/>
                    </a:cubicBezTo>
                    <a:cubicBezTo>
                      <a:pt x="2661" y="1204"/>
                      <a:pt x="2676" y="1202"/>
                      <a:pt x="2691" y="1197"/>
                    </a:cubicBezTo>
                    <a:cubicBezTo>
                      <a:pt x="2802" y="1183"/>
                      <a:pt x="2857" y="1072"/>
                      <a:pt x="2829" y="975"/>
                    </a:cubicBezTo>
                    <a:lnTo>
                      <a:pt x="2829" y="961"/>
                    </a:lnTo>
                    <a:cubicBezTo>
                      <a:pt x="2787" y="808"/>
                      <a:pt x="2607" y="531"/>
                      <a:pt x="2219" y="407"/>
                    </a:cubicBezTo>
                    <a:cubicBezTo>
                      <a:pt x="1914" y="309"/>
                      <a:pt x="1775" y="115"/>
                      <a:pt x="1761" y="87"/>
                    </a:cubicBezTo>
                    <a:cubicBezTo>
                      <a:pt x="1726" y="30"/>
                      <a:pt x="1663" y="1"/>
                      <a:pt x="15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9"/>
              <p:cNvSpPr/>
              <p:nvPr/>
            </p:nvSpPr>
            <p:spPr>
              <a:xfrm>
                <a:off x="7019365" y="1240186"/>
                <a:ext cx="249999" cy="412024"/>
              </a:xfrm>
              <a:custGeom>
                <a:avLst/>
                <a:gdLst/>
                <a:ahLst/>
                <a:cxnLst/>
                <a:rect l="l" t="t" r="r" b="b"/>
                <a:pathLst>
                  <a:path w="5243" h="8641" extrusionOk="0">
                    <a:moveTo>
                      <a:pt x="3578" y="361"/>
                    </a:moveTo>
                    <a:lnTo>
                      <a:pt x="3578" y="403"/>
                    </a:lnTo>
                    <a:lnTo>
                      <a:pt x="3578" y="666"/>
                    </a:lnTo>
                    <a:cubicBezTo>
                      <a:pt x="3578" y="736"/>
                      <a:pt x="3523" y="791"/>
                      <a:pt x="3453" y="791"/>
                    </a:cubicBezTo>
                    <a:lnTo>
                      <a:pt x="1803" y="791"/>
                    </a:lnTo>
                    <a:cubicBezTo>
                      <a:pt x="1720" y="791"/>
                      <a:pt x="1665" y="736"/>
                      <a:pt x="1665" y="666"/>
                    </a:cubicBezTo>
                    <a:lnTo>
                      <a:pt x="1665" y="403"/>
                    </a:lnTo>
                    <a:lnTo>
                      <a:pt x="1665" y="361"/>
                    </a:lnTo>
                    <a:close/>
                    <a:moveTo>
                      <a:pt x="832" y="0"/>
                    </a:moveTo>
                    <a:cubicBezTo>
                      <a:pt x="374" y="0"/>
                      <a:pt x="0" y="375"/>
                      <a:pt x="0" y="832"/>
                    </a:cubicBezTo>
                    <a:lnTo>
                      <a:pt x="0" y="1636"/>
                    </a:lnTo>
                    <a:cubicBezTo>
                      <a:pt x="0" y="1747"/>
                      <a:pt x="84" y="1831"/>
                      <a:pt x="180" y="1831"/>
                    </a:cubicBezTo>
                    <a:cubicBezTo>
                      <a:pt x="291" y="1831"/>
                      <a:pt x="374" y="1747"/>
                      <a:pt x="374" y="1636"/>
                    </a:cubicBezTo>
                    <a:lnTo>
                      <a:pt x="374" y="832"/>
                    </a:lnTo>
                    <a:cubicBezTo>
                      <a:pt x="374" y="569"/>
                      <a:pt x="568" y="361"/>
                      <a:pt x="832" y="361"/>
                    </a:cubicBezTo>
                    <a:lnTo>
                      <a:pt x="1262" y="361"/>
                    </a:lnTo>
                    <a:cubicBezTo>
                      <a:pt x="1276" y="361"/>
                      <a:pt x="1290" y="388"/>
                      <a:pt x="1290" y="403"/>
                    </a:cubicBezTo>
                    <a:lnTo>
                      <a:pt x="1290" y="666"/>
                    </a:lnTo>
                    <a:cubicBezTo>
                      <a:pt x="1290" y="943"/>
                      <a:pt x="1526" y="1165"/>
                      <a:pt x="1803" y="1165"/>
                    </a:cubicBezTo>
                    <a:lnTo>
                      <a:pt x="3453" y="1165"/>
                    </a:lnTo>
                    <a:cubicBezTo>
                      <a:pt x="3730" y="1165"/>
                      <a:pt x="3952" y="943"/>
                      <a:pt x="3952" y="666"/>
                    </a:cubicBezTo>
                    <a:lnTo>
                      <a:pt x="3952" y="403"/>
                    </a:lnTo>
                    <a:cubicBezTo>
                      <a:pt x="3952" y="388"/>
                      <a:pt x="3967" y="361"/>
                      <a:pt x="3994" y="361"/>
                    </a:cubicBezTo>
                    <a:lnTo>
                      <a:pt x="4410" y="361"/>
                    </a:lnTo>
                    <a:cubicBezTo>
                      <a:pt x="4673" y="361"/>
                      <a:pt x="4882" y="569"/>
                      <a:pt x="4882" y="832"/>
                    </a:cubicBezTo>
                    <a:lnTo>
                      <a:pt x="4882" y="7808"/>
                    </a:lnTo>
                    <a:cubicBezTo>
                      <a:pt x="4882" y="8058"/>
                      <a:pt x="4673" y="8265"/>
                      <a:pt x="4410" y="8265"/>
                    </a:cubicBezTo>
                    <a:lnTo>
                      <a:pt x="832" y="8265"/>
                    </a:lnTo>
                    <a:cubicBezTo>
                      <a:pt x="583" y="8265"/>
                      <a:pt x="374" y="8058"/>
                      <a:pt x="374" y="7808"/>
                    </a:cubicBezTo>
                    <a:lnTo>
                      <a:pt x="374" y="3273"/>
                    </a:lnTo>
                    <a:cubicBezTo>
                      <a:pt x="374" y="3162"/>
                      <a:pt x="291" y="3079"/>
                      <a:pt x="180" y="3079"/>
                    </a:cubicBezTo>
                    <a:cubicBezTo>
                      <a:pt x="84" y="3079"/>
                      <a:pt x="0" y="3162"/>
                      <a:pt x="0" y="3273"/>
                    </a:cubicBezTo>
                    <a:lnTo>
                      <a:pt x="0" y="7808"/>
                    </a:lnTo>
                    <a:cubicBezTo>
                      <a:pt x="0" y="8265"/>
                      <a:pt x="374" y="8640"/>
                      <a:pt x="832" y="8640"/>
                    </a:cubicBezTo>
                    <a:lnTo>
                      <a:pt x="4410" y="8640"/>
                    </a:lnTo>
                    <a:cubicBezTo>
                      <a:pt x="4882" y="8640"/>
                      <a:pt x="5242" y="8265"/>
                      <a:pt x="5242" y="7808"/>
                    </a:cubicBezTo>
                    <a:lnTo>
                      <a:pt x="5242" y="832"/>
                    </a:lnTo>
                    <a:cubicBezTo>
                      <a:pt x="5242" y="375"/>
                      <a:pt x="4882" y="0"/>
                      <a:pt x="44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9"/>
              <p:cNvSpPr/>
              <p:nvPr/>
            </p:nvSpPr>
            <p:spPr>
              <a:xfrm>
                <a:off x="6955183" y="1401691"/>
                <a:ext cx="41722" cy="97606"/>
              </a:xfrm>
              <a:custGeom>
                <a:avLst/>
                <a:gdLst/>
                <a:ahLst/>
                <a:cxnLst/>
                <a:rect l="l" t="t" r="r" b="b"/>
                <a:pathLst>
                  <a:path w="875" h="2047" extrusionOk="0">
                    <a:moveTo>
                      <a:pt x="668" y="1"/>
                    </a:moveTo>
                    <a:cubicBezTo>
                      <a:pt x="621" y="1"/>
                      <a:pt x="576" y="18"/>
                      <a:pt x="542" y="52"/>
                    </a:cubicBezTo>
                    <a:cubicBezTo>
                      <a:pt x="1" y="594"/>
                      <a:pt x="1" y="1454"/>
                      <a:pt x="542" y="1994"/>
                    </a:cubicBezTo>
                    <a:cubicBezTo>
                      <a:pt x="576" y="2029"/>
                      <a:pt x="625" y="2046"/>
                      <a:pt x="673" y="2046"/>
                    </a:cubicBezTo>
                    <a:cubicBezTo>
                      <a:pt x="722" y="2046"/>
                      <a:pt x="771" y="2029"/>
                      <a:pt x="805" y="1994"/>
                    </a:cubicBezTo>
                    <a:cubicBezTo>
                      <a:pt x="875" y="1911"/>
                      <a:pt x="875" y="1800"/>
                      <a:pt x="805" y="1731"/>
                    </a:cubicBezTo>
                    <a:cubicBezTo>
                      <a:pt x="417" y="1343"/>
                      <a:pt x="417" y="705"/>
                      <a:pt x="805" y="316"/>
                    </a:cubicBezTo>
                    <a:cubicBezTo>
                      <a:pt x="875" y="246"/>
                      <a:pt x="875" y="122"/>
                      <a:pt x="805" y="52"/>
                    </a:cubicBezTo>
                    <a:cubicBezTo>
                      <a:pt x="763" y="18"/>
                      <a:pt x="715" y="1"/>
                      <a:pt x="6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9"/>
              <p:cNvSpPr/>
              <p:nvPr/>
            </p:nvSpPr>
            <p:spPr>
              <a:xfrm>
                <a:off x="6908262" y="1371269"/>
                <a:ext cx="58220" cy="158592"/>
              </a:xfrm>
              <a:custGeom>
                <a:avLst/>
                <a:gdLst/>
                <a:ahLst/>
                <a:cxnLst/>
                <a:rect l="l" t="t" r="r" b="b"/>
                <a:pathLst>
                  <a:path w="1221" h="3326" extrusionOk="0">
                    <a:moveTo>
                      <a:pt x="1014" y="1"/>
                    </a:moveTo>
                    <a:cubicBezTo>
                      <a:pt x="967" y="1"/>
                      <a:pt x="922" y="18"/>
                      <a:pt x="888" y="52"/>
                    </a:cubicBezTo>
                    <a:cubicBezTo>
                      <a:pt x="1" y="940"/>
                      <a:pt x="1" y="2382"/>
                      <a:pt x="888" y="3270"/>
                    </a:cubicBezTo>
                    <a:cubicBezTo>
                      <a:pt x="916" y="3297"/>
                      <a:pt x="971" y="3325"/>
                      <a:pt x="1012" y="3325"/>
                    </a:cubicBezTo>
                    <a:cubicBezTo>
                      <a:pt x="1068" y="3325"/>
                      <a:pt x="1110" y="3297"/>
                      <a:pt x="1151" y="3270"/>
                    </a:cubicBezTo>
                    <a:cubicBezTo>
                      <a:pt x="1221" y="3201"/>
                      <a:pt x="1221" y="3076"/>
                      <a:pt x="1151" y="3007"/>
                    </a:cubicBezTo>
                    <a:cubicBezTo>
                      <a:pt x="402" y="2258"/>
                      <a:pt x="402" y="1051"/>
                      <a:pt x="1151" y="316"/>
                    </a:cubicBezTo>
                    <a:cubicBezTo>
                      <a:pt x="1221" y="247"/>
                      <a:pt x="1221" y="122"/>
                      <a:pt x="1151" y="52"/>
                    </a:cubicBezTo>
                    <a:cubicBezTo>
                      <a:pt x="1109" y="18"/>
                      <a:pt x="1061" y="1"/>
                      <a:pt x="10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9"/>
              <p:cNvSpPr/>
              <p:nvPr/>
            </p:nvSpPr>
            <p:spPr>
              <a:xfrm>
                <a:off x="7291781" y="1401691"/>
                <a:ext cx="41722" cy="97606"/>
              </a:xfrm>
              <a:custGeom>
                <a:avLst/>
                <a:gdLst/>
                <a:ahLst/>
                <a:cxnLst/>
                <a:rect l="l" t="t" r="r" b="b"/>
                <a:pathLst>
                  <a:path w="875" h="2047" extrusionOk="0">
                    <a:moveTo>
                      <a:pt x="210" y="1"/>
                    </a:moveTo>
                    <a:cubicBezTo>
                      <a:pt x="163" y="1"/>
                      <a:pt x="119" y="18"/>
                      <a:pt x="84" y="52"/>
                    </a:cubicBezTo>
                    <a:cubicBezTo>
                      <a:pt x="1" y="122"/>
                      <a:pt x="1" y="246"/>
                      <a:pt x="84" y="316"/>
                    </a:cubicBezTo>
                    <a:cubicBezTo>
                      <a:pt x="472" y="705"/>
                      <a:pt x="472" y="1343"/>
                      <a:pt x="84" y="1731"/>
                    </a:cubicBezTo>
                    <a:cubicBezTo>
                      <a:pt x="1" y="1800"/>
                      <a:pt x="1" y="1911"/>
                      <a:pt x="84" y="1994"/>
                    </a:cubicBezTo>
                    <a:cubicBezTo>
                      <a:pt x="119" y="2029"/>
                      <a:pt x="163" y="2046"/>
                      <a:pt x="210" y="2046"/>
                    </a:cubicBezTo>
                    <a:cubicBezTo>
                      <a:pt x="257" y="2046"/>
                      <a:pt x="305" y="2029"/>
                      <a:pt x="347" y="1994"/>
                    </a:cubicBezTo>
                    <a:cubicBezTo>
                      <a:pt x="874" y="1454"/>
                      <a:pt x="874" y="594"/>
                      <a:pt x="347" y="52"/>
                    </a:cubicBezTo>
                    <a:cubicBezTo>
                      <a:pt x="305" y="18"/>
                      <a:pt x="257" y="1"/>
                      <a:pt x="2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9"/>
              <p:cNvSpPr/>
              <p:nvPr/>
            </p:nvSpPr>
            <p:spPr>
              <a:xfrm>
                <a:off x="7322871" y="1371269"/>
                <a:ext cx="57600" cy="158449"/>
              </a:xfrm>
              <a:custGeom>
                <a:avLst/>
                <a:gdLst/>
                <a:ahLst/>
                <a:cxnLst/>
                <a:rect l="l" t="t" r="r" b="b"/>
                <a:pathLst>
                  <a:path w="1208" h="3323" extrusionOk="0">
                    <a:moveTo>
                      <a:pt x="196" y="1"/>
                    </a:moveTo>
                    <a:cubicBezTo>
                      <a:pt x="149" y="1"/>
                      <a:pt x="104" y="18"/>
                      <a:pt x="70" y="52"/>
                    </a:cubicBezTo>
                    <a:cubicBezTo>
                      <a:pt x="0" y="122"/>
                      <a:pt x="0" y="247"/>
                      <a:pt x="70" y="316"/>
                    </a:cubicBezTo>
                    <a:cubicBezTo>
                      <a:pt x="805" y="1051"/>
                      <a:pt x="805" y="2258"/>
                      <a:pt x="70" y="3007"/>
                    </a:cubicBezTo>
                    <a:cubicBezTo>
                      <a:pt x="0" y="3076"/>
                      <a:pt x="0" y="3201"/>
                      <a:pt x="70" y="3270"/>
                    </a:cubicBezTo>
                    <a:cubicBezTo>
                      <a:pt x="104" y="3305"/>
                      <a:pt x="149" y="3322"/>
                      <a:pt x="196" y="3322"/>
                    </a:cubicBezTo>
                    <a:cubicBezTo>
                      <a:pt x="243" y="3322"/>
                      <a:pt x="291" y="3305"/>
                      <a:pt x="333" y="3270"/>
                    </a:cubicBezTo>
                    <a:cubicBezTo>
                      <a:pt x="1207" y="2382"/>
                      <a:pt x="1207" y="940"/>
                      <a:pt x="333" y="52"/>
                    </a:cubicBezTo>
                    <a:cubicBezTo>
                      <a:pt x="291" y="18"/>
                      <a:pt x="243" y="1"/>
                      <a:pt x="1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9"/>
              <p:cNvSpPr/>
              <p:nvPr/>
            </p:nvSpPr>
            <p:spPr>
              <a:xfrm>
                <a:off x="7018030" y="1348476"/>
                <a:ext cx="19502" cy="17786"/>
              </a:xfrm>
              <a:custGeom>
                <a:avLst/>
                <a:gdLst/>
                <a:ahLst/>
                <a:cxnLst/>
                <a:rect l="l" t="t" r="r" b="b"/>
                <a:pathLst>
                  <a:path w="409" h="373" extrusionOk="0">
                    <a:moveTo>
                      <a:pt x="207" y="1"/>
                    </a:moveTo>
                    <a:cubicBezTo>
                      <a:pt x="168" y="1"/>
                      <a:pt x="128" y="14"/>
                      <a:pt x="97" y="46"/>
                    </a:cubicBezTo>
                    <a:cubicBezTo>
                      <a:pt x="14" y="101"/>
                      <a:pt x="1" y="212"/>
                      <a:pt x="56" y="295"/>
                    </a:cubicBezTo>
                    <a:cubicBezTo>
                      <a:pt x="93" y="348"/>
                      <a:pt x="148" y="373"/>
                      <a:pt x="204" y="373"/>
                    </a:cubicBezTo>
                    <a:cubicBezTo>
                      <a:pt x="292" y="373"/>
                      <a:pt x="380" y="309"/>
                      <a:pt x="389" y="198"/>
                    </a:cubicBezTo>
                    <a:cubicBezTo>
                      <a:pt x="409" y="88"/>
                      <a:pt x="307" y="1"/>
                      <a:pt x="2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79" name="Google Shape;279;p29"/>
            <p:cNvCxnSpPr/>
            <p:nvPr/>
          </p:nvCxnSpPr>
          <p:spPr>
            <a:xfrm>
              <a:off x="729625" y="1355100"/>
              <a:ext cx="255600" cy="0"/>
            </a:xfrm>
            <a:prstGeom prst="straightConnector1">
              <a:avLst/>
            </a:prstGeom>
            <a:noFill/>
            <a:ln w="9525" cap="flat" cmpd="sng">
              <a:solidFill>
                <a:schemeClr val="dk1"/>
              </a:solidFill>
              <a:prstDash val="solid"/>
              <a:round/>
              <a:headEnd type="none" w="med" len="med"/>
              <a:tailEnd type="none" w="med" len="med"/>
            </a:ln>
          </p:spPr>
        </p:cxnSp>
        <p:cxnSp>
          <p:nvCxnSpPr>
            <p:cNvPr id="280" name="Google Shape;280;p29"/>
            <p:cNvCxnSpPr/>
            <p:nvPr/>
          </p:nvCxnSpPr>
          <p:spPr>
            <a:xfrm>
              <a:off x="729625" y="1845525"/>
              <a:ext cx="255600" cy="0"/>
            </a:xfrm>
            <a:prstGeom prst="straightConnector1">
              <a:avLst/>
            </a:prstGeom>
            <a:noFill/>
            <a:ln w="9525" cap="flat" cmpd="sng">
              <a:solidFill>
                <a:schemeClr val="dk1"/>
              </a:solidFill>
              <a:prstDash val="solid"/>
              <a:round/>
              <a:headEnd type="none" w="med" len="med"/>
              <a:tailEnd type="none" w="med" len="med"/>
            </a:ln>
          </p:spPr>
        </p:cxnSp>
      </p:grpSp>
      <p:grpSp>
        <p:nvGrpSpPr>
          <p:cNvPr id="2" name="Google Shape;1900;p52">
            <a:extLst>
              <a:ext uri="{FF2B5EF4-FFF2-40B4-BE49-F238E27FC236}">
                <a16:creationId xmlns:a16="http://schemas.microsoft.com/office/drawing/2014/main" id="{28994318-DF12-A705-10C2-214059153F6E}"/>
              </a:ext>
            </a:extLst>
          </p:cNvPr>
          <p:cNvGrpSpPr/>
          <p:nvPr/>
        </p:nvGrpSpPr>
        <p:grpSpPr>
          <a:xfrm>
            <a:off x="707779" y="2407309"/>
            <a:ext cx="299291" cy="237182"/>
            <a:chOff x="3981492" y="4152938"/>
            <a:chExt cx="451658" cy="449932"/>
          </a:xfrm>
        </p:grpSpPr>
        <p:sp>
          <p:nvSpPr>
            <p:cNvPr id="3" name="Google Shape;1901;p52">
              <a:extLst>
                <a:ext uri="{FF2B5EF4-FFF2-40B4-BE49-F238E27FC236}">
                  <a16:creationId xmlns:a16="http://schemas.microsoft.com/office/drawing/2014/main" id="{BB53920A-62B0-9E8B-F41C-C28C8F7B566E}"/>
                </a:ext>
              </a:extLst>
            </p:cNvPr>
            <p:cNvSpPr/>
            <p:nvPr/>
          </p:nvSpPr>
          <p:spPr>
            <a:xfrm>
              <a:off x="4070088" y="4152938"/>
              <a:ext cx="275128" cy="449932"/>
            </a:xfrm>
            <a:custGeom>
              <a:avLst/>
              <a:gdLst/>
              <a:ahLst/>
              <a:cxnLst/>
              <a:rect l="l" t="t" r="r" b="b"/>
              <a:pathLst>
                <a:path w="5770" h="9436" extrusionOk="0">
                  <a:moveTo>
                    <a:pt x="2247" y="2458"/>
                  </a:moveTo>
                  <a:cubicBezTo>
                    <a:pt x="2413" y="2458"/>
                    <a:pt x="2552" y="2597"/>
                    <a:pt x="2552" y="2763"/>
                  </a:cubicBezTo>
                  <a:cubicBezTo>
                    <a:pt x="2552" y="2916"/>
                    <a:pt x="2413" y="3055"/>
                    <a:pt x="2247" y="3055"/>
                  </a:cubicBezTo>
                  <a:lnTo>
                    <a:pt x="1983" y="3055"/>
                  </a:lnTo>
                  <a:cubicBezTo>
                    <a:pt x="1817" y="3055"/>
                    <a:pt x="1678" y="2916"/>
                    <a:pt x="1678" y="2763"/>
                  </a:cubicBezTo>
                  <a:cubicBezTo>
                    <a:pt x="1678" y="2597"/>
                    <a:pt x="1817" y="2458"/>
                    <a:pt x="1983" y="2458"/>
                  </a:cubicBezTo>
                  <a:close/>
                  <a:moveTo>
                    <a:pt x="2733" y="0"/>
                  </a:moveTo>
                  <a:cubicBezTo>
                    <a:pt x="2719" y="0"/>
                    <a:pt x="2705" y="2"/>
                    <a:pt x="2691" y="4"/>
                  </a:cubicBezTo>
                  <a:cubicBezTo>
                    <a:pt x="2608" y="32"/>
                    <a:pt x="2552" y="101"/>
                    <a:pt x="2552" y="184"/>
                  </a:cubicBezTo>
                  <a:lnTo>
                    <a:pt x="2552" y="1099"/>
                  </a:lnTo>
                  <a:cubicBezTo>
                    <a:pt x="1110" y="1266"/>
                    <a:pt x="0" y="2486"/>
                    <a:pt x="0" y="3970"/>
                  </a:cubicBezTo>
                  <a:cubicBezTo>
                    <a:pt x="0" y="4858"/>
                    <a:pt x="402" y="5676"/>
                    <a:pt x="1082" y="6217"/>
                  </a:cubicBezTo>
                  <a:cubicBezTo>
                    <a:pt x="971" y="6356"/>
                    <a:pt x="901" y="6522"/>
                    <a:pt x="901" y="6702"/>
                  </a:cubicBezTo>
                  <a:lnTo>
                    <a:pt x="901" y="7521"/>
                  </a:lnTo>
                  <a:cubicBezTo>
                    <a:pt x="901" y="7881"/>
                    <a:pt x="1027" y="8227"/>
                    <a:pt x="1262" y="8491"/>
                  </a:cubicBezTo>
                  <a:lnTo>
                    <a:pt x="1622" y="8880"/>
                  </a:lnTo>
                  <a:lnTo>
                    <a:pt x="1622" y="9240"/>
                  </a:lnTo>
                  <a:cubicBezTo>
                    <a:pt x="1622" y="9337"/>
                    <a:pt x="1692" y="9434"/>
                    <a:pt x="1789" y="9434"/>
                  </a:cubicBezTo>
                  <a:cubicBezTo>
                    <a:pt x="1796" y="9435"/>
                    <a:pt x="1803" y="9436"/>
                    <a:pt x="1809" y="9436"/>
                  </a:cubicBezTo>
                  <a:cubicBezTo>
                    <a:pt x="1910" y="9436"/>
                    <a:pt x="1983" y="9345"/>
                    <a:pt x="1983" y="9254"/>
                  </a:cubicBezTo>
                  <a:lnTo>
                    <a:pt x="1983" y="8810"/>
                  </a:lnTo>
                  <a:cubicBezTo>
                    <a:pt x="1983" y="8769"/>
                    <a:pt x="1970" y="8727"/>
                    <a:pt x="1942" y="8686"/>
                  </a:cubicBezTo>
                  <a:lnTo>
                    <a:pt x="1539" y="8242"/>
                  </a:lnTo>
                  <a:cubicBezTo>
                    <a:pt x="1359" y="8048"/>
                    <a:pt x="1262" y="7784"/>
                    <a:pt x="1262" y="7521"/>
                  </a:cubicBezTo>
                  <a:lnTo>
                    <a:pt x="1262" y="6702"/>
                  </a:lnTo>
                  <a:cubicBezTo>
                    <a:pt x="1262" y="6494"/>
                    <a:pt x="1443" y="6356"/>
                    <a:pt x="1622" y="6356"/>
                  </a:cubicBezTo>
                  <a:lnTo>
                    <a:pt x="1622" y="6951"/>
                  </a:lnTo>
                  <a:cubicBezTo>
                    <a:pt x="1622" y="7049"/>
                    <a:pt x="1706" y="7146"/>
                    <a:pt x="1803" y="7146"/>
                  </a:cubicBezTo>
                  <a:cubicBezTo>
                    <a:pt x="1811" y="7147"/>
                    <a:pt x="1818" y="7147"/>
                    <a:pt x="1825" y="7147"/>
                  </a:cubicBezTo>
                  <a:cubicBezTo>
                    <a:pt x="1925" y="7147"/>
                    <a:pt x="1997" y="7056"/>
                    <a:pt x="1997" y="6966"/>
                  </a:cubicBezTo>
                  <a:lnTo>
                    <a:pt x="1997" y="4553"/>
                  </a:lnTo>
                  <a:cubicBezTo>
                    <a:pt x="1997" y="4470"/>
                    <a:pt x="2066" y="4372"/>
                    <a:pt x="2149" y="4359"/>
                  </a:cubicBezTo>
                  <a:cubicBezTo>
                    <a:pt x="2164" y="4355"/>
                    <a:pt x="2178" y="4354"/>
                    <a:pt x="2193" y="4354"/>
                  </a:cubicBezTo>
                  <a:cubicBezTo>
                    <a:pt x="2299" y="4354"/>
                    <a:pt x="2386" y="4442"/>
                    <a:pt x="2386" y="4553"/>
                  </a:cubicBezTo>
                  <a:lnTo>
                    <a:pt x="2386" y="5884"/>
                  </a:lnTo>
                  <a:cubicBezTo>
                    <a:pt x="2386" y="5974"/>
                    <a:pt x="2457" y="6052"/>
                    <a:pt x="2545" y="6052"/>
                  </a:cubicBezTo>
                  <a:cubicBezTo>
                    <a:pt x="2552" y="6052"/>
                    <a:pt x="2559" y="6052"/>
                    <a:pt x="2565" y="6051"/>
                  </a:cubicBezTo>
                  <a:cubicBezTo>
                    <a:pt x="2573" y="6052"/>
                    <a:pt x="2581" y="6052"/>
                    <a:pt x="2589" y="6052"/>
                  </a:cubicBezTo>
                  <a:cubicBezTo>
                    <a:pt x="2688" y="6052"/>
                    <a:pt x="2760" y="5974"/>
                    <a:pt x="2760" y="5884"/>
                  </a:cubicBezTo>
                  <a:cubicBezTo>
                    <a:pt x="2746" y="5773"/>
                    <a:pt x="2843" y="5676"/>
                    <a:pt x="2940" y="5676"/>
                  </a:cubicBezTo>
                  <a:cubicBezTo>
                    <a:pt x="3051" y="5676"/>
                    <a:pt x="3135" y="5773"/>
                    <a:pt x="3135" y="5870"/>
                  </a:cubicBezTo>
                  <a:lnTo>
                    <a:pt x="3135" y="6106"/>
                  </a:lnTo>
                  <a:cubicBezTo>
                    <a:pt x="3135" y="6218"/>
                    <a:pt x="3224" y="6302"/>
                    <a:pt x="3324" y="6302"/>
                  </a:cubicBezTo>
                  <a:cubicBezTo>
                    <a:pt x="3348" y="6302"/>
                    <a:pt x="3373" y="6297"/>
                    <a:pt x="3397" y="6286"/>
                  </a:cubicBezTo>
                  <a:cubicBezTo>
                    <a:pt x="3467" y="6258"/>
                    <a:pt x="3508" y="6189"/>
                    <a:pt x="3508" y="6119"/>
                  </a:cubicBezTo>
                  <a:cubicBezTo>
                    <a:pt x="3508" y="6015"/>
                    <a:pt x="3594" y="5924"/>
                    <a:pt x="3696" y="5924"/>
                  </a:cubicBezTo>
                  <a:cubicBezTo>
                    <a:pt x="3703" y="5924"/>
                    <a:pt x="3710" y="5924"/>
                    <a:pt x="3717" y="5925"/>
                  </a:cubicBezTo>
                  <a:cubicBezTo>
                    <a:pt x="3814" y="5925"/>
                    <a:pt x="3897" y="6023"/>
                    <a:pt x="3897" y="6119"/>
                  </a:cubicBezTo>
                  <a:lnTo>
                    <a:pt x="3897" y="6467"/>
                  </a:lnTo>
                  <a:cubicBezTo>
                    <a:pt x="3897" y="6563"/>
                    <a:pt x="3967" y="6646"/>
                    <a:pt x="4063" y="6661"/>
                  </a:cubicBezTo>
                  <a:cubicBezTo>
                    <a:pt x="4174" y="6661"/>
                    <a:pt x="4257" y="6578"/>
                    <a:pt x="4257" y="6467"/>
                  </a:cubicBezTo>
                  <a:cubicBezTo>
                    <a:pt x="4257" y="6369"/>
                    <a:pt x="4355" y="6281"/>
                    <a:pt x="4454" y="6281"/>
                  </a:cubicBezTo>
                  <a:cubicBezTo>
                    <a:pt x="4468" y="6281"/>
                    <a:pt x="4481" y="6283"/>
                    <a:pt x="4494" y="6286"/>
                  </a:cubicBezTo>
                  <a:cubicBezTo>
                    <a:pt x="4577" y="6300"/>
                    <a:pt x="4646" y="6383"/>
                    <a:pt x="4646" y="6467"/>
                  </a:cubicBezTo>
                  <a:lnTo>
                    <a:pt x="4646" y="7521"/>
                  </a:lnTo>
                  <a:cubicBezTo>
                    <a:pt x="4646" y="7784"/>
                    <a:pt x="4549" y="8048"/>
                    <a:pt x="4368" y="8242"/>
                  </a:cubicBezTo>
                  <a:lnTo>
                    <a:pt x="3967" y="8686"/>
                  </a:lnTo>
                  <a:cubicBezTo>
                    <a:pt x="3939" y="8727"/>
                    <a:pt x="3924" y="8769"/>
                    <a:pt x="3924" y="8810"/>
                  </a:cubicBezTo>
                  <a:lnTo>
                    <a:pt x="3924" y="9240"/>
                  </a:lnTo>
                  <a:cubicBezTo>
                    <a:pt x="3924" y="9337"/>
                    <a:pt x="3994" y="9434"/>
                    <a:pt x="4091" y="9434"/>
                  </a:cubicBezTo>
                  <a:cubicBezTo>
                    <a:pt x="4098" y="9435"/>
                    <a:pt x="4105" y="9436"/>
                    <a:pt x="4111" y="9436"/>
                  </a:cubicBezTo>
                  <a:cubicBezTo>
                    <a:pt x="4212" y="9436"/>
                    <a:pt x="4285" y="9345"/>
                    <a:pt x="4285" y="9254"/>
                  </a:cubicBezTo>
                  <a:lnTo>
                    <a:pt x="4285" y="8880"/>
                  </a:lnTo>
                  <a:lnTo>
                    <a:pt x="4646" y="8491"/>
                  </a:lnTo>
                  <a:cubicBezTo>
                    <a:pt x="4882" y="8227"/>
                    <a:pt x="5021" y="7881"/>
                    <a:pt x="5021" y="7521"/>
                  </a:cubicBezTo>
                  <a:lnTo>
                    <a:pt x="5021" y="6467"/>
                  </a:lnTo>
                  <a:cubicBezTo>
                    <a:pt x="5021" y="6314"/>
                    <a:pt x="4951" y="6175"/>
                    <a:pt x="4854" y="6078"/>
                  </a:cubicBezTo>
                  <a:cubicBezTo>
                    <a:pt x="5006" y="5940"/>
                    <a:pt x="5145" y="5787"/>
                    <a:pt x="5256" y="5620"/>
                  </a:cubicBezTo>
                  <a:cubicBezTo>
                    <a:pt x="5311" y="5537"/>
                    <a:pt x="5298" y="5413"/>
                    <a:pt x="5215" y="5357"/>
                  </a:cubicBezTo>
                  <a:cubicBezTo>
                    <a:pt x="5182" y="5330"/>
                    <a:pt x="5145" y="5317"/>
                    <a:pt x="5109" y="5317"/>
                  </a:cubicBezTo>
                  <a:cubicBezTo>
                    <a:pt x="5051" y="5317"/>
                    <a:pt x="4993" y="5348"/>
                    <a:pt x="4951" y="5398"/>
                  </a:cubicBezTo>
                  <a:cubicBezTo>
                    <a:pt x="4826" y="5592"/>
                    <a:pt x="4660" y="5759"/>
                    <a:pt x="4479" y="5912"/>
                  </a:cubicBezTo>
                  <a:cubicBezTo>
                    <a:pt x="4396" y="5912"/>
                    <a:pt x="4313" y="5925"/>
                    <a:pt x="4244" y="5953"/>
                  </a:cubicBezTo>
                  <a:cubicBezTo>
                    <a:pt x="4174" y="5718"/>
                    <a:pt x="3939" y="5551"/>
                    <a:pt x="3703" y="5551"/>
                  </a:cubicBezTo>
                  <a:cubicBezTo>
                    <a:pt x="3606" y="5551"/>
                    <a:pt x="3523" y="5579"/>
                    <a:pt x="3440" y="5620"/>
                  </a:cubicBezTo>
                  <a:cubicBezTo>
                    <a:pt x="3356" y="5426"/>
                    <a:pt x="3148" y="5302"/>
                    <a:pt x="2940" y="5302"/>
                  </a:cubicBezTo>
                  <a:cubicBezTo>
                    <a:pt x="2885" y="5302"/>
                    <a:pt x="2815" y="5315"/>
                    <a:pt x="2760" y="5343"/>
                  </a:cubicBezTo>
                  <a:lnTo>
                    <a:pt x="2760" y="4553"/>
                  </a:lnTo>
                  <a:cubicBezTo>
                    <a:pt x="2760" y="4232"/>
                    <a:pt x="2485" y="3987"/>
                    <a:pt x="2179" y="3987"/>
                  </a:cubicBezTo>
                  <a:cubicBezTo>
                    <a:pt x="2142" y="3987"/>
                    <a:pt x="2104" y="3991"/>
                    <a:pt x="2066" y="3998"/>
                  </a:cubicBezTo>
                  <a:cubicBezTo>
                    <a:pt x="1817" y="4054"/>
                    <a:pt x="1622" y="4289"/>
                    <a:pt x="1622" y="4553"/>
                  </a:cubicBezTo>
                  <a:lnTo>
                    <a:pt x="1622" y="5981"/>
                  </a:lnTo>
                  <a:cubicBezTo>
                    <a:pt x="1554" y="5981"/>
                    <a:pt x="1484" y="5995"/>
                    <a:pt x="1415" y="6008"/>
                  </a:cubicBezTo>
                  <a:cubicBezTo>
                    <a:pt x="749" y="5537"/>
                    <a:pt x="361" y="4788"/>
                    <a:pt x="361" y="3970"/>
                  </a:cubicBezTo>
                  <a:cubicBezTo>
                    <a:pt x="361" y="2695"/>
                    <a:pt x="1317" y="1641"/>
                    <a:pt x="2552" y="1474"/>
                  </a:cubicBezTo>
                  <a:lnTo>
                    <a:pt x="2552" y="2153"/>
                  </a:lnTo>
                  <a:cubicBezTo>
                    <a:pt x="2454" y="2112"/>
                    <a:pt x="2358" y="2084"/>
                    <a:pt x="2247" y="2084"/>
                  </a:cubicBezTo>
                  <a:lnTo>
                    <a:pt x="1997" y="2084"/>
                  </a:lnTo>
                  <a:cubicBezTo>
                    <a:pt x="1637" y="2084"/>
                    <a:pt x="1317" y="2375"/>
                    <a:pt x="1317" y="2736"/>
                  </a:cubicBezTo>
                  <a:cubicBezTo>
                    <a:pt x="1304" y="3124"/>
                    <a:pt x="1609" y="3429"/>
                    <a:pt x="1983" y="3429"/>
                  </a:cubicBezTo>
                  <a:lnTo>
                    <a:pt x="2247" y="3429"/>
                  </a:lnTo>
                  <a:cubicBezTo>
                    <a:pt x="2621" y="3429"/>
                    <a:pt x="2913" y="3124"/>
                    <a:pt x="2913" y="2763"/>
                  </a:cubicBezTo>
                  <a:lnTo>
                    <a:pt x="2913" y="1446"/>
                  </a:lnTo>
                  <a:cubicBezTo>
                    <a:pt x="4285" y="1474"/>
                    <a:pt x="5394" y="2597"/>
                    <a:pt x="5394" y="3970"/>
                  </a:cubicBezTo>
                  <a:cubicBezTo>
                    <a:pt x="5394" y="4073"/>
                    <a:pt x="5478" y="4152"/>
                    <a:pt x="5578" y="4152"/>
                  </a:cubicBezTo>
                  <a:cubicBezTo>
                    <a:pt x="5586" y="4152"/>
                    <a:pt x="5595" y="4151"/>
                    <a:pt x="5603" y="4150"/>
                  </a:cubicBezTo>
                  <a:cubicBezTo>
                    <a:pt x="5700" y="4150"/>
                    <a:pt x="5769" y="4067"/>
                    <a:pt x="5769" y="3956"/>
                  </a:cubicBezTo>
                  <a:cubicBezTo>
                    <a:pt x="5769" y="2389"/>
                    <a:pt x="4494" y="1099"/>
                    <a:pt x="2913" y="1086"/>
                  </a:cubicBezTo>
                  <a:lnTo>
                    <a:pt x="2913" y="587"/>
                  </a:lnTo>
                  <a:cubicBezTo>
                    <a:pt x="2981" y="628"/>
                    <a:pt x="3051" y="655"/>
                    <a:pt x="3120" y="670"/>
                  </a:cubicBezTo>
                  <a:cubicBezTo>
                    <a:pt x="3329" y="739"/>
                    <a:pt x="3370" y="877"/>
                    <a:pt x="3384" y="892"/>
                  </a:cubicBezTo>
                  <a:lnTo>
                    <a:pt x="3384" y="905"/>
                  </a:lnTo>
                  <a:cubicBezTo>
                    <a:pt x="3407" y="986"/>
                    <a:pt x="3477" y="1038"/>
                    <a:pt x="3556" y="1038"/>
                  </a:cubicBezTo>
                  <a:cubicBezTo>
                    <a:pt x="3572" y="1038"/>
                    <a:pt x="3589" y="1035"/>
                    <a:pt x="3606" y="1030"/>
                  </a:cubicBezTo>
                  <a:cubicBezTo>
                    <a:pt x="3703" y="1003"/>
                    <a:pt x="3758" y="905"/>
                    <a:pt x="3730" y="794"/>
                  </a:cubicBezTo>
                  <a:lnTo>
                    <a:pt x="3730" y="781"/>
                  </a:lnTo>
                  <a:cubicBezTo>
                    <a:pt x="3703" y="655"/>
                    <a:pt x="3551" y="420"/>
                    <a:pt x="3231" y="323"/>
                  </a:cubicBezTo>
                  <a:cubicBezTo>
                    <a:pt x="2996" y="254"/>
                    <a:pt x="2898" y="101"/>
                    <a:pt x="2898" y="87"/>
                  </a:cubicBezTo>
                  <a:cubicBezTo>
                    <a:pt x="2864" y="29"/>
                    <a:pt x="2801" y="0"/>
                    <a:pt x="27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1902;p52">
              <a:extLst>
                <a:ext uri="{FF2B5EF4-FFF2-40B4-BE49-F238E27FC236}">
                  <a16:creationId xmlns:a16="http://schemas.microsoft.com/office/drawing/2014/main" id="{FE7A22E2-AA71-84AA-A5EF-B68EBAAC595C}"/>
                </a:ext>
              </a:extLst>
            </p:cNvPr>
            <p:cNvSpPr/>
            <p:nvPr/>
          </p:nvSpPr>
          <p:spPr>
            <a:xfrm>
              <a:off x="4361673" y="4291745"/>
              <a:ext cx="31804" cy="101993"/>
            </a:xfrm>
            <a:custGeom>
              <a:avLst/>
              <a:gdLst/>
              <a:ahLst/>
              <a:cxnLst/>
              <a:rect l="l" t="t" r="r" b="b"/>
              <a:pathLst>
                <a:path w="667" h="2139" extrusionOk="0">
                  <a:moveTo>
                    <a:pt x="206" y="0"/>
                  </a:moveTo>
                  <a:cubicBezTo>
                    <a:pt x="178" y="0"/>
                    <a:pt x="151" y="7"/>
                    <a:pt x="126" y="19"/>
                  </a:cubicBezTo>
                  <a:cubicBezTo>
                    <a:pt x="28" y="74"/>
                    <a:pt x="1" y="185"/>
                    <a:pt x="43" y="283"/>
                  </a:cubicBezTo>
                  <a:cubicBezTo>
                    <a:pt x="278" y="712"/>
                    <a:pt x="278" y="1433"/>
                    <a:pt x="43" y="1864"/>
                  </a:cubicBezTo>
                  <a:cubicBezTo>
                    <a:pt x="1" y="1960"/>
                    <a:pt x="28" y="2071"/>
                    <a:pt x="126" y="2113"/>
                  </a:cubicBezTo>
                  <a:cubicBezTo>
                    <a:pt x="152" y="2131"/>
                    <a:pt x="181" y="2139"/>
                    <a:pt x="210" y="2139"/>
                  </a:cubicBezTo>
                  <a:cubicBezTo>
                    <a:pt x="273" y="2139"/>
                    <a:pt x="337" y="2101"/>
                    <a:pt x="376" y="2043"/>
                  </a:cubicBezTo>
                  <a:cubicBezTo>
                    <a:pt x="666" y="1503"/>
                    <a:pt x="666" y="643"/>
                    <a:pt x="376" y="102"/>
                  </a:cubicBezTo>
                  <a:cubicBezTo>
                    <a:pt x="337" y="34"/>
                    <a:pt x="270" y="0"/>
                    <a:pt x="2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1903;p52">
              <a:extLst>
                <a:ext uri="{FF2B5EF4-FFF2-40B4-BE49-F238E27FC236}">
                  <a16:creationId xmlns:a16="http://schemas.microsoft.com/office/drawing/2014/main" id="{20EFEE9B-BA9A-A7B5-29F0-A0CDD47FF2FB}"/>
                </a:ext>
              </a:extLst>
            </p:cNvPr>
            <p:cNvSpPr/>
            <p:nvPr/>
          </p:nvSpPr>
          <p:spPr>
            <a:xfrm>
              <a:off x="4397388" y="4259654"/>
              <a:ext cx="35762" cy="166460"/>
            </a:xfrm>
            <a:custGeom>
              <a:avLst/>
              <a:gdLst/>
              <a:ahLst/>
              <a:cxnLst/>
              <a:rect l="l" t="t" r="r" b="b"/>
              <a:pathLst>
                <a:path w="750" h="3491" extrusionOk="0">
                  <a:moveTo>
                    <a:pt x="218" y="1"/>
                  </a:moveTo>
                  <a:cubicBezTo>
                    <a:pt x="188" y="1"/>
                    <a:pt x="156" y="9"/>
                    <a:pt x="126" y="26"/>
                  </a:cubicBezTo>
                  <a:cubicBezTo>
                    <a:pt x="43" y="68"/>
                    <a:pt x="0" y="179"/>
                    <a:pt x="56" y="276"/>
                  </a:cubicBezTo>
                  <a:cubicBezTo>
                    <a:pt x="265" y="664"/>
                    <a:pt x="375" y="1191"/>
                    <a:pt x="375" y="1746"/>
                  </a:cubicBezTo>
                  <a:cubicBezTo>
                    <a:pt x="375" y="2300"/>
                    <a:pt x="265" y="2827"/>
                    <a:pt x="56" y="3216"/>
                  </a:cubicBezTo>
                  <a:cubicBezTo>
                    <a:pt x="0" y="3313"/>
                    <a:pt x="43" y="3424"/>
                    <a:pt x="126" y="3465"/>
                  </a:cubicBezTo>
                  <a:cubicBezTo>
                    <a:pt x="156" y="3483"/>
                    <a:pt x="188" y="3491"/>
                    <a:pt x="219" y="3491"/>
                  </a:cubicBezTo>
                  <a:cubicBezTo>
                    <a:pt x="285" y="3491"/>
                    <a:pt x="347" y="3454"/>
                    <a:pt x="375" y="3397"/>
                  </a:cubicBezTo>
                  <a:cubicBezTo>
                    <a:pt x="611" y="2953"/>
                    <a:pt x="749" y="2370"/>
                    <a:pt x="749" y="1746"/>
                  </a:cubicBezTo>
                  <a:cubicBezTo>
                    <a:pt x="749" y="1122"/>
                    <a:pt x="611" y="540"/>
                    <a:pt x="375" y="96"/>
                  </a:cubicBezTo>
                  <a:cubicBezTo>
                    <a:pt x="346" y="39"/>
                    <a:pt x="285" y="1"/>
                    <a:pt x="2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904;p52">
              <a:extLst>
                <a:ext uri="{FF2B5EF4-FFF2-40B4-BE49-F238E27FC236}">
                  <a16:creationId xmlns:a16="http://schemas.microsoft.com/office/drawing/2014/main" id="{A654AC87-9EC3-96CE-BA73-8BF8B169AC2F}"/>
                </a:ext>
              </a:extLst>
            </p:cNvPr>
            <p:cNvSpPr/>
            <p:nvPr/>
          </p:nvSpPr>
          <p:spPr>
            <a:xfrm>
              <a:off x="4021164" y="4291745"/>
              <a:ext cx="31757" cy="101993"/>
            </a:xfrm>
            <a:custGeom>
              <a:avLst/>
              <a:gdLst/>
              <a:ahLst/>
              <a:cxnLst/>
              <a:rect l="l" t="t" r="r" b="b"/>
              <a:pathLst>
                <a:path w="666" h="2139" extrusionOk="0">
                  <a:moveTo>
                    <a:pt x="461" y="0"/>
                  </a:moveTo>
                  <a:cubicBezTo>
                    <a:pt x="396" y="0"/>
                    <a:pt x="330" y="34"/>
                    <a:pt x="291" y="102"/>
                  </a:cubicBezTo>
                  <a:cubicBezTo>
                    <a:pt x="0" y="643"/>
                    <a:pt x="0" y="1503"/>
                    <a:pt x="291" y="2043"/>
                  </a:cubicBezTo>
                  <a:cubicBezTo>
                    <a:pt x="329" y="2101"/>
                    <a:pt x="393" y="2139"/>
                    <a:pt x="457" y="2139"/>
                  </a:cubicBezTo>
                  <a:cubicBezTo>
                    <a:pt x="486" y="2139"/>
                    <a:pt x="514" y="2131"/>
                    <a:pt x="540" y="2113"/>
                  </a:cubicBezTo>
                  <a:cubicBezTo>
                    <a:pt x="638" y="2071"/>
                    <a:pt x="666" y="1960"/>
                    <a:pt x="624" y="1864"/>
                  </a:cubicBezTo>
                  <a:cubicBezTo>
                    <a:pt x="388" y="1433"/>
                    <a:pt x="388" y="712"/>
                    <a:pt x="624" y="283"/>
                  </a:cubicBezTo>
                  <a:cubicBezTo>
                    <a:pt x="666" y="185"/>
                    <a:pt x="638" y="74"/>
                    <a:pt x="540" y="19"/>
                  </a:cubicBezTo>
                  <a:cubicBezTo>
                    <a:pt x="516" y="7"/>
                    <a:pt x="488" y="0"/>
                    <a:pt x="4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905;p52">
              <a:extLst>
                <a:ext uri="{FF2B5EF4-FFF2-40B4-BE49-F238E27FC236}">
                  <a16:creationId xmlns:a16="http://schemas.microsoft.com/office/drawing/2014/main" id="{0A0FC068-7A29-6E64-C5CF-B0C970B4BA60}"/>
                </a:ext>
              </a:extLst>
            </p:cNvPr>
            <p:cNvSpPr/>
            <p:nvPr/>
          </p:nvSpPr>
          <p:spPr>
            <a:xfrm>
              <a:off x="3981492" y="4259654"/>
              <a:ext cx="35714" cy="166603"/>
            </a:xfrm>
            <a:custGeom>
              <a:avLst/>
              <a:gdLst/>
              <a:ahLst/>
              <a:cxnLst/>
              <a:rect l="l" t="t" r="r" b="b"/>
              <a:pathLst>
                <a:path w="749" h="3494" extrusionOk="0">
                  <a:moveTo>
                    <a:pt x="531" y="1"/>
                  </a:moveTo>
                  <a:cubicBezTo>
                    <a:pt x="464" y="1"/>
                    <a:pt x="403" y="39"/>
                    <a:pt x="374" y="96"/>
                  </a:cubicBezTo>
                  <a:cubicBezTo>
                    <a:pt x="139" y="540"/>
                    <a:pt x="0" y="1122"/>
                    <a:pt x="0" y="1746"/>
                  </a:cubicBezTo>
                  <a:cubicBezTo>
                    <a:pt x="0" y="2370"/>
                    <a:pt x="139" y="2953"/>
                    <a:pt x="374" y="3397"/>
                  </a:cubicBezTo>
                  <a:cubicBezTo>
                    <a:pt x="402" y="3452"/>
                    <a:pt x="472" y="3493"/>
                    <a:pt x="540" y="3493"/>
                  </a:cubicBezTo>
                  <a:cubicBezTo>
                    <a:pt x="568" y="3493"/>
                    <a:pt x="596" y="3480"/>
                    <a:pt x="624" y="3465"/>
                  </a:cubicBezTo>
                  <a:cubicBezTo>
                    <a:pt x="707" y="3424"/>
                    <a:pt x="749" y="3313"/>
                    <a:pt x="693" y="3216"/>
                  </a:cubicBezTo>
                  <a:cubicBezTo>
                    <a:pt x="485" y="2827"/>
                    <a:pt x="374" y="2300"/>
                    <a:pt x="374" y="1746"/>
                  </a:cubicBezTo>
                  <a:cubicBezTo>
                    <a:pt x="374" y="1191"/>
                    <a:pt x="485" y="664"/>
                    <a:pt x="693" y="276"/>
                  </a:cubicBezTo>
                  <a:cubicBezTo>
                    <a:pt x="749" y="179"/>
                    <a:pt x="707" y="68"/>
                    <a:pt x="624" y="26"/>
                  </a:cubicBezTo>
                  <a:cubicBezTo>
                    <a:pt x="593" y="9"/>
                    <a:pt x="562" y="1"/>
                    <a:pt x="5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906;p52">
              <a:extLst>
                <a:ext uri="{FF2B5EF4-FFF2-40B4-BE49-F238E27FC236}">
                  <a16:creationId xmlns:a16="http://schemas.microsoft.com/office/drawing/2014/main" id="{5986A3B7-6910-D5C4-226E-2C16C1F332BD}"/>
                </a:ext>
              </a:extLst>
            </p:cNvPr>
            <p:cNvSpPr/>
            <p:nvPr/>
          </p:nvSpPr>
          <p:spPr>
            <a:xfrm>
              <a:off x="4206320" y="4256077"/>
              <a:ext cx="92599" cy="106046"/>
            </a:xfrm>
            <a:custGeom>
              <a:avLst/>
              <a:gdLst/>
              <a:ahLst/>
              <a:cxnLst/>
              <a:rect l="l" t="t" r="r" b="b"/>
              <a:pathLst>
                <a:path w="1942" h="2224" extrusionOk="0">
                  <a:moveTo>
                    <a:pt x="762" y="1516"/>
                  </a:moveTo>
                  <a:cubicBezTo>
                    <a:pt x="846" y="1516"/>
                    <a:pt x="929" y="1586"/>
                    <a:pt x="929" y="1682"/>
                  </a:cubicBezTo>
                  <a:cubicBezTo>
                    <a:pt x="929" y="1780"/>
                    <a:pt x="846" y="1863"/>
                    <a:pt x="762" y="1863"/>
                  </a:cubicBezTo>
                  <a:lnTo>
                    <a:pt x="555" y="1863"/>
                  </a:lnTo>
                  <a:cubicBezTo>
                    <a:pt x="457" y="1863"/>
                    <a:pt x="388" y="1780"/>
                    <a:pt x="388" y="1682"/>
                  </a:cubicBezTo>
                  <a:cubicBezTo>
                    <a:pt x="388" y="1586"/>
                    <a:pt x="457" y="1516"/>
                    <a:pt x="555" y="1516"/>
                  </a:cubicBezTo>
                  <a:close/>
                  <a:moveTo>
                    <a:pt x="1110" y="1"/>
                  </a:moveTo>
                  <a:cubicBezTo>
                    <a:pt x="1096" y="1"/>
                    <a:pt x="1082" y="2"/>
                    <a:pt x="1067" y="5"/>
                  </a:cubicBezTo>
                  <a:cubicBezTo>
                    <a:pt x="984" y="32"/>
                    <a:pt x="929" y="101"/>
                    <a:pt x="929" y="184"/>
                  </a:cubicBezTo>
                  <a:lnTo>
                    <a:pt x="929" y="1169"/>
                  </a:lnTo>
                  <a:cubicBezTo>
                    <a:pt x="873" y="1155"/>
                    <a:pt x="818" y="1142"/>
                    <a:pt x="762" y="1142"/>
                  </a:cubicBezTo>
                  <a:lnTo>
                    <a:pt x="568" y="1142"/>
                  </a:lnTo>
                  <a:cubicBezTo>
                    <a:pt x="278" y="1142"/>
                    <a:pt x="28" y="1377"/>
                    <a:pt x="14" y="1669"/>
                  </a:cubicBezTo>
                  <a:cubicBezTo>
                    <a:pt x="0" y="1974"/>
                    <a:pt x="250" y="2223"/>
                    <a:pt x="555" y="2223"/>
                  </a:cubicBezTo>
                  <a:lnTo>
                    <a:pt x="762" y="2223"/>
                  </a:lnTo>
                  <a:cubicBezTo>
                    <a:pt x="1054" y="2223"/>
                    <a:pt x="1304" y="1987"/>
                    <a:pt x="1304" y="1682"/>
                  </a:cubicBezTo>
                  <a:lnTo>
                    <a:pt x="1304" y="559"/>
                  </a:lnTo>
                  <a:lnTo>
                    <a:pt x="1387" y="600"/>
                  </a:lnTo>
                  <a:cubicBezTo>
                    <a:pt x="1511" y="642"/>
                    <a:pt x="1539" y="711"/>
                    <a:pt x="1553" y="726"/>
                  </a:cubicBezTo>
                  <a:lnTo>
                    <a:pt x="1553" y="753"/>
                  </a:lnTo>
                  <a:cubicBezTo>
                    <a:pt x="1589" y="826"/>
                    <a:pt x="1669" y="867"/>
                    <a:pt x="1744" y="867"/>
                  </a:cubicBezTo>
                  <a:cubicBezTo>
                    <a:pt x="1754" y="867"/>
                    <a:pt x="1765" y="866"/>
                    <a:pt x="1775" y="864"/>
                  </a:cubicBezTo>
                  <a:cubicBezTo>
                    <a:pt x="1872" y="837"/>
                    <a:pt x="1942" y="726"/>
                    <a:pt x="1900" y="628"/>
                  </a:cubicBezTo>
                  <a:lnTo>
                    <a:pt x="1900" y="615"/>
                  </a:lnTo>
                  <a:cubicBezTo>
                    <a:pt x="1900" y="587"/>
                    <a:pt x="1816" y="337"/>
                    <a:pt x="1498" y="240"/>
                  </a:cubicBezTo>
                  <a:cubicBezTo>
                    <a:pt x="1345" y="199"/>
                    <a:pt x="1276" y="101"/>
                    <a:pt x="1276" y="88"/>
                  </a:cubicBezTo>
                  <a:cubicBezTo>
                    <a:pt x="1241" y="30"/>
                    <a:pt x="1178" y="1"/>
                    <a:pt x="11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907;p52">
              <a:extLst>
                <a:ext uri="{FF2B5EF4-FFF2-40B4-BE49-F238E27FC236}">
                  <a16:creationId xmlns:a16="http://schemas.microsoft.com/office/drawing/2014/main" id="{3D62ED30-F912-C44C-67F9-7CEAA5D69293}"/>
                </a:ext>
              </a:extLst>
            </p:cNvPr>
            <p:cNvSpPr/>
            <p:nvPr/>
          </p:nvSpPr>
          <p:spPr>
            <a:xfrm>
              <a:off x="4320570" y="4371949"/>
              <a:ext cx="19979" cy="17452"/>
            </a:xfrm>
            <a:custGeom>
              <a:avLst/>
              <a:gdLst/>
              <a:ahLst/>
              <a:cxnLst/>
              <a:rect l="l" t="t" r="r" b="b"/>
              <a:pathLst>
                <a:path w="419" h="366" extrusionOk="0">
                  <a:moveTo>
                    <a:pt x="208" y="1"/>
                  </a:moveTo>
                  <a:cubicBezTo>
                    <a:pt x="126" y="1"/>
                    <a:pt x="47" y="56"/>
                    <a:pt x="31" y="154"/>
                  </a:cubicBezTo>
                  <a:cubicBezTo>
                    <a:pt x="1" y="274"/>
                    <a:pt x="108" y="365"/>
                    <a:pt x="217" y="365"/>
                  </a:cubicBezTo>
                  <a:cubicBezTo>
                    <a:pt x="259" y="365"/>
                    <a:pt x="301" y="351"/>
                    <a:pt x="336" y="320"/>
                  </a:cubicBezTo>
                  <a:cubicBezTo>
                    <a:pt x="406" y="265"/>
                    <a:pt x="419" y="154"/>
                    <a:pt x="363" y="84"/>
                  </a:cubicBezTo>
                  <a:cubicBezTo>
                    <a:pt x="324" y="27"/>
                    <a:pt x="265" y="1"/>
                    <a:pt x="2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0" name="Google Shape;280;p29">
            <a:extLst>
              <a:ext uri="{FF2B5EF4-FFF2-40B4-BE49-F238E27FC236}">
                <a16:creationId xmlns:a16="http://schemas.microsoft.com/office/drawing/2014/main" id="{99D9E3C5-1EF7-AD1F-D19B-1EAB1D818E54}"/>
              </a:ext>
            </a:extLst>
          </p:cNvPr>
          <p:cNvCxnSpPr/>
          <p:nvPr/>
        </p:nvCxnSpPr>
        <p:spPr>
          <a:xfrm>
            <a:off x="720935" y="2302725"/>
            <a:ext cx="255600" cy="0"/>
          </a:xfrm>
          <a:prstGeom prst="straightConnector1">
            <a:avLst/>
          </a:prstGeom>
          <a:noFill/>
          <a:ln w="9525" cap="flat" cmpd="sng">
            <a:solidFill>
              <a:schemeClr val="dk1"/>
            </a:solidFill>
            <a:prstDash val="solid"/>
            <a:round/>
            <a:headEnd type="none" w="med" len="med"/>
            <a:tailEnd type="none" w="med" len="med"/>
          </a:ln>
        </p:spPr>
      </p:cxnSp>
      <p:cxnSp>
        <p:nvCxnSpPr>
          <p:cNvPr id="19" name="Google Shape;280;p29">
            <a:extLst>
              <a:ext uri="{FF2B5EF4-FFF2-40B4-BE49-F238E27FC236}">
                <a16:creationId xmlns:a16="http://schemas.microsoft.com/office/drawing/2014/main" id="{E49DD1B2-5E09-4BAF-F844-2557589F7AF8}"/>
              </a:ext>
            </a:extLst>
          </p:cNvPr>
          <p:cNvCxnSpPr/>
          <p:nvPr/>
        </p:nvCxnSpPr>
        <p:spPr>
          <a:xfrm>
            <a:off x="734091" y="2754333"/>
            <a:ext cx="255600" cy="0"/>
          </a:xfrm>
          <a:prstGeom prst="straightConnector1">
            <a:avLst/>
          </a:prstGeom>
          <a:noFill/>
          <a:ln w="9525" cap="flat" cmpd="sng">
            <a:solidFill>
              <a:schemeClr val="dk1"/>
            </a:solidFill>
            <a:prstDash val="solid"/>
            <a:round/>
            <a:headEnd type="none" w="med" len="med"/>
            <a:tailEnd type="none" w="med" len="med"/>
          </a:ln>
        </p:spPr>
      </p:cxnSp>
      <p:grpSp>
        <p:nvGrpSpPr>
          <p:cNvPr id="29" name="Google Shape;2149;p52">
            <a:extLst>
              <a:ext uri="{FF2B5EF4-FFF2-40B4-BE49-F238E27FC236}">
                <a16:creationId xmlns:a16="http://schemas.microsoft.com/office/drawing/2014/main" id="{8612036A-05D4-56B6-3CBE-316C34673EB1}"/>
              </a:ext>
            </a:extLst>
          </p:cNvPr>
          <p:cNvGrpSpPr/>
          <p:nvPr/>
        </p:nvGrpSpPr>
        <p:grpSpPr>
          <a:xfrm>
            <a:off x="750390" y="2907582"/>
            <a:ext cx="264504" cy="220417"/>
            <a:chOff x="3247451" y="1953008"/>
            <a:chExt cx="451029" cy="451702"/>
          </a:xfrm>
        </p:grpSpPr>
        <p:sp>
          <p:nvSpPr>
            <p:cNvPr id="30" name="Google Shape;2150;p52">
              <a:extLst>
                <a:ext uri="{FF2B5EF4-FFF2-40B4-BE49-F238E27FC236}">
                  <a16:creationId xmlns:a16="http://schemas.microsoft.com/office/drawing/2014/main" id="{FF37AA56-382F-73E9-A097-D256617C846B}"/>
                </a:ext>
              </a:extLst>
            </p:cNvPr>
            <p:cNvSpPr/>
            <p:nvPr/>
          </p:nvSpPr>
          <p:spPr>
            <a:xfrm>
              <a:off x="3247451" y="1953008"/>
              <a:ext cx="451029" cy="418652"/>
            </a:xfrm>
            <a:custGeom>
              <a:avLst/>
              <a:gdLst/>
              <a:ahLst/>
              <a:cxnLst/>
              <a:rect l="l" t="t" r="r" b="b"/>
              <a:pathLst>
                <a:path w="9459" h="8780" extrusionOk="0">
                  <a:moveTo>
                    <a:pt x="3911" y="376"/>
                  </a:moveTo>
                  <a:cubicBezTo>
                    <a:pt x="4688" y="376"/>
                    <a:pt x="5409" y="805"/>
                    <a:pt x="5797" y="1485"/>
                  </a:cubicBezTo>
                  <a:cubicBezTo>
                    <a:pt x="5822" y="1545"/>
                    <a:pt x="5877" y="1585"/>
                    <a:pt x="5945" y="1585"/>
                  </a:cubicBezTo>
                  <a:cubicBezTo>
                    <a:pt x="5955" y="1585"/>
                    <a:pt x="5966" y="1584"/>
                    <a:pt x="5977" y="1582"/>
                  </a:cubicBezTo>
                  <a:lnTo>
                    <a:pt x="6130" y="1582"/>
                  </a:lnTo>
                  <a:cubicBezTo>
                    <a:pt x="6824" y="1582"/>
                    <a:pt x="7462" y="2012"/>
                    <a:pt x="7711" y="2663"/>
                  </a:cubicBezTo>
                  <a:cubicBezTo>
                    <a:pt x="7735" y="2736"/>
                    <a:pt x="7791" y="2777"/>
                    <a:pt x="7859" y="2777"/>
                  </a:cubicBezTo>
                  <a:cubicBezTo>
                    <a:pt x="7870" y="2777"/>
                    <a:pt x="7880" y="2776"/>
                    <a:pt x="7891" y="2774"/>
                  </a:cubicBezTo>
                  <a:lnTo>
                    <a:pt x="8002" y="2774"/>
                  </a:lnTo>
                  <a:cubicBezTo>
                    <a:pt x="8599" y="2774"/>
                    <a:pt x="9098" y="3260"/>
                    <a:pt x="9098" y="3870"/>
                  </a:cubicBezTo>
                  <a:cubicBezTo>
                    <a:pt x="9098" y="4355"/>
                    <a:pt x="8779" y="4771"/>
                    <a:pt x="8321" y="4910"/>
                  </a:cubicBezTo>
                  <a:cubicBezTo>
                    <a:pt x="7852" y="4321"/>
                    <a:pt x="7126" y="3952"/>
                    <a:pt x="6365" y="3952"/>
                  </a:cubicBezTo>
                  <a:cubicBezTo>
                    <a:pt x="6337" y="3952"/>
                    <a:pt x="6310" y="3953"/>
                    <a:pt x="6282" y="3954"/>
                  </a:cubicBezTo>
                  <a:cubicBezTo>
                    <a:pt x="5533" y="3981"/>
                    <a:pt x="4812" y="4355"/>
                    <a:pt x="4355" y="4965"/>
                  </a:cubicBezTo>
                  <a:lnTo>
                    <a:pt x="1748" y="4965"/>
                  </a:lnTo>
                  <a:cubicBezTo>
                    <a:pt x="985" y="4965"/>
                    <a:pt x="361" y="4342"/>
                    <a:pt x="361" y="3579"/>
                  </a:cubicBezTo>
                  <a:cubicBezTo>
                    <a:pt x="361" y="3218"/>
                    <a:pt x="500" y="2885"/>
                    <a:pt x="735" y="2636"/>
                  </a:cubicBezTo>
                  <a:cubicBezTo>
                    <a:pt x="971" y="2373"/>
                    <a:pt x="1304" y="2220"/>
                    <a:pt x="1650" y="2192"/>
                  </a:cubicBezTo>
                  <a:cubicBezTo>
                    <a:pt x="1720" y="2192"/>
                    <a:pt x="1789" y="2136"/>
                    <a:pt x="1817" y="2053"/>
                  </a:cubicBezTo>
                  <a:cubicBezTo>
                    <a:pt x="1914" y="1582"/>
                    <a:pt x="2177" y="1152"/>
                    <a:pt x="2552" y="861"/>
                  </a:cubicBezTo>
                  <a:cubicBezTo>
                    <a:pt x="2941" y="542"/>
                    <a:pt x="3412" y="376"/>
                    <a:pt x="3911" y="376"/>
                  </a:cubicBezTo>
                  <a:close/>
                  <a:moveTo>
                    <a:pt x="3911" y="1"/>
                  </a:moveTo>
                  <a:cubicBezTo>
                    <a:pt x="3329" y="1"/>
                    <a:pt x="2774" y="209"/>
                    <a:pt x="2331" y="570"/>
                  </a:cubicBezTo>
                  <a:cubicBezTo>
                    <a:pt x="1914" y="888"/>
                    <a:pt x="1623" y="1347"/>
                    <a:pt x="1484" y="1846"/>
                  </a:cubicBezTo>
                  <a:cubicBezTo>
                    <a:pt x="1096" y="1901"/>
                    <a:pt x="735" y="2095"/>
                    <a:pt x="472" y="2386"/>
                  </a:cubicBezTo>
                  <a:cubicBezTo>
                    <a:pt x="167" y="2706"/>
                    <a:pt x="1" y="3135"/>
                    <a:pt x="1" y="3579"/>
                  </a:cubicBezTo>
                  <a:cubicBezTo>
                    <a:pt x="1" y="4549"/>
                    <a:pt x="791" y="5326"/>
                    <a:pt x="1748" y="5326"/>
                  </a:cubicBezTo>
                  <a:lnTo>
                    <a:pt x="4133" y="5326"/>
                  </a:lnTo>
                  <a:cubicBezTo>
                    <a:pt x="3967" y="5659"/>
                    <a:pt x="3869" y="6034"/>
                    <a:pt x="3869" y="6436"/>
                  </a:cubicBezTo>
                  <a:cubicBezTo>
                    <a:pt x="3869" y="6949"/>
                    <a:pt x="4036" y="7448"/>
                    <a:pt x="4327" y="7864"/>
                  </a:cubicBezTo>
                  <a:cubicBezTo>
                    <a:pt x="4618" y="8281"/>
                    <a:pt x="5021" y="8586"/>
                    <a:pt x="5492" y="8765"/>
                  </a:cubicBezTo>
                  <a:cubicBezTo>
                    <a:pt x="5512" y="8771"/>
                    <a:pt x="5532" y="8774"/>
                    <a:pt x="5551" y="8774"/>
                  </a:cubicBezTo>
                  <a:cubicBezTo>
                    <a:pt x="5627" y="8774"/>
                    <a:pt x="5695" y="8732"/>
                    <a:pt x="5728" y="8654"/>
                  </a:cubicBezTo>
                  <a:cubicBezTo>
                    <a:pt x="5755" y="8558"/>
                    <a:pt x="5714" y="8447"/>
                    <a:pt x="5617" y="8419"/>
                  </a:cubicBezTo>
                  <a:cubicBezTo>
                    <a:pt x="5215" y="8266"/>
                    <a:pt x="4882" y="8003"/>
                    <a:pt x="4633" y="7656"/>
                  </a:cubicBezTo>
                  <a:cubicBezTo>
                    <a:pt x="4383" y="7295"/>
                    <a:pt x="4244" y="6879"/>
                    <a:pt x="4244" y="6436"/>
                  </a:cubicBezTo>
                  <a:cubicBezTo>
                    <a:pt x="4244" y="5285"/>
                    <a:pt x="5201" y="4328"/>
                    <a:pt x="6352" y="4328"/>
                  </a:cubicBezTo>
                  <a:cubicBezTo>
                    <a:pt x="7503" y="4328"/>
                    <a:pt x="8473" y="5285"/>
                    <a:pt x="8473" y="6436"/>
                  </a:cubicBezTo>
                  <a:cubicBezTo>
                    <a:pt x="8473" y="7323"/>
                    <a:pt x="7919" y="8114"/>
                    <a:pt x="7087" y="8419"/>
                  </a:cubicBezTo>
                  <a:cubicBezTo>
                    <a:pt x="6990" y="8447"/>
                    <a:pt x="6948" y="8558"/>
                    <a:pt x="6976" y="8654"/>
                  </a:cubicBezTo>
                  <a:cubicBezTo>
                    <a:pt x="7003" y="8724"/>
                    <a:pt x="7073" y="8780"/>
                    <a:pt x="7157" y="8780"/>
                  </a:cubicBezTo>
                  <a:cubicBezTo>
                    <a:pt x="7170" y="8780"/>
                    <a:pt x="7198" y="8765"/>
                    <a:pt x="7212" y="8765"/>
                  </a:cubicBezTo>
                  <a:cubicBezTo>
                    <a:pt x="7684" y="8586"/>
                    <a:pt x="8085" y="8281"/>
                    <a:pt x="8377" y="7864"/>
                  </a:cubicBezTo>
                  <a:cubicBezTo>
                    <a:pt x="8682" y="7448"/>
                    <a:pt x="8834" y="6949"/>
                    <a:pt x="8834" y="6436"/>
                  </a:cubicBezTo>
                  <a:cubicBezTo>
                    <a:pt x="8834" y="6006"/>
                    <a:pt x="8723" y="5590"/>
                    <a:pt x="8529" y="5230"/>
                  </a:cubicBezTo>
                  <a:cubicBezTo>
                    <a:pt x="9084" y="5021"/>
                    <a:pt x="9459" y="4481"/>
                    <a:pt x="9459" y="3870"/>
                  </a:cubicBezTo>
                  <a:cubicBezTo>
                    <a:pt x="9459" y="3066"/>
                    <a:pt x="8806" y="2400"/>
                    <a:pt x="8002" y="2400"/>
                  </a:cubicBezTo>
                  <a:cubicBezTo>
                    <a:pt x="7669" y="1679"/>
                    <a:pt x="6920" y="1208"/>
                    <a:pt x="6130" y="1208"/>
                  </a:cubicBezTo>
                  <a:lnTo>
                    <a:pt x="6060" y="1208"/>
                  </a:lnTo>
                  <a:cubicBezTo>
                    <a:pt x="5603" y="459"/>
                    <a:pt x="4785" y="1"/>
                    <a:pt x="39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151;p52">
              <a:extLst>
                <a:ext uri="{FF2B5EF4-FFF2-40B4-BE49-F238E27FC236}">
                  <a16:creationId xmlns:a16="http://schemas.microsoft.com/office/drawing/2014/main" id="{E9CFD9E4-AF78-F7DA-26A0-F2BAAA9C5A9F}"/>
                </a:ext>
              </a:extLst>
            </p:cNvPr>
            <p:cNvSpPr/>
            <p:nvPr/>
          </p:nvSpPr>
          <p:spPr>
            <a:xfrm>
              <a:off x="3391598" y="2078035"/>
              <a:ext cx="89309" cy="32281"/>
            </a:xfrm>
            <a:custGeom>
              <a:avLst/>
              <a:gdLst/>
              <a:ahLst/>
              <a:cxnLst/>
              <a:rect l="l" t="t" r="r" b="b"/>
              <a:pathLst>
                <a:path w="1873" h="677" extrusionOk="0">
                  <a:moveTo>
                    <a:pt x="944" y="0"/>
                  </a:moveTo>
                  <a:cubicBezTo>
                    <a:pt x="611" y="0"/>
                    <a:pt x="306" y="139"/>
                    <a:pt x="84" y="361"/>
                  </a:cubicBezTo>
                  <a:cubicBezTo>
                    <a:pt x="1" y="430"/>
                    <a:pt x="1" y="555"/>
                    <a:pt x="84" y="624"/>
                  </a:cubicBezTo>
                  <a:cubicBezTo>
                    <a:pt x="119" y="659"/>
                    <a:pt x="163" y="676"/>
                    <a:pt x="210" y="676"/>
                  </a:cubicBezTo>
                  <a:cubicBezTo>
                    <a:pt x="257" y="676"/>
                    <a:pt x="305" y="659"/>
                    <a:pt x="347" y="624"/>
                  </a:cubicBezTo>
                  <a:cubicBezTo>
                    <a:pt x="500" y="457"/>
                    <a:pt x="708" y="374"/>
                    <a:pt x="944" y="374"/>
                  </a:cubicBezTo>
                  <a:cubicBezTo>
                    <a:pt x="1166" y="374"/>
                    <a:pt x="1373" y="457"/>
                    <a:pt x="1540" y="624"/>
                  </a:cubicBezTo>
                  <a:cubicBezTo>
                    <a:pt x="1575" y="659"/>
                    <a:pt x="1620" y="676"/>
                    <a:pt x="1665" y="676"/>
                  </a:cubicBezTo>
                  <a:cubicBezTo>
                    <a:pt x="1710" y="676"/>
                    <a:pt x="1755" y="659"/>
                    <a:pt x="1789" y="624"/>
                  </a:cubicBezTo>
                  <a:cubicBezTo>
                    <a:pt x="1873" y="555"/>
                    <a:pt x="1873" y="430"/>
                    <a:pt x="1789" y="361"/>
                  </a:cubicBezTo>
                  <a:cubicBezTo>
                    <a:pt x="1567" y="139"/>
                    <a:pt x="1262" y="0"/>
                    <a:pt x="9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152;p52">
              <a:extLst>
                <a:ext uri="{FF2B5EF4-FFF2-40B4-BE49-F238E27FC236}">
                  <a16:creationId xmlns:a16="http://schemas.microsoft.com/office/drawing/2014/main" id="{1F7D3082-4984-53F7-C552-67AB9C0ABFAE}"/>
                </a:ext>
              </a:extLst>
            </p:cNvPr>
            <p:cNvSpPr/>
            <p:nvPr/>
          </p:nvSpPr>
          <p:spPr>
            <a:xfrm>
              <a:off x="3362511" y="2037027"/>
              <a:ext cx="147482" cy="44011"/>
            </a:xfrm>
            <a:custGeom>
              <a:avLst/>
              <a:gdLst/>
              <a:ahLst/>
              <a:cxnLst/>
              <a:rect l="l" t="t" r="r" b="b"/>
              <a:pathLst>
                <a:path w="3093" h="923" extrusionOk="0">
                  <a:moveTo>
                    <a:pt x="1554" y="1"/>
                  </a:moveTo>
                  <a:cubicBezTo>
                    <a:pt x="985" y="1"/>
                    <a:pt x="472" y="208"/>
                    <a:pt x="69" y="611"/>
                  </a:cubicBezTo>
                  <a:cubicBezTo>
                    <a:pt x="1" y="680"/>
                    <a:pt x="1" y="790"/>
                    <a:pt x="69" y="860"/>
                  </a:cubicBezTo>
                  <a:cubicBezTo>
                    <a:pt x="104" y="902"/>
                    <a:pt x="153" y="923"/>
                    <a:pt x="202" y="923"/>
                  </a:cubicBezTo>
                  <a:cubicBezTo>
                    <a:pt x="250" y="923"/>
                    <a:pt x="299" y="902"/>
                    <a:pt x="334" y="860"/>
                  </a:cubicBezTo>
                  <a:cubicBezTo>
                    <a:pt x="652" y="541"/>
                    <a:pt x="1096" y="361"/>
                    <a:pt x="1554" y="361"/>
                  </a:cubicBezTo>
                  <a:cubicBezTo>
                    <a:pt x="2011" y="361"/>
                    <a:pt x="2441" y="541"/>
                    <a:pt x="2760" y="860"/>
                  </a:cubicBezTo>
                  <a:cubicBezTo>
                    <a:pt x="2795" y="902"/>
                    <a:pt x="2843" y="923"/>
                    <a:pt x="2892" y="923"/>
                  </a:cubicBezTo>
                  <a:cubicBezTo>
                    <a:pt x="2940" y="923"/>
                    <a:pt x="2989" y="902"/>
                    <a:pt x="3024" y="860"/>
                  </a:cubicBezTo>
                  <a:cubicBezTo>
                    <a:pt x="3093" y="790"/>
                    <a:pt x="3093" y="680"/>
                    <a:pt x="3024" y="611"/>
                  </a:cubicBezTo>
                  <a:cubicBezTo>
                    <a:pt x="2621" y="208"/>
                    <a:pt x="2109" y="1"/>
                    <a:pt x="15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153;p52">
              <a:extLst>
                <a:ext uri="{FF2B5EF4-FFF2-40B4-BE49-F238E27FC236}">
                  <a16:creationId xmlns:a16="http://schemas.microsoft.com/office/drawing/2014/main" id="{F878541F-D8BE-367F-FF6E-B38EE8C30685}"/>
                </a:ext>
              </a:extLst>
            </p:cNvPr>
            <p:cNvSpPr/>
            <p:nvPr/>
          </p:nvSpPr>
          <p:spPr>
            <a:xfrm>
              <a:off x="3426026" y="2127530"/>
              <a:ext cx="20503" cy="17404"/>
            </a:xfrm>
            <a:custGeom>
              <a:avLst/>
              <a:gdLst/>
              <a:ahLst/>
              <a:cxnLst/>
              <a:rect l="l" t="t" r="r" b="b"/>
              <a:pathLst>
                <a:path w="430" h="365" extrusionOk="0">
                  <a:moveTo>
                    <a:pt x="216" y="0"/>
                  </a:moveTo>
                  <a:cubicBezTo>
                    <a:pt x="190" y="0"/>
                    <a:pt x="164" y="5"/>
                    <a:pt x="139" y="16"/>
                  </a:cubicBezTo>
                  <a:cubicBezTo>
                    <a:pt x="56" y="44"/>
                    <a:pt x="0" y="155"/>
                    <a:pt x="41" y="252"/>
                  </a:cubicBezTo>
                  <a:cubicBezTo>
                    <a:pt x="72" y="324"/>
                    <a:pt x="141" y="365"/>
                    <a:pt x="214" y="365"/>
                  </a:cubicBezTo>
                  <a:cubicBezTo>
                    <a:pt x="239" y="365"/>
                    <a:pt x="266" y="360"/>
                    <a:pt x="291" y="349"/>
                  </a:cubicBezTo>
                  <a:cubicBezTo>
                    <a:pt x="374" y="307"/>
                    <a:pt x="429" y="210"/>
                    <a:pt x="388" y="113"/>
                  </a:cubicBezTo>
                  <a:cubicBezTo>
                    <a:pt x="357" y="42"/>
                    <a:pt x="289" y="0"/>
                    <a:pt x="2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154;p52">
              <a:extLst>
                <a:ext uri="{FF2B5EF4-FFF2-40B4-BE49-F238E27FC236}">
                  <a16:creationId xmlns:a16="http://schemas.microsoft.com/office/drawing/2014/main" id="{1504BB31-C1CE-E1BF-E8D7-5481B325C388}"/>
                </a:ext>
              </a:extLst>
            </p:cNvPr>
            <p:cNvSpPr/>
            <p:nvPr/>
          </p:nvSpPr>
          <p:spPr>
            <a:xfrm>
              <a:off x="3469656" y="2226140"/>
              <a:ext cx="107810" cy="67518"/>
            </a:xfrm>
            <a:custGeom>
              <a:avLst/>
              <a:gdLst/>
              <a:ahLst/>
              <a:cxnLst/>
              <a:rect l="l" t="t" r="r" b="b"/>
              <a:pathLst>
                <a:path w="2261" h="1416" extrusionOk="0">
                  <a:moveTo>
                    <a:pt x="707" y="1"/>
                  </a:moveTo>
                  <a:cubicBezTo>
                    <a:pt x="319" y="1"/>
                    <a:pt x="0" y="319"/>
                    <a:pt x="0" y="708"/>
                  </a:cubicBezTo>
                  <a:cubicBezTo>
                    <a:pt x="0" y="1096"/>
                    <a:pt x="319" y="1415"/>
                    <a:pt x="707" y="1415"/>
                  </a:cubicBezTo>
                  <a:lnTo>
                    <a:pt x="860" y="1415"/>
                  </a:lnTo>
                  <a:cubicBezTo>
                    <a:pt x="971" y="1415"/>
                    <a:pt x="1054" y="1332"/>
                    <a:pt x="1054" y="1234"/>
                  </a:cubicBezTo>
                  <a:cubicBezTo>
                    <a:pt x="1054" y="1138"/>
                    <a:pt x="971" y="1055"/>
                    <a:pt x="860" y="1055"/>
                  </a:cubicBezTo>
                  <a:lnTo>
                    <a:pt x="707" y="1055"/>
                  </a:lnTo>
                  <a:cubicBezTo>
                    <a:pt x="513" y="1055"/>
                    <a:pt x="361" y="902"/>
                    <a:pt x="361" y="708"/>
                  </a:cubicBezTo>
                  <a:cubicBezTo>
                    <a:pt x="361" y="513"/>
                    <a:pt x="513" y="361"/>
                    <a:pt x="707" y="361"/>
                  </a:cubicBezTo>
                  <a:lnTo>
                    <a:pt x="1554" y="361"/>
                  </a:lnTo>
                  <a:cubicBezTo>
                    <a:pt x="1733" y="361"/>
                    <a:pt x="1900" y="513"/>
                    <a:pt x="1900" y="708"/>
                  </a:cubicBezTo>
                  <a:cubicBezTo>
                    <a:pt x="1900" y="805"/>
                    <a:pt x="1983" y="888"/>
                    <a:pt x="2081" y="888"/>
                  </a:cubicBezTo>
                  <a:cubicBezTo>
                    <a:pt x="2177" y="888"/>
                    <a:pt x="2260" y="805"/>
                    <a:pt x="2260" y="708"/>
                  </a:cubicBezTo>
                  <a:cubicBezTo>
                    <a:pt x="2260" y="319"/>
                    <a:pt x="1942" y="1"/>
                    <a:pt x="15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155;p52">
              <a:extLst>
                <a:ext uri="{FF2B5EF4-FFF2-40B4-BE49-F238E27FC236}">
                  <a16:creationId xmlns:a16="http://schemas.microsoft.com/office/drawing/2014/main" id="{49E4C547-A4FC-A0C0-6A5E-874700E22E7C}"/>
                </a:ext>
              </a:extLst>
            </p:cNvPr>
            <p:cNvSpPr/>
            <p:nvPr/>
          </p:nvSpPr>
          <p:spPr>
            <a:xfrm>
              <a:off x="3525208" y="2226140"/>
              <a:ext cx="106475" cy="67518"/>
            </a:xfrm>
            <a:custGeom>
              <a:avLst/>
              <a:gdLst/>
              <a:ahLst/>
              <a:cxnLst/>
              <a:rect l="l" t="t" r="r" b="b"/>
              <a:pathLst>
                <a:path w="2233" h="1416" extrusionOk="0">
                  <a:moveTo>
                    <a:pt x="1400" y="1"/>
                  </a:moveTo>
                  <a:cubicBezTo>
                    <a:pt x="1289" y="1"/>
                    <a:pt x="1206" y="70"/>
                    <a:pt x="1206" y="181"/>
                  </a:cubicBezTo>
                  <a:cubicBezTo>
                    <a:pt x="1206" y="278"/>
                    <a:pt x="1289" y="361"/>
                    <a:pt x="1400" y="361"/>
                  </a:cubicBezTo>
                  <a:lnTo>
                    <a:pt x="1526" y="361"/>
                  </a:lnTo>
                  <a:cubicBezTo>
                    <a:pt x="1705" y="361"/>
                    <a:pt x="1859" y="513"/>
                    <a:pt x="1859" y="708"/>
                  </a:cubicBezTo>
                  <a:cubicBezTo>
                    <a:pt x="1859" y="902"/>
                    <a:pt x="1705" y="1055"/>
                    <a:pt x="1526" y="1055"/>
                  </a:cubicBezTo>
                  <a:lnTo>
                    <a:pt x="707" y="1055"/>
                  </a:lnTo>
                  <a:cubicBezTo>
                    <a:pt x="513" y="1055"/>
                    <a:pt x="361" y="902"/>
                    <a:pt x="361" y="708"/>
                  </a:cubicBezTo>
                  <a:cubicBezTo>
                    <a:pt x="361" y="611"/>
                    <a:pt x="278" y="528"/>
                    <a:pt x="180" y="528"/>
                  </a:cubicBezTo>
                  <a:cubicBezTo>
                    <a:pt x="83" y="528"/>
                    <a:pt x="0" y="611"/>
                    <a:pt x="0" y="708"/>
                  </a:cubicBezTo>
                  <a:cubicBezTo>
                    <a:pt x="0" y="1096"/>
                    <a:pt x="319" y="1415"/>
                    <a:pt x="707" y="1415"/>
                  </a:cubicBezTo>
                  <a:lnTo>
                    <a:pt x="1526" y="1415"/>
                  </a:lnTo>
                  <a:cubicBezTo>
                    <a:pt x="1914" y="1415"/>
                    <a:pt x="2232" y="1096"/>
                    <a:pt x="2232" y="708"/>
                  </a:cubicBezTo>
                  <a:cubicBezTo>
                    <a:pt x="2232" y="319"/>
                    <a:pt x="1914" y="1"/>
                    <a:pt x="15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156;p52">
              <a:extLst>
                <a:ext uri="{FF2B5EF4-FFF2-40B4-BE49-F238E27FC236}">
                  <a16:creationId xmlns:a16="http://schemas.microsoft.com/office/drawing/2014/main" id="{EEDBD6B9-2B19-C434-AAF8-570B281B370E}"/>
                </a:ext>
              </a:extLst>
            </p:cNvPr>
            <p:cNvSpPr/>
            <p:nvPr/>
          </p:nvSpPr>
          <p:spPr>
            <a:xfrm>
              <a:off x="3253363" y="2219035"/>
              <a:ext cx="191827" cy="185676"/>
            </a:xfrm>
            <a:custGeom>
              <a:avLst/>
              <a:gdLst/>
              <a:ahLst/>
              <a:cxnLst/>
              <a:rect l="l" t="t" r="r" b="b"/>
              <a:pathLst>
                <a:path w="4023" h="3894" extrusionOk="0">
                  <a:moveTo>
                    <a:pt x="1194" y="455"/>
                  </a:moveTo>
                  <a:lnTo>
                    <a:pt x="1748" y="1051"/>
                  </a:lnTo>
                  <a:lnTo>
                    <a:pt x="1610" y="1051"/>
                  </a:lnTo>
                  <a:cubicBezTo>
                    <a:pt x="1513" y="1051"/>
                    <a:pt x="1430" y="1134"/>
                    <a:pt x="1430" y="1245"/>
                  </a:cubicBezTo>
                  <a:lnTo>
                    <a:pt x="1430" y="1494"/>
                  </a:lnTo>
                  <a:cubicBezTo>
                    <a:pt x="1430" y="2147"/>
                    <a:pt x="1832" y="2521"/>
                    <a:pt x="2525" y="2521"/>
                  </a:cubicBezTo>
                  <a:lnTo>
                    <a:pt x="2775" y="2521"/>
                  </a:lnTo>
                  <a:cubicBezTo>
                    <a:pt x="2872" y="2521"/>
                    <a:pt x="2955" y="2437"/>
                    <a:pt x="2955" y="2341"/>
                  </a:cubicBezTo>
                  <a:lnTo>
                    <a:pt x="2955" y="2160"/>
                  </a:lnTo>
                  <a:lnTo>
                    <a:pt x="3566" y="2715"/>
                  </a:lnTo>
                  <a:lnTo>
                    <a:pt x="2955" y="3284"/>
                  </a:lnTo>
                  <a:lnTo>
                    <a:pt x="2955" y="3159"/>
                  </a:lnTo>
                  <a:cubicBezTo>
                    <a:pt x="2955" y="3062"/>
                    <a:pt x="2872" y="2979"/>
                    <a:pt x="2775" y="2979"/>
                  </a:cubicBezTo>
                  <a:lnTo>
                    <a:pt x="2442" y="2979"/>
                  </a:lnTo>
                  <a:cubicBezTo>
                    <a:pt x="2026" y="2979"/>
                    <a:pt x="1652" y="2853"/>
                    <a:pt x="1388" y="2618"/>
                  </a:cubicBezTo>
                  <a:cubicBezTo>
                    <a:pt x="1097" y="2382"/>
                    <a:pt x="944" y="2036"/>
                    <a:pt x="944" y="1633"/>
                  </a:cubicBezTo>
                  <a:lnTo>
                    <a:pt x="944" y="1245"/>
                  </a:lnTo>
                  <a:cubicBezTo>
                    <a:pt x="944" y="1134"/>
                    <a:pt x="861" y="1051"/>
                    <a:pt x="764" y="1051"/>
                  </a:cubicBezTo>
                  <a:lnTo>
                    <a:pt x="626" y="1051"/>
                  </a:lnTo>
                  <a:lnTo>
                    <a:pt x="1194" y="455"/>
                  </a:lnTo>
                  <a:close/>
                  <a:moveTo>
                    <a:pt x="1189" y="1"/>
                  </a:moveTo>
                  <a:cubicBezTo>
                    <a:pt x="1138" y="1"/>
                    <a:pt x="1090" y="18"/>
                    <a:pt x="1055" y="52"/>
                  </a:cubicBezTo>
                  <a:lnTo>
                    <a:pt x="71" y="1121"/>
                  </a:lnTo>
                  <a:cubicBezTo>
                    <a:pt x="15" y="1162"/>
                    <a:pt x="1" y="1245"/>
                    <a:pt x="29" y="1315"/>
                  </a:cubicBezTo>
                  <a:cubicBezTo>
                    <a:pt x="56" y="1383"/>
                    <a:pt x="126" y="1426"/>
                    <a:pt x="195" y="1426"/>
                  </a:cubicBezTo>
                  <a:lnTo>
                    <a:pt x="583" y="1426"/>
                  </a:lnTo>
                  <a:lnTo>
                    <a:pt x="583" y="1633"/>
                  </a:lnTo>
                  <a:cubicBezTo>
                    <a:pt x="583" y="2147"/>
                    <a:pt x="778" y="2591"/>
                    <a:pt x="1153" y="2909"/>
                  </a:cubicBezTo>
                  <a:cubicBezTo>
                    <a:pt x="1485" y="3186"/>
                    <a:pt x="1942" y="3339"/>
                    <a:pt x="2442" y="3339"/>
                  </a:cubicBezTo>
                  <a:lnTo>
                    <a:pt x="2595" y="3339"/>
                  </a:lnTo>
                  <a:lnTo>
                    <a:pt x="2595" y="3713"/>
                  </a:lnTo>
                  <a:cubicBezTo>
                    <a:pt x="2595" y="3783"/>
                    <a:pt x="2636" y="3852"/>
                    <a:pt x="2706" y="3880"/>
                  </a:cubicBezTo>
                  <a:cubicBezTo>
                    <a:pt x="2729" y="3889"/>
                    <a:pt x="2752" y="3894"/>
                    <a:pt x="2775" y="3894"/>
                  </a:cubicBezTo>
                  <a:cubicBezTo>
                    <a:pt x="2820" y="3894"/>
                    <a:pt x="2863" y="3875"/>
                    <a:pt x="2900" y="3839"/>
                  </a:cubicBezTo>
                  <a:lnTo>
                    <a:pt x="3954" y="2853"/>
                  </a:lnTo>
                  <a:cubicBezTo>
                    <a:pt x="3995" y="2826"/>
                    <a:pt x="4023" y="2770"/>
                    <a:pt x="4023" y="2715"/>
                  </a:cubicBezTo>
                  <a:cubicBezTo>
                    <a:pt x="4023" y="2674"/>
                    <a:pt x="3995" y="2618"/>
                    <a:pt x="3954" y="2591"/>
                  </a:cubicBezTo>
                  <a:lnTo>
                    <a:pt x="2900" y="1592"/>
                  </a:lnTo>
                  <a:cubicBezTo>
                    <a:pt x="2864" y="1565"/>
                    <a:pt x="2823" y="1550"/>
                    <a:pt x="2779" y="1550"/>
                  </a:cubicBezTo>
                  <a:cubicBezTo>
                    <a:pt x="2755" y="1550"/>
                    <a:pt x="2730" y="1554"/>
                    <a:pt x="2706" y="1564"/>
                  </a:cubicBezTo>
                  <a:cubicBezTo>
                    <a:pt x="2636" y="1592"/>
                    <a:pt x="2595" y="1661"/>
                    <a:pt x="2595" y="1731"/>
                  </a:cubicBezTo>
                  <a:lnTo>
                    <a:pt x="2595" y="2147"/>
                  </a:lnTo>
                  <a:lnTo>
                    <a:pt x="2525" y="2147"/>
                  </a:lnTo>
                  <a:cubicBezTo>
                    <a:pt x="2040" y="2147"/>
                    <a:pt x="1804" y="1938"/>
                    <a:pt x="1804" y="1494"/>
                  </a:cubicBezTo>
                  <a:lnTo>
                    <a:pt x="1804" y="1426"/>
                  </a:lnTo>
                  <a:lnTo>
                    <a:pt x="2179" y="1426"/>
                  </a:lnTo>
                  <a:cubicBezTo>
                    <a:pt x="2248" y="1426"/>
                    <a:pt x="2317" y="1383"/>
                    <a:pt x="2345" y="1315"/>
                  </a:cubicBezTo>
                  <a:cubicBezTo>
                    <a:pt x="2373" y="1245"/>
                    <a:pt x="2358" y="1162"/>
                    <a:pt x="2317" y="1121"/>
                  </a:cubicBezTo>
                  <a:lnTo>
                    <a:pt x="1332" y="52"/>
                  </a:lnTo>
                  <a:cubicBezTo>
                    <a:pt x="1291" y="18"/>
                    <a:pt x="1239" y="1"/>
                    <a:pt x="11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157;p52">
              <a:extLst>
                <a:ext uri="{FF2B5EF4-FFF2-40B4-BE49-F238E27FC236}">
                  <a16:creationId xmlns:a16="http://schemas.microsoft.com/office/drawing/2014/main" id="{F3D32085-AE55-9945-48E4-2A317E1AD061}"/>
                </a:ext>
              </a:extLst>
            </p:cNvPr>
            <p:cNvSpPr/>
            <p:nvPr/>
          </p:nvSpPr>
          <p:spPr>
            <a:xfrm>
              <a:off x="3540371" y="2360798"/>
              <a:ext cx="19884" cy="17547"/>
            </a:xfrm>
            <a:custGeom>
              <a:avLst/>
              <a:gdLst/>
              <a:ahLst/>
              <a:cxnLst/>
              <a:rect l="l" t="t" r="r" b="b"/>
              <a:pathLst>
                <a:path w="417" h="368" extrusionOk="0">
                  <a:moveTo>
                    <a:pt x="220" y="0"/>
                  </a:moveTo>
                  <a:cubicBezTo>
                    <a:pt x="183" y="0"/>
                    <a:pt x="145" y="11"/>
                    <a:pt x="112" y="34"/>
                  </a:cubicBezTo>
                  <a:cubicBezTo>
                    <a:pt x="28" y="89"/>
                    <a:pt x="1" y="200"/>
                    <a:pt x="56" y="283"/>
                  </a:cubicBezTo>
                  <a:cubicBezTo>
                    <a:pt x="92" y="337"/>
                    <a:pt x="157" y="368"/>
                    <a:pt x="221" y="368"/>
                  </a:cubicBezTo>
                  <a:cubicBezTo>
                    <a:pt x="256" y="368"/>
                    <a:pt x="291" y="358"/>
                    <a:pt x="320" y="339"/>
                  </a:cubicBezTo>
                  <a:cubicBezTo>
                    <a:pt x="403" y="283"/>
                    <a:pt x="417" y="158"/>
                    <a:pt x="361" y="75"/>
                  </a:cubicBezTo>
                  <a:cubicBezTo>
                    <a:pt x="328" y="25"/>
                    <a:pt x="275" y="0"/>
                    <a:pt x="2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 name="Google Shape;2261;p52">
            <a:extLst>
              <a:ext uri="{FF2B5EF4-FFF2-40B4-BE49-F238E27FC236}">
                <a16:creationId xmlns:a16="http://schemas.microsoft.com/office/drawing/2014/main" id="{EB0FB60A-4C22-1475-B900-0E6B57468F22}"/>
              </a:ext>
            </a:extLst>
          </p:cNvPr>
          <p:cNvGrpSpPr/>
          <p:nvPr/>
        </p:nvGrpSpPr>
        <p:grpSpPr>
          <a:xfrm>
            <a:off x="772095" y="3367425"/>
            <a:ext cx="234975" cy="258617"/>
            <a:chOff x="3997990" y="1220350"/>
            <a:chExt cx="419949" cy="451696"/>
          </a:xfrm>
          <a:solidFill>
            <a:schemeClr val="bg2">
              <a:lumMod val="60000"/>
              <a:lumOff val="40000"/>
            </a:schemeClr>
          </a:solidFill>
        </p:grpSpPr>
        <p:sp>
          <p:nvSpPr>
            <p:cNvPr id="39" name="Google Shape;2262;p52">
              <a:extLst>
                <a:ext uri="{FF2B5EF4-FFF2-40B4-BE49-F238E27FC236}">
                  <a16:creationId xmlns:a16="http://schemas.microsoft.com/office/drawing/2014/main" id="{B46BF952-1DD8-F78A-ED05-828EAAB6B6D5}"/>
                </a:ext>
              </a:extLst>
            </p:cNvPr>
            <p:cNvSpPr/>
            <p:nvPr/>
          </p:nvSpPr>
          <p:spPr>
            <a:xfrm>
              <a:off x="3997990" y="1220350"/>
              <a:ext cx="419272" cy="451696"/>
            </a:xfrm>
            <a:custGeom>
              <a:avLst/>
              <a:gdLst/>
              <a:ahLst/>
              <a:cxnLst/>
              <a:rect l="l" t="t" r="r" b="b"/>
              <a:pathLst>
                <a:path w="8793" h="9473" extrusionOk="0">
                  <a:moveTo>
                    <a:pt x="7975" y="375"/>
                  </a:moveTo>
                  <a:cubicBezTo>
                    <a:pt x="8224" y="375"/>
                    <a:pt x="8419" y="569"/>
                    <a:pt x="8419" y="804"/>
                  </a:cubicBezTo>
                  <a:lnTo>
                    <a:pt x="8419" y="1387"/>
                  </a:lnTo>
                  <a:lnTo>
                    <a:pt x="361" y="1387"/>
                  </a:lnTo>
                  <a:lnTo>
                    <a:pt x="361" y="804"/>
                  </a:lnTo>
                  <a:cubicBezTo>
                    <a:pt x="361" y="569"/>
                    <a:pt x="555" y="375"/>
                    <a:pt x="805" y="375"/>
                  </a:cubicBezTo>
                  <a:close/>
                  <a:moveTo>
                    <a:pt x="805" y="0"/>
                  </a:moveTo>
                  <a:cubicBezTo>
                    <a:pt x="361" y="0"/>
                    <a:pt x="0" y="361"/>
                    <a:pt x="0" y="804"/>
                  </a:cubicBezTo>
                  <a:lnTo>
                    <a:pt x="0" y="8626"/>
                  </a:lnTo>
                  <a:cubicBezTo>
                    <a:pt x="0" y="9084"/>
                    <a:pt x="375" y="9472"/>
                    <a:pt x="847" y="9472"/>
                  </a:cubicBezTo>
                  <a:lnTo>
                    <a:pt x="7933" y="9472"/>
                  </a:lnTo>
                  <a:cubicBezTo>
                    <a:pt x="8404" y="9472"/>
                    <a:pt x="8779" y="9084"/>
                    <a:pt x="8779" y="8626"/>
                  </a:cubicBezTo>
                  <a:lnTo>
                    <a:pt x="8779" y="5963"/>
                  </a:lnTo>
                  <a:cubicBezTo>
                    <a:pt x="8779" y="5867"/>
                    <a:pt x="8709" y="5784"/>
                    <a:pt x="8598" y="5784"/>
                  </a:cubicBezTo>
                  <a:cubicBezTo>
                    <a:pt x="8502" y="5784"/>
                    <a:pt x="8419" y="5867"/>
                    <a:pt x="8419" y="5963"/>
                  </a:cubicBezTo>
                  <a:lnTo>
                    <a:pt x="8419" y="8626"/>
                  </a:lnTo>
                  <a:cubicBezTo>
                    <a:pt x="8419" y="8890"/>
                    <a:pt x="8197" y="9097"/>
                    <a:pt x="7933" y="9097"/>
                  </a:cubicBezTo>
                  <a:lnTo>
                    <a:pt x="847" y="9097"/>
                  </a:lnTo>
                  <a:cubicBezTo>
                    <a:pt x="583" y="9097"/>
                    <a:pt x="361" y="8890"/>
                    <a:pt x="361" y="8626"/>
                  </a:cubicBezTo>
                  <a:lnTo>
                    <a:pt x="361" y="1762"/>
                  </a:lnTo>
                  <a:lnTo>
                    <a:pt x="8419" y="1762"/>
                  </a:lnTo>
                  <a:lnTo>
                    <a:pt x="8419" y="4341"/>
                  </a:lnTo>
                  <a:cubicBezTo>
                    <a:pt x="8419" y="4438"/>
                    <a:pt x="8502" y="4521"/>
                    <a:pt x="8598" y="4521"/>
                  </a:cubicBezTo>
                  <a:cubicBezTo>
                    <a:pt x="8709" y="4521"/>
                    <a:pt x="8779" y="4438"/>
                    <a:pt x="8779" y="4341"/>
                  </a:cubicBezTo>
                  <a:lnTo>
                    <a:pt x="8793" y="804"/>
                  </a:lnTo>
                  <a:cubicBezTo>
                    <a:pt x="8793" y="361"/>
                    <a:pt x="8419" y="0"/>
                    <a:pt x="797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263;p52">
              <a:extLst>
                <a:ext uri="{FF2B5EF4-FFF2-40B4-BE49-F238E27FC236}">
                  <a16:creationId xmlns:a16="http://schemas.microsoft.com/office/drawing/2014/main" id="{FBA82CAA-790C-7B76-13F4-858EEA5C037E}"/>
                </a:ext>
              </a:extLst>
            </p:cNvPr>
            <p:cNvSpPr/>
            <p:nvPr/>
          </p:nvSpPr>
          <p:spPr>
            <a:xfrm>
              <a:off x="4036328" y="1253299"/>
              <a:ext cx="19884" cy="17452"/>
            </a:xfrm>
            <a:custGeom>
              <a:avLst/>
              <a:gdLst/>
              <a:ahLst/>
              <a:cxnLst/>
              <a:rect l="l" t="t" r="r" b="b"/>
              <a:pathLst>
                <a:path w="417" h="366" extrusionOk="0">
                  <a:moveTo>
                    <a:pt x="217" y="1"/>
                  </a:moveTo>
                  <a:cubicBezTo>
                    <a:pt x="191" y="1"/>
                    <a:pt x="165" y="6"/>
                    <a:pt x="139" y="17"/>
                  </a:cubicBezTo>
                  <a:cubicBezTo>
                    <a:pt x="43" y="58"/>
                    <a:pt x="1" y="169"/>
                    <a:pt x="43" y="252"/>
                  </a:cubicBezTo>
                  <a:cubicBezTo>
                    <a:pt x="73" y="324"/>
                    <a:pt x="142" y="365"/>
                    <a:pt x="209" y="365"/>
                  </a:cubicBezTo>
                  <a:cubicBezTo>
                    <a:pt x="233" y="365"/>
                    <a:pt x="256" y="360"/>
                    <a:pt x="278" y="350"/>
                  </a:cubicBezTo>
                  <a:cubicBezTo>
                    <a:pt x="376" y="322"/>
                    <a:pt x="417" y="211"/>
                    <a:pt x="376" y="113"/>
                  </a:cubicBezTo>
                  <a:cubicBezTo>
                    <a:pt x="355" y="42"/>
                    <a:pt x="289" y="1"/>
                    <a:pt x="21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264;p52">
              <a:extLst>
                <a:ext uri="{FF2B5EF4-FFF2-40B4-BE49-F238E27FC236}">
                  <a16:creationId xmlns:a16="http://schemas.microsoft.com/office/drawing/2014/main" id="{A1C0FD59-7F10-F465-BA3A-AB55BBF88C1C}"/>
                </a:ext>
              </a:extLst>
            </p:cNvPr>
            <p:cNvSpPr/>
            <p:nvPr/>
          </p:nvSpPr>
          <p:spPr>
            <a:xfrm>
              <a:off x="4072043" y="1253299"/>
              <a:ext cx="19264" cy="17499"/>
            </a:xfrm>
            <a:custGeom>
              <a:avLst/>
              <a:gdLst/>
              <a:ahLst/>
              <a:cxnLst/>
              <a:rect l="l" t="t" r="r" b="b"/>
              <a:pathLst>
                <a:path w="404" h="367" extrusionOk="0">
                  <a:moveTo>
                    <a:pt x="213" y="1"/>
                  </a:moveTo>
                  <a:cubicBezTo>
                    <a:pt x="179" y="1"/>
                    <a:pt x="144" y="11"/>
                    <a:pt x="111" y="30"/>
                  </a:cubicBezTo>
                  <a:cubicBezTo>
                    <a:pt x="43" y="72"/>
                    <a:pt x="0" y="169"/>
                    <a:pt x="43" y="252"/>
                  </a:cubicBezTo>
                  <a:cubicBezTo>
                    <a:pt x="70" y="329"/>
                    <a:pt x="140" y="367"/>
                    <a:pt x="209" y="367"/>
                  </a:cubicBezTo>
                  <a:cubicBezTo>
                    <a:pt x="278" y="367"/>
                    <a:pt x="348" y="329"/>
                    <a:pt x="375" y="252"/>
                  </a:cubicBezTo>
                  <a:cubicBezTo>
                    <a:pt x="403" y="183"/>
                    <a:pt x="389" y="86"/>
                    <a:pt x="320" y="45"/>
                  </a:cubicBezTo>
                  <a:cubicBezTo>
                    <a:pt x="290" y="15"/>
                    <a:pt x="252" y="1"/>
                    <a:pt x="21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265;p52">
              <a:extLst>
                <a:ext uri="{FF2B5EF4-FFF2-40B4-BE49-F238E27FC236}">
                  <a16:creationId xmlns:a16="http://schemas.microsoft.com/office/drawing/2014/main" id="{2C56CE09-C273-481A-2F49-5F9AFED7D71D}"/>
                </a:ext>
              </a:extLst>
            </p:cNvPr>
            <p:cNvSpPr/>
            <p:nvPr/>
          </p:nvSpPr>
          <p:spPr>
            <a:xfrm>
              <a:off x="4202314" y="1332740"/>
              <a:ext cx="17881" cy="41055"/>
            </a:xfrm>
            <a:custGeom>
              <a:avLst/>
              <a:gdLst/>
              <a:ahLst/>
              <a:cxnLst/>
              <a:rect l="l" t="t" r="r" b="b"/>
              <a:pathLst>
                <a:path w="375" h="861" extrusionOk="0">
                  <a:moveTo>
                    <a:pt x="195" y="1"/>
                  </a:moveTo>
                  <a:cubicBezTo>
                    <a:pt x="84" y="1"/>
                    <a:pt x="1" y="84"/>
                    <a:pt x="1" y="181"/>
                  </a:cubicBezTo>
                  <a:lnTo>
                    <a:pt x="1" y="666"/>
                  </a:lnTo>
                  <a:cubicBezTo>
                    <a:pt x="1" y="777"/>
                    <a:pt x="84" y="860"/>
                    <a:pt x="195" y="860"/>
                  </a:cubicBezTo>
                  <a:cubicBezTo>
                    <a:pt x="292" y="860"/>
                    <a:pt x="375" y="777"/>
                    <a:pt x="375" y="666"/>
                  </a:cubicBezTo>
                  <a:lnTo>
                    <a:pt x="375" y="181"/>
                  </a:lnTo>
                  <a:cubicBezTo>
                    <a:pt x="375" y="84"/>
                    <a:pt x="292" y="1"/>
                    <a:pt x="19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2266;p52">
              <a:extLst>
                <a:ext uri="{FF2B5EF4-FFF2-40B4-BE49-F238E27FC236}">
                  <a16:creationId xmlns:a16="http://schemas.microsoft.com/office/drawing/2014/main" id="{9BDC419D-2CB6-4F08-9280-8FF26C2084E7}"/>
                </a:ext>
              </a:extLst>
            </p:cNvPr>
            <p:cNvSpPr/>
            <p:nvPr/>
          </p:nvSpPr>
          <p:spPr>
            <a:xfrm>
              <a:off x="4202314" y="1518611"/>
              <a:ext cx="17881" cy="41007"/>
            </a:xfrm>
            <a:custGeom>
              <a:avLst/>
              <a:gdLst/>
              <a:ahLst/>
              <a:cxnLst/>
              <a:rect l="l" t="t" r="r" b="b"/>
              <a:pathLst>
                <a:path w="375" h="860" extrusionOk="0">
                  <a:moveTo>
                    <a:pt x="195" y="0"/>
                  </a:moveTo>
                  <a:cubicBezTo>
                    <a:pt x="84" y="0"/>
                    <a:pt x="1" y="83"/>
                    <a:pt x="1" y="180"/>
                  </a:cubicBezTo>
                  <a:lnTo>
                    <a:pt x="1" y="679"/>
                  </a:lnTo>
                  <a:cubicBezTo>
                    <a:pt x="1" y="777"/>
                    <a:pt x="84" y="860"/>
                    <a:pt x="195" y="860"/>
                  </a:cubicBezTo>
                  <a:cubicBezTo>
                    <a:pt x="292" y="860"/>
                    <a:pt x="375" y="777"/>
                    <a:pt x="375" y="679"/>
                  </a:cubicBezTo>
                  <a:lnTo>
                    <a:pt x="375" y="180"/>
                  </a:lnTo>
                  <a:cubicBezTo>
                    <a:pt x="375" y="83"/>
                    <a:pt x="292" y="0"/>
                    <a:pt x="19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267;p52">
              <a:extLst>
                <a:ext uri="{FF2B5EF4-FFF2-40B4-BE49-F238E27FC236}">
                  <a16:creationId xmlns:a16="http://schemas.microsoft.com/office/drawing/2014/main" id="{DBDAE772-A99F-DEFD-B95F-EFA354CF4431}"/>
                </a:ext>
              </a:extLst>
            </p:cNvPr>
            <p:cNvSpPr/>
            <p:nvPr/>
          </p:nvSpPr>
          <p:spPr>
            <a:xfrm>
              <a:off x="4097840" y="1437215"/>
              <a:ext cx="41675" cy="17929"/>
            </a:xfrm>
            <a:custGeom>
              <a:avLst/>
              <a:gdLst/>
              <a:ahLst/>
              <a:cxnLst/>
              <a:rect l="l" t="t" r="r" b="b"/>
              <a:pathLst>
                <a:path w="874" h="376" extrusionOk="0">
                  <a:moveTo>
                    <a:pt x="181" y="1"/>
                  </a:moveTo>
                  <a:cubicBezTo>
                    <a:pt x="84" y="1"/>
                    <a:pt x="1" y="84"/>
                    <a:pt x="1" y="182"/>
                  </a:cubicBezTo>
                  <a:cubicBezTo>
                    <a:pt x="1" y="292"/>
                    <a:pt x="84" y="376"/>
                    <a:pt x="181" y="376"/>
                  </a:cubicBezTo>
                  <a:lnTo>
                    <a:pt x="694" y="376"/>
                  </a:lnTo>
                  <a:cubicBezTo>
                    <a:pt x="791" y="376"/>
                    <a:pt x="874" y="292"/>
                    <a:pt x="874" y="182"/>
                  </a:cubicBezTo>
                  <a:cubicBezTo>
                    <a:pt x="874" y="84"/>
                    <a:pt x="791" y="1"/>
                    <a:pt x="69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2268;p52">
              <a:extLst>
                <a:ext uri="{FF2B5EF4-FFF2-40B4-BE49-F238E27FC236}">
                  <a16:creationId xmlns:a16="http://schemas.microsoft.com/office/drawing/2014/main" id="{114B560D-118A-B932-A2A9-43336B4F4DE6}"/>
                </a:ext>
              </a:extLst>
            </p:cNvPr>
            <p:cNvSpPr/>
            <p:nvPr/>
          </p:nvSpPr>
          <p:spPr>
            <a:xfrm>
              <a:off x="4283663" y="1437215"/>
              <a:ext cx="41007" cy="17929"/>
            </a:xfrm>
            <a:custGeom>
              <a:avLst/>
              <a:gdLst/>
              <a:ahLst/>
              <a:cxnLst/>
              <a:rect l="l" t="t" r="r" b="b"/>
              <a:pathLst>
                <a:path w="860" h="376" extrusionOk="0">
                  <a:moveTo>
                    <a:pt x="194" y="1"/>
                  </a:moveTo>
                  <a:cubicBezTo>
                    <a:pt x="83" y="1"/>
                    <a:pt x="0" y="84"/>
                    <a:pt x="0" y="182"/>
                  </a:cubicBezTo>
                  <a:cubicBezTo>
                    <a:pt x="0" y="292"/>
                    <a:pt x="83" y="376"/>
                    <a:pt x="194" y="376"/>
                  </a:cubicBezTo>
                  <a:lnTo>
                    <a:pt x="680" y="376"/>
                  </a:lnTo>
                  <a:cubicBezTo>
                    <a:pt x="791" y="376"/>
                    <a:pt x="860" y="292"/>
                    <a:pt x="860" y="182"/>
                  </a:cubicBezTo>
                  <a:cubicBezTo>
                    <a:pt x="860" y="84"/>
                    <a:pt x="791" y="1"/>
                    <a:pt x="68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2269;p52">
              <a:extLst>
                <a:ext uri="{FF2B5EF4-FFF2-40B4-BE49-F238E27FC236}">
                  <a16:creationId xmlns:a16="http://schemas.microsoft.com/office/drawing/2014/main" id="{630EB5D8-99B9-5044-6C16-B80B0BA37A5C}"/>
                </a:ext>
              </a:extLst>
            </p:cNvPr>
            <p:cNvSpPr/>
            <p:nvPr/>
          </p:nvSpPr>
          <p:spPr>
            <a:xfrm>
              <a:off x="4127594" y="1494912"/>
              <a:ext cx="35762" cy="34284"/>
            </a:xfrm>
            <a:custGeom>
              <a:avLst/>
              <a:gdLst/>
              <a:ahLst/>
              <a:cxnLst/>
              <a:rect l="l" t="t" r="r" b="b"/>
              <a:pathLst>
                <a:path w="750" h="719" extrusionOk="0">
                  <a:moveTo>
                    <a:pt x="553" y="1"/>
                  </a:moveTo>
                  <a:cubicBezTo>
                    <a:pt x="507" y="1"/>
                    <a:pt x="458" y="18"/>
                    <a:pt x="416" y="53"/>
                  </a:cubicBezTo>
                  <a:lnTo>
                    <a:pt x="70" y="399"/>
                  </a:lnTo>
                  <a:cubicBezTo>
                    <a:pt x="0" y="469"/>
                    <a:pt x="0" y="594"/>
                    <a:pt x="70" y="663"/>
                  </a:cubicBezTo>
                  <a:cubicBezTo>
                    <a:pt x="111" y="691"/>
                    <a:pt x="153" y="719"/>
                    <a:pt x="209" y="719"/>
                  </a:cubicBezTo>
                  <a:cubicBezTo>
                    <a:pt x="250" y="719"/>
                    <a:pt x="292" y="691"/>
                    <a:pt x="333" y="663"/>
                  </a:cubicBezTo>
                  <a:lnTo>
                    <a:pt x="680" y="316"/>
                  </a:lnTo>
                  <a:cubicBezTo>
                    <a:pt x="749" y="233"/>
                    <a:pt x="749" y="122"/>
                    <a:pt x="680" y="53"/>
                  </a:cubicBezTo>
                  <a:cubicBezTo>
                    <a:pt x="645" y="18"/>
                    <a:pt x="600" y="1"/>
                    <a:pt x="55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2270;p52">
              <a:extLst>
                <a:ext uri="{FF2B5EF4-FFF2-40B4-BE49-F238E27FC236}">
                  <a16:creationId xmlns:a16="http://schemas.microsoft.com/office/drawing/2014/main" id="{45CBE4FB-14E7-F635-1DF1-C93B66805921}"/>
                </a:ext>
              </a:extLst>
            </p:cNvPr>
            <p:cNvSpPr/>
            <p:nvPr/>
          </p:nvSpPr>
          <p:spPr>
            <a:xfrm>
              <a:off x="4127594" y="1363353"/>
              <a:ext cx="36429" cy="34951"/>
            </a:xfrm>
            <a:custGeom>
              <a:avLst/>
              <a:gdLst/>
              <a:ahLst/>
              <a:cxnLst/>
              <a:rect l="l" t="t" r="r" b="b"/>
              <a:pathLst>
                <a:path w="764" h="733" extrusionOk="0">
                  <a:moveTo>
                    <a:pt x="202" y="0"/>
                  </a:moveTo>
                  <a:cubicBezTo>
                    <a:pt x="153" y="0"/>
                    <a:pt x="105" y="18"/>
                    <a:pt x="70" y="52"/>
                  </a:cubicBezTo>
                  <a:cubicBezTo>
                    <a:pt x="0" y="122"/>
                    <a:pt x="0" y="246"/>
                    <a:pt x="70" y="316"/>
                  </a:cubicBezTo>
                  <a:lnTo>
                    <a:pt x="431" y="677"/>
                  </a:lnTo>
                  <a:cubicBezTo>
                    <a:pt x="472" y="704"/>
                    <a:pt x="514" y="732"/>
                    <a:pt x="569" y="732"/>
                  </a:cubicBezTo>
                  <a:cubicBezTo>
                    <a:pt x="611" y="732"/>
                    <a:pt x="666" y="704"/>
                    <a:pt x="694" y="677"/>
                  </a:cubicBezTo>
                  <a:cubicBezTo>
                    <a:pt x="764" y="607"/>
                    <a:pt x="764" y="482"/>
                    <a:pt x="694" y="413"/>
                  </a:cubicBezTo>
                  <a:lnTo>
                    <a:pt x="333" y="52"/>
                  </a:lnTo>
                  <a:cubicBezTo>
                    <a:pt x="299" y="18"/>
                    <a:pt x="250" y="0"/>
                    <a:pt x="20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2271;p52">
              <a:extLst>
                <a:ext uri="{FF2B5EF4-FFF2-40B4-BE49-F238E27FC236}">
                  <a16:creationId xmlns:a16="http://schemas.microsoft.com/office/drawing/2014/main" id="{73AFA8F7-9ABA-C794-B0C7-BB06C4D9E892}"/>
                </a:ext>
              </a:extLst>
            </p:cNvPr>
            <p:cNvSpPr/>
            <p:nvPr/>
          </p:nvSpPr>
          <p:spPr>
            <a:xfrm>
              <a:off x="4259201" y="1494912"/>
              <a:ext cx="35762" cy="34284"/>
            </a:xfrm>
            <a:custGeom>
              <a:avLst/>
              <a:gdLst/>
              <a:ahLst/>
              <a:cxnLst/>
              <a:rect l="l" t="t" r="r" b="b"/>
              <a:pathLst>
                <a:path w="750" h="719" extrusionOk="0">
                  <a:moveTo>
                    <a:pt x="201" y="1"/>
                  </a:moveTo>
                  <a:cubicBezTo>
                    <a:pt x="153" y="1"/>
                    <a:pt x="104" y="18"/>
                    <a:pt x="69" y="53"/>
                  </a:cubicBezTo>
                  <a:cubicBezTo>
                    <a:pt x="1" y="122"/>
                    <a:pt x="1" y="233"/>
                    <a:pt x="69" y="316"/>
                  </a:cubicBezTo>
                  <a:lnTo>
                    <a:pt x="417" y="663"/>
                  </a:lnTo>
                  <a:cubicBezTo>
                    <a:pt x="458" y="691"/>
                    <a:pt x="500" y="719"/>
                    <a:pt x="555" y="719"/>
                  </a:cubicBezTo>
                  <a:cubicBezTo>
                    <a:pt x="596" y="719"/>
                    <a:pt x="652" y="691"/>
                    <a:pt x="680" y="663"/>
                  </a:cubicBezTo>
                  <a:cubicBezTo>
                    <a:pt x="749" y="594"/>
                    <a:pt x="749" y="469"/>
                    <a:pt x="680" y="399"/>
                  </a:cubicBezTo>
                  <a:lnTo>
                    <a:pt x="333" y="53"/>
                  </a:lnTo>
                  <a:cubicBezTo>
                    <a:pt x="299" y="18"/>
                    <a:pt x="250" y="1"/>
                    <a:pt x="20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2272;p52">
              <a:extLst>
                <a:ext uri="{FF2B5EF4-FFF2-40B4-BE49-F238E27FC236}">
                  <a16:creationId xmlns:a16="http://schemas.microsoft.com/office/drawing/2014/main" id="{75516F97-E281-2CF8-665A-452FD9C4A2C9}"/>
                </a:ext>
              </a:extLst>
            </p:cNvPr>
            <p:cNvSpPr/>
            <p:nvPr/>
          </p:nvSpPr>
          <p:spPr>
            <a:xfrm>
              <a:off x="4169890" y="1391200"/>
              <a:ext cx="103233" cy="108907"/>
            </a:xfrm>
            <a:custGeom>
              <a:avLst/>
              <a:gdLst/>
              <a:ahLst/>
              <a:cxnLst/>
              <a:rect l="l" t="t" r="r" b="b"/>
              <a:pathLst>
                <a:path w="2165" h="2284" extrusionOk="0">
                  <a:moveTo>
                    <a:pt x="820" y="1493"/>
                  </a:moveTo>
                  <a:cubicBezTo>
                    <a:pt x="931" y="1493"/>
                    <a:pt x="1027" y="1590"/>
                    <a:pt x="1027" y="1701"/>
                  </a:cubicBezTo>
                  <a:cubicBezTo>
                    <a:pt x="1027" y="1812"/>
                    <a:pt x="931" y="1909"/>
                    <a:pt x="820" y="1909"/>
                  </a:cubicBezTo>
                  <a:lnTo>
                    <a:pt x="598" y="1909"/>
                  </a:lnTo>
                  <a:cubicBezTo>
                    <a:pt x="487" y="1909"/>
                    <a:pt x="389" y="1812"/>
                    <a:pt x="389" y="1701"/>
                  </a:cubicBezTo>
                  <a:cubicBezTo>
                    <a:pt x="389" y="1590"/>
                    <a:pt x="487" y="1493"/>
                    <a:pt x="598" y="1493"/>
                  </a:cubicBezTo>
                  <a:close/>
                  <a:moveTo>
                    <a:pt x="1219" y="1"/>
                  </a:moveTo>
                  <a:cubicBezTo>
                    <a:pt x="1202" y="1"/>
                    <a:pt x="1184" y="3"/>
                    <a:pt x="1166" y="9"/>
                  </a:cubicBezTo>
                  <a:cubicBezTo>
                    <a:pt x="1083" y="23"/>
                    <a:pt x="1027" y="106"/>
                    <a:pt x="1027" y="189"/>
                  </a:cubicBezTo>
                  <a:lnTo>
                    <a:pt x="1027" y="1160"/>
                  </a:lnTo>
                  <a:cubicBezTo>
                    <a:pt x="958" y="1132"/>
                    <a:pt x="888" y="1119"/>
                    <a:pt x="820" y="1119"/>
                  </a:cubicBezTo>
                  <a:lnTo>
                    <a:pt x="598" y="1119"/>
                  </a:lnTo>
                  <a:cubicBezTo>
                    <a:pt x="265" y="1119"/>
                    <a:pt x="1" y="1396"/>
                    <a:pt x="15" y="1715"/>
                  </a:cubicBezTo>
                  <a:cubicBezTo>
                    <a:pt x="29" y="2034"/>
                    <a:pt x="293" y="2284"/>
                    <a:pt x="611" y="2284"/>
                  </a:cubicBezTo>
                  <a:lnTo>
                    <a:pt x="820" y="2284"/>
                  </a:lnTo>
                  <a:cubicBezTo>
                    <a:pt x="1138" y="2284"/>
                    <a:pt x="1402" y="2020"/>
                    <a:pt x="1402" y="1701"/>
                  </a:cubicBezTo>
                  <a:lnTo>
                    <a:pt x="1402" y="577"/>
                  </a:lnTo>
                  <a:cubicBezTo>
                    <a:pt x="1443" y="605"/>
                    <a:pt x="1499" y="620"/>
                    <a:pt x="1554" y="647"/>
                  </a:cubicBezTo>
                  <a:cubicBezTo>
                    <a:pt x="1735" y="703"/>
                    <a:pt x="1776" y="814"/>
                    <a:pt x="1776" y="827"/>
                  </a:cubicBezTo>
                  <a:lnTo>
                    <a:pt x="1776" y="841"/>
                  </a:lnTo>
                  <a:cubicBezTo>
                    <a:pt x="1799" y="921"/>
                    <a:pt x="1869" y="973"/>
                    <a:pt x="1948" y="973"/>
                  </a:cubicBezTo>
                  <a:cubicBezTo>
                    <a:pt x="1964" y="973"/>
                    <a:pt x="1981" y="971"/>
                    <a:pt x="1998" y="966"/>
                  </a:cubicBezTo>
                  <a:cubicBezTo>
                    <a:pt x="2096" y="938"/>
                    <a:pt x="2164" y="841"/>
                    <a:pt x="2137" y="744"/>
                  </a:cubicBezTo>
                  <a:lnTo>
                    <a:pt x="2137" y="716"/>
                  </a:lnTo>
                  <a:cubicBezTo>
                    <a:pt x="2096" y="605"/>
                    <a:pt x="1957" y="383"/>
                    <a:pt x="1665" y="287"/>
                  </a:cubicBezTo>
                  <a:cubicBezTo>
                    <a:pt x="1471" y="231"/>
                    <a:pt x="1374" y="106"/>
                    <a:pt x="1374" y="93"/>
                  </a:cubicBezTo>
                  <a:cubicBezTo>
                    <a:pt x="1341" y="38"/>
                    <a:pt x="1283" y="1"/>
                    <a:pt x="121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2273;p52">
              <a:extLst>
                <a:ext uri="{FF2B5EF4-FFF2-40B4-BE49-F238E27FC236}">
                  <a16:creationId xmlns:a16="http://schemas.microsoft.com/office/drawing/2014/main" id="{BB97A11B-4B43-5DDA-6D0F-59A53745D721}"/>
                </a:ext>
              </a:extLst>
            </p:cNvPr>
            <p:cNvSpPr/>
            <p:nvPr/>
          </p:nvSpPr>
          <p:spPr>
            <a:xfrm>
              <a:off x="4056879" y="1578120"/>
              <a:ext cx="308792" cy="52928"/>
            </a:xfrm>
            <a:custGeom>
              <a:avLst/>
              <a:gdLst/>
              <a:ahLst/>
              <a:cxnLst/>
              <a:rect l="l" t="t" r="r" b="b"/>
              <a:pathLst>
                <a:path w="6476" h="1110" extrusionOk="0">
                  <a:moveTo>
                    <a:pt x="1137" y="0"/>
                  </a:moveTo>
                  <a:cubicBezTo>
                    <a:pt x="1040" y="0"/>
                    <a:pt x="956" y="83"/>
                    <a:pt x="956" y="180"/>
                  </a:cubicBezTo>
                  <a:lnTo>
                    <a:pt x="956" y="374"/>
                  </a:lnTo>
                  <a:lnTo>
                    <a:pt x="194" y="374"/>
                  </a:lnTo>
                  <a:cubicBezTo>
                    <a:pt x="83" y="374"/>
                    <a:pt x="0" y="457"/>
                    <a:pt x="0" y="568"/>
                  </a:cubicBezTo>
                  <a:cubicBezTo>
                    <a:pt x="0" y="666"/>
                    <a:pt x="83" y="749"/>
                    <a:pt x="194" y="749"/>
                  </a:cubicBezTo>
                  <a:lnTo>
                    <a:pt x="956" y="749"/>
                  </a:lnTo>
                  <a:lnTo>
                    <a:pt x="956" y="929"/>
                  </a:lnTo>
                  <a:cubicBezTo>
                    <a:pt x="956" y="1026"/>
                    <a:pt x="1040" y="1110"/>
                    <a:pt x="1137" y="1110"/>
                  </a:cubicBezTo>
                  <a:cubicBezTo>
                    <a:pt x="1248" y="1110"/>
                    <a:pt x="1331" y="1026"/>
                    <a:pt x="1331" y="929"/>
                  </a:cubicBezTo>
                  <a:lnTo>
                    <a:pt x="1331" y="749"/>
                  </a:lnTo>
                  <a:lnTo>
                    <a:pt x="6296" y="749"/>
                  </a:lnTo>
                  <a:cubicBezTo>
                    <a:pt x="6393" y="749"/>
                    <a:pt x="6476" y="666"/>
                    <a:pt x="6476" y="568"/>
                  </a:cubicBezTo>
                  <a:cubicBezTo>
                    <a:pt x="6476" y="457"/>
                    <a:pt x="6393" y="374"/>
                    <a:pt x="6296" y="374"/>
                  </a:cubicBezTo>
                  <a:lnTo>
                    <a:pt x="1331" y="374"/>
                  </a:lnTo>
                  <a:lnTo>
                    <a:pt x="1331" y="180"/>
                  </a:lnTo>
                  <a:cubicBezTo>
                    <a:pt x="1331" y="83"/>
                    <a:pt x="1248" y="0"/>
                    <a:pt x="113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2274;p52">
              <a:extLst>
                <a:ext uri="{FF2B5EF4-FFF2-40B4-BE49-F238E27FC236}">
                  <a16:creationId xmlns:a16="http://schemas.microsoft.com/office/drawing/2014/main" id="{A1E31757-2D0A-D767-2774-2D6991842A9C}"/>
                </a:ext>
              </a:extLst>
            </p:cNvPr>
            <p:cNvSpPr/>
            <p:nvPr/>
          </p:nvSpPr>
          <p:spPr>
            <a:xfrm>
              <a:off x="4397912" y="1457242"/>
              <a:ext cx="20027" cy="17547"/>
            </a:xfrm>
            <a:custGeom>
              <a:avLst/>
              <a:gdLst/>
              <a:ahLst/>
              <a:cxnLst/>
              <a:rect l="l" t="t" r="r" b="b"/>
              <a:pathLst>
                <a:path w="420" h="368" extrusionOk="0">
                  <a:moveTo>
                    <a:pt x="221" y="0"/>
                  </a:moveTo>
                  <a:cubicBezTo>
                    <a:pt x="148" y="0"/>
                    <a:pt x="74" y="42"/>
                    <a:pt x="45" y="122"/>
                  </a:cubicBezTo>
                  <a:cubicBezTo>
                    <a:pt x="0" y="244"/>
                    <a:pt x="99" y="367"/>
                    <a:pt x="220" y="367"/>
                  </a:cubicBezTo>
                  <a:cubicBezTo>
                    <a:pt x="249" y="367"/>
                    <a:pt x="279" y="360"/>
                    <a:pt x="309" y="344"/>
                  </a:cubicBezTo>
                  <a:cubicBezTo>
                    <a:pt x="392" y="302"/>
                    <a:pt x="420" y="191"/>
                    <a:pt x="378" y="108"/>
                  </a:cubicBezTo>
                  <a:cubicBezTo>
                    <a:pt x="351" y="35"/>
                    <a:pt x="287" y="0"/>
                    <a:pt x="22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52" name="Google Shape;280;p29">
            <a:extLst>
              <a:ext uri="{FF2B5EF4-FFF2-40B4-BE49-F238E27FC236}">
                <a16:creationId xmlns:a16="http://schemas.microsoft.com/office/drawing/2014/main" id="{BF9C751B-8901-A46B-DC8A-6C1D6BD15A67}"/>
              </a:ext>
            </a:extLst>
          </p:cNvPr>
          <p:cNvCxnSpPr/>
          <p:nvPr/>
        </p:nvCxnSpPr>
        <p:spPr>
          <a:xfrm>
            <a:off x="745098" y="3232798"/>
            <a:ext cx="255600" cy="0"/>
          </a:xfrm>
          <a:prstGeom prst="straightConnector1">
            <a:avLst/>
          </a:prstGeom>
          <a:noFill/>
          <a:ln w="9525" cap="flat" cmpd="sng">
            <a:solidFill>
              <a:schemeClr val="dk1"/>
            </a:solidFill>
            <a:prstDash val="solid"/>
            <a:round/>
            <a:headEnd type="none" w="med" len="med"/>
            <a:tailEnd type="none" w="med" len="med"/>
          </a:ln>
        </p:spPr>
      </p:cxnSp>
      <p:sp>
        <p:nvSpPr>
          <p:cNvPr id="11" name="Google Shape;402;p32">
            <a:extLst>
              <a:ext uri="{FF2B5EF4-FFF2-40B4-BE49-F238E27FC236}">
                <a16:creationId xmlns:a16="http://schemas.microsoft.com/office/drawing/2014/main" id="{90CAA2BF-155F-2A4F-80D8-0FBED6EBF669}"/>
              </a:ext>
            </a:extLst>
          </p:cNvPr>
          <p:cNvSpPr txBox="1">
            <a:spLocks/>
          </p:cNvSpPr>
          <p:nvPr/>
        </p:nvSpPr>
        <p:spPr>
          <a:xfrm>
            <a:off x="1379968" y="1479850"/>
            <a:ext cx="7044032" cy="2550900"/>
          </a:xfrm>
          <a:prstGeom prst="rect">
            <a:avLst/>
          </a:prstGeom>
        </p:spPr>
        <p:txBody>
          <a:bodyPr spcFirstLastPara="1" wrap="square" lIns="91425" tIns="0" rIns="91425"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r>
              <a:rPr lang="en-US" sz="2000" dirty="0" err="1">
                <a:solidFill>
                  <a:schemeClr val="accent6"/>
                </a:solidFill>
                <a:latin typeface="Metrophobic" panose="020B0604020202020204" charset="0"/>
              </a:rPr>
              <a:t>Kết</a:t>
            </a:r>
            <a:r>
              <a:rPr lang="en-US" sz="2000" dirty="0">
                <a:solidFill>
                  <a:schemeClr val="accent6"/>
                </a:solidFill>
                <a:latin typeface="Metrophobic" panose="020B0604020202020204" charset="0"/>
              </a:rPr>
              <a:t> </a:t>
            </a:r>
            <a:r>
              <a:rPr lang="en-US" sz="2000" dirty="0" err="1">
                <a:solidFill>
                  <a:schemeClr val="accent6"/>
                </a:solidFill>
                <a:latin typeface="Metrophobic" panose="020B0604020202020204" charset="0"/>
              </a:rPr>
              <a:t>quả</a:t>
            </a:r>
            <a:r>
              <a:rPr lang="en-US" sz="2000" dirty="0">
                <a:solidFill>
                  <a:schemeClr val="accent6"/>
                </a:solidFill>
                <a:latin typeface="Metrophobic" panose="020B0604020202020204" charset="0"/>
              </a:rPr>
              <a:t> </a:t>
            </a:r>
            <a:r>
              <a:rPr lang="en-US" sz="2000" dirty="0" err="1">
                <a:solidFill>
                  <a:schemeClr val="accent6"/>
                </a:solidFill>
                <a:latin typeface="Metrophobic" panose="020B0604020202020204" charset="0"/>
              </a:rPr>
              <a:t>đạt</a:t>
            </a:r>
            <a:r>
              <a:rPr lang="en-US" sz="2000" dirty="0">
                <a:solidFill>
                  <a:schemeClr val="accent6"/>
                </a:solidFill>
                <a:latin typeface="Metrophobic" panose="020B0604020202020204" charset="0"/>
              </a:rPr>
              <a:t> </a:t>
            </a:r>
            <a:r>
              <a:rPr lang="en-US" sz="2000" dirty="0" err="1">
                <a:solidFill>
                  <a:schemeClr val="accent6"/>
                </a:solidFill>
                <a:latin typeface="Metrophobic" panose="020B0604020202020204" charset="0"/>
              </a:rPr>
              <a:t>được</a:t>
            </a:r>
            <a:r>
              <a:rPr lang="en-US" sz="2000" dirty="0">
                <a:solidFill>
                  <a:schemeClr val="accent6"/>
                </a:solidFill>
                <a:latin typeface="Metrophobic" panose="020B0604020202020204" charset="0"/>
              </a:rPr>
              <a:t>:</a:t>
            </a:r>
          </a:p>
          <a:p>
            <a:pPr algn="just"/>
            <a:r>
              <a:rPr lang="vi-VN" sz="2000" dirty="0">
                <a:solidFill>
                  <a:schemeClr val="accent6"/>
                </a:solidFill>
                <a:latin typeface="Metrophobic" panose="020B0604020202020204" charset="0"/>
              </a:rPr>
              <a:t>Có thêm kiến thức về việc áp dụng các công nghệ đã sử dụng và triển khai các công nghệ mới vào ứng dụng. Đồng thời xây dựng thành công một ứng dụng nghe nhạc trực tuyến với các chức năng cơ bản đã đề ra</a:t>
            </a:r>
            <a:r>
              <a:rPr lang="en-US" sz="2000" dirty="0">
                <a:solidFill>
                  <a:schemeClr val="accent6"/>
                </a:solidFill>
                <a:latin typeface="Metrophobic" panose="020B0604020202020204" charset="0"/>
              </a:rPr>
              <a:t>.</a:t>
            </a:r>
          </a:p>
        </p:txBody>
      </p:sp>
    </p:spTree>
    <p:extLst>
      <p:ext uri="{BB962C8B-B14F-4D97-AF65-F5344CB8AC3E}">
        <p14:creationId xmlns:p14="http://schemas.microsoft.com/office/powerpoint/2010/main" val="37149009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29"/>
          <p:cNvSpPr txBox="1">
            <a:spLocks noGrp="1"/>
          </p:cNvSpPr>
          <p:nvPr>
            <p:ph type="title"/>
          </p:nvPr>
        </p:nvSpPr>
        <p:spPr>
          <a:xfrm>
            <a:off x="1998350" y="540000"/>
            <a:ext cx="6425700" cy="477600"/>
          </a:xfrm>
          <a:prstGeom prst="rect">
            <a:avLst/>
          </a:prstGeom>
        </p:spPr>
        <p:txBody>
          <a:bodyPr spcFirstLastPara="1" wrap="square" lIns="91425" tIns="0" rIns="91425" bIns="0" anchor="t" anchorCtr="0">
            <a:noAutofit/>
          </a:bodyPr>
          <a:lstStyle/>
          <a:p>
            <a:pPr marL="0" lvl="0" indent="0" algn="l" rtl="0">
              <a:spcBef>
                <a:spcPts val="0"/>
              </a:spcBef>
              <a:spcAft>
                <a:spcPts val="0"/>
              </a:spcAft>
              <a:buNone/>
            </a:pPr>
            <a:r>
              <a:rPr lang="en" dirty="0"/>
              <a:t>Kết luận</a:t>
            </a:r>
            <a:endParaRPr dirty="0"/>
          </a:p>
        </p:txBody>
      </p:sp>
      <p:grpSp>
        <p:nvGrpSpPr>
          <p:cNvPr id="255" name="Google Shape;255;p29"/>
          <p:cNvGrpSpPr/>
          <p:nvPr/>
        </p:nvGrpSpPr>
        <p:grpSpPr>
          <a:xfrm>
            <a:off x="723837" y="552000"/>
            <a:ext cx="1218671" cy="1640915"/>
            <a:chOff x="723837" y="552000"/>
            <a:chExt cx="1218671" cy="1640915"/>
          </a:xfrm>
        </p:grpSpPr>
        <p:sp>
          <p:nvSpPr>
            <p:cNvPr id="256" name="Google Shape;256;p29"/>
            <p:cNvSpPr/>
            <p:nvPr/>
          </p:nvSpPr>
          <p:spPr>
            <a:xfrm>
              <a:off x="729625" y="552000"/>
              <a:ext cx="98100" cy="98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9"/>
            <p:cNvSpPr/>
            <p:nvPr/>
          </p:nvSpPr>
          <p:spPr>
            <a:xfrm>
              <a:off x="882900" y="552000"/>
              <a:ext cx="98100" cy="9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9"/>
            <p:cNvSpPr/>
            <p:nvPr/>
          </p:nvSpPr>
          <p:spPr>
            <a:xfrm>
              <a:off x="1036175" y="552000"/>
              <a:ext cx="98100" cy="98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9"/>
            <p:cNvSpPr/>
            <p:nvPr/>
          </p:nvSpPr>
          <p:spPr>
            <a:xfrm>
              <a:off x="1379968" y="618464"/>
              <a:ext cx="255633" cy="250348"/>
            </a:xfrm>
            <a:custGeom>
              <a:avLst/>
              <a:gdLst/>
              <a:ahLst/>
              <a:cxnLst/>
              <a:rect l="l" t="t" r="r" b="b"/>
              <a:pathLst>
                <a:path w="11027" h="10799" extrusionOk="0">
                  <a:moveTo>
                    <a:pt x="5504" y="1"/>
                  </a:moveTo>
                  <a:cubicBezTo>
                    <a:pt x="5436" y="1"/>
                    <a:pt x="5367" y="2"/>
                    <a:pt x="5298" y="4"/>
                  </a:cubicBezTo>
                  <a:cubicBezTo>
                    <a:pt x="2331" y="130"/>
                    <a:pt x="1" y="2639"/>
                    <a:pt x="126" y="5621"/>
                  </a:cubicBezTo>
                  <a:cubicBezTo>
                    <a:pt x="234" y="8525"/>
                    <a:pt x="2618" y="10799"/>
                    <a:pt x="5498" y="10799"/>
                  </a:cubicBezTo>
                  <a:cubicBezTo>
                    <a:pt x="5575" y="10799"/>
                    <a:pt x="5652" y="10797"/>
                    <a:pt x="5729" y="10794"/>
                  </a:cubicBezTo>
                  <a:cubicBezTo>
                    <a:pt x="8710" y="10683"/>
                    <a:pt x="11027" y="8173"/>
                    <a:pt x="10916" y="5191"/>
                  </a:cubicBezTo>
                  <a:cubicBezTo>
                    <a:pt x="10793" y="2279"/>
                    <a:pt x="8395" y="1"/>
                    <a:pt x="550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9"/>
            <p:cNvSpPr/>
            <p:nvPr/>
          </p:nvSpPr>
          <p:spPr>
            <a:xfrm>
              <a:off x="1483960" y="686786"/>
              <a:ext cx="47650" cy="117350"/>
            </a:xfrm>
            <a:custGeom>
              <a:avLst/>
              <a:gdLst/>
              <a:ahLst/>
              <a:cxnLst/>
              <a:rect l="l" t="t" r="r" b="b"/>
              <a:pathLst>
                <a:path w="1906" h="4694" extrusionOk="0">
                  <a:moveTo>
                    <a:pt x="1906" y="0"/>
                  </a:moveTo>
                  <a:lnTo>
                    <a:pt x="0" y="2347"/>
                  </a:lnTo>
                  <a:lnTo>
                    <a:pt x="1857" y="4694"/>
                  </a:lnTo>
                </a:path>
              </a:pathLst>
            </a:custGeom>
            <a:noFill/>
            <a:ln w="9525" cap="flat" cmpd="sng">
              <a:solidFill>
                <a:schemeClr val="accent3"/>
              </a:solidFill>
              <a:prstDash val="solid"/>
              <a:round/>
              <a:headEnd type="none" w="med" len="med"/>
              <a:tailEnd type="none" w="med" len="med"/>
            </a:ln>
          </p:spPr>
        </p:sp>
        <p:sp>
          <p:nvSpPr>
            <p:cNvPr id="261" name="Google Shape;261;p29"/>
            <p:cNvSpPr/>
            <p:nvPr/>
          </p:nvSpPr>
          <p:spPr>
            <a:xfrm flipH="1">
              <a:off x="1686874" y="618464"/>
              <a:ext cx="255633" cy="250348"/>
            </a:xfrm>
            <a:custGeom>
              <a:avLst/>
              <a:gdLst/>
              <a:ahLst/>
              <a:cxnLst/>
              <a:rect l="l" t="t" r="r" b="b"/>
              <a:pathLst>
                <a:path w="11027" h="10799" extrusionOk="0">
                  <a:moveTo>
                    <a:pt x="5504" y="1"/>
                  </a:moveTo>
                  <a:cubicBezTo>
                    <a:pt x="5436" y="1"/>
                    <a:pt x="5367" y="2"/>
                    <a:pt x="5298" y="4"/>
                  </a:cubicBezTo>
                  <a:cubicBezTo>
                    <a:pt x="2331" y="130"/>
                    <a:pt x="1" y="2639"/>
                    <a:pt x="126" y="5621"/>
                  </a:cubicBezTo>
                  <a:cubicBezTo>
                    <a:pt x="234" y="8525"/>
                    <a:pt x="2618" y="10799"/>
                    <a:pt x="5498" y="10799"/>
                  </a:cubicBezTo>
                  <a:cubicBezTo>
                    <a:pt x="5575" y="10799"/>
                    <a:pt x="5652" y="10797"/>
                    <a:pt x="5729" y="10794"/>
                  </a:cubicBezTo>
                  <a:cubicBezTo>
                    <a:pt x="8710" y="10683"/>
                    <a:pt x="11027" y="8173"/>
                    <a:pt x="10916" y="5191"/>
                  </a:cubicBezTo>
                  <a:cubicBezTo>
                    <a:pt x="10793" y="2279"/>
                    <a:pt x="8395" y="1"/>
                    <a:pt x="550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9"/>
            <p:cNvSpPr/>
            <p:nvPr/>
          </p:nvSpPr>
          <p:spPr>
            <a:xfrm flipH="1">
              <a:off x="1790866" y="686786"/>
              <a:ext cx="47650" cy="117350"/>
            </a:xfrm>
            <a:custGeom>
              <a:avLst/>
              <a:gdLst/>
              <a:ahLst/>
              <a:cxnLst/>
              <a:rect l="l" t="t" r="r" b="b"/>
              <a:pathLst>
                <a:path w="1906" h="4694" extrusionOk="0">
                  <a:moveTo>
                    <a:pt x="1906" y="0"/>
                  </a:moveTo>
                  <a:lnTo>
                    <a:pt x="0" y="2347"/>
                  </a:lnTo>
                  <a:lnTo>
                    <a:pt x="1857" y="4694"/>
                  </a:lnTo>
                </a:path>
              </a:pathLst>
            </a:custGeom>
            <a:noFill/>
            <a:ln w="9525" cap="flat" cmpd="sng">
              <a:solidFill>
                <a:schemeClr val="accent3"/>
              </a:solidFill>
              <a:prstDash val="solid"/>
              <a:round/>
              <a:headEnd type="none" w="med" len="med"/>
              <a:tailEnd type="none" w="med" len="med"/>
            </a:ln>
          </p:spPr>
        </p:sp>
        <p:grpSp>
          <p:nvGrpSpPr>
            <p:cNvPr id="263" name="Google Shape;263;p29"/>
            <p:cNvGrpSpPr/>
            <p:nvPr/>
          </p:nvGrpSpPr>
          <p:grpSpPr>
            <a:xfrm>
              <a:off x="729630" y="1968358"/>
              <a:ext cx="255615" cy="224557"/>
              <a:chOff x="6184139" y="1980808"/>
              <a:chExt cx="451696" cy="396814"/>
            </a:xfrm>
          </p:grpSpPr>
          <p:sp>
            <p:nvSpPr>
              <p:cNvPr id="264" name="Google Shape;264;p29"/>
              <p:cNvSpPr/>
              <p:nvPr/>
            </p:nvSpPr>
            <p:spPr>
              <a:xfrm>
                <a:off x="6184139" y="1980808"/>
                <a:ext cx="451696" cy="396814"/>
              </a:xfrm>
              <a:custGeom>
                <a:avLst/>
                <a:gdLst/>
                <a:ahLst/>
                <a:cxnLst/>
                <a:rect l="l" t="t" r="r" b="b"/>
                <a:pathLst>
                  <a:path w="9473" h="8322" extrusionOk="0">
                    <a:moveTo>
                      <a:pt x="4272" y="361"/>
                    </a:moveTo>
                    <a:cubicBezTo>
                      <a:pt x="4675" y="361"/>
                      <a:pt x="5063" y="583"/>
                      <a:pt x="5257" y="943"/>
                    </a:cubicBezTo>
                    <a:cubicBezTo>
                      <a:pt x="5285" y="1013"/>
                      <a:pt x="5354" y="1041"/>
                      <a:pt x="5437" y="1041"/>
                    </a:cubicBezTo>
                    <a:cubicBezTo>
                      <a:pt x="5466" y="1038"/>
                      <a:pt x="5495" y="1036"/>
                      <a:pt x="5524" y="1036"/>
                    </a:cubicBezTo>
                    <a:cubicBezTo>
                      <a:pt x="5868" y="1036"/>
                      <a:pt x="6196" y="1263"/>
                      <a:pt x="6324" y="1596"/>
                    </a:cubicBezTo>
                    <a:cubicBezTo>
                      <a:pt x="6349" y="1657"/>
                      <a:pt x="6408" y="1709"/>
                      <a:pt x="6480" y="1709"/>
                    </a:cubicBezTo>
                    <a:cubicBezTo>
                      <a:pt x="6489" y="1709"/>
                      <a:pt x="6497" y="1708"/>
                      <a:pt x="6505" y="1707"/>
                    </a:cubicBezTo>
                    <a:cubicBezTo>
                      <a:pt x="6521" y="1705"/>
                      <a:pt x="6536" y="1704"/>
                      <a:pt x="6552" y="1704"/>
                    </a:cubicBezTo>
                    <a:cubicBezTo>
                      <a:pt x="6838" y="1704"/>
                      <a:pt x="7088" y="1944"/>
                      <a:pt x="7088" y="2234"/>
                    </a:cubicBezTo>
                    <a:cubicBezTo>
                      <a:pt x="7088" y="2524"/>
                      <a:pt x="6851" y="2760"/>
                      <a:pt x="6561" y="2760"/>
                    </a:cubicBezTo>
                    <a:lnTo>
                      <a:pt x="6311" y="2760"/>
                    </a:lnTo>
                    <a:lnTo>
                      <a:pt x="6311" y="2178"/>
                    </a:lnTo>
                    <a:cubicBezTo>
                      <a:pt x="6311" y="2073"/>
                      <a:pt x="6222" y="1988"/>
                      <a:pt x="6120" y="1988"/>
                    </a:cubicBezTo>
                    <a:cubicBezTo>
                      <a:pt x="6101" y="1988"/>
                      <a:pt x="6081" y="1991"/>
                      <a:pt x="6061" y="1997"/>
                    </a:cubicBezTo>
                    <a:lnTo>
                      <a:pt x="4064" y="2566"/>
                    </a:lnTo>
                    <a:cubicBezTo>
                      <a:pt x="3981" y="2594"/>
                      <a:pt x="3926" y="2677"/>
                      <a:pt x="3939" y="2760"/>
                    </a:cubicBezTo>
                    <a:lnTo>
                      <a:pt x="3066" y="2760"/>
                    </a:lnTo>
                    <a:cubicBezTo>
                      <a:pt x="2678" y="2760"/>
                      <a:pt x="2345" y="2413"/>
                      <a:pt x="2373" y="2025"/>
                    </a:cubicBezTo>
                    <a:cubicBezTo>
                      <a:pt x="2373" y="1886"/>
                      <a:pt x="2441" y="1720"/>
                      <a:pt x="2552" y="1609"/>
                    </a:cubicBezTo>
                    <a:cubicBezTo>
                      <a:pt x="2678" y="1470"/>
                      <a:pt x="2830" y="1401"/>
                      <a:pt x="3011" y="1387"/>
                    </a:cubicBezTo>
                    <a:cubicBezTo>
                      <a:pt x="3094" y="1374"/>
                      <a:pt x="3163" y="1318"/>
                      <a:pt x="3177" y="1235"/>
                    </a:cubicBezTo>
                    <a:cubicBezTo>
                      <a:pt x="3232" y="999"/>
                      <a:pt x="3371" y="777"/>
                      <a:pt x="3565" y="610"/>
                    </a:cubicBezTo>
                    <a:cubicBezTo>
                      <a:pt x="3773" y="444"/>
                      <a:pt x="4009" y="361"/>
                      <a:pt x="4272" y="361"/>
                    </a:cubicBezTo>
                    <a:close/>
                    <a:moveTo>
                      <a:pt x="5936" y="2413"/>
                    </a:moveTo>
                    <a:lnTo>
                      <a:pt x="5936" y="2816"/>
                    </a:lnTo>
                    <a:lnTo>
                      <a:pt x="4300" y="3301"/>
                    </a:lnTo>
                    <a:lnTo>
                      <a:pt x="4300" y="2885"/>
                    </a:lnTo>
                    <a:lnTo>
                      <a:pt x="5936" y="2413"/>
                    </a:lnTo>
                    <a:close/>
                    <a:moveTo>
                      <a:pt x="5618" y="4493"/>
                    </a:moveTo>
                    <a:cubicBezTo>
                      <a:pt x="5797" y="4493"/>
                      <a:pt x="5936" y="4632"/>
                      <a:pt x="5936" y="4813"/>
                    </a:cubicBezTo>
                    <a:lnTo>
                      <a:pt x="5936" y="4826"/>
                    </a:lnTo>
                    <a:lnTo>
                      <a:pt x="5936" y="4841"/>
                    </a:lnTo>
                    <a:cubicBezTo>
                      <a:pt x="5936" y="5007"/>
                      <a:pt x="5797" y="5146"/>
                      <a:pt x="5618" y="5146"/>
                    </a:cubicBezTo>
                    <a:lnTo>
                      <a:pt x="5326" y="5146"/>
                    </a:lnTo>
                    <a:cubicBezTo>
                      <a:pt x="5146" y="5146"/>
                      <a:pt x="5007" y="5007"/>
                      <a:pt x="5007" y="4841"/>
                    </a:cubicBezTo>
                    <a:lnTo>
                      <a:pt x="5007" y="4813"/>
                    </a:lnTo>
                    <a:cubicBezTo>
                      <a:pt x="5007" y="4632"/>
                      <a:pt x="5146" y="4493"/>
                      <a:pt x="5326" y="4493"/>
                    </a:cubicBezTo>
                    <a:close/>
                    <a:moveTo>
                      <a:pt x="3621" y="4909"/>
                    </a:moveTo>
                    <a:cubicBezTo>
                      <a:pt x="3800" y="4909"/>
                      <a:pt x="3939" y="5048"/>
                      <a:pt x="3939" y="5215"/>
                    </a:cubicBezTo>
                    <a:lnTo>
                      <a:pt x="3939" y="5229"/>
                    </a:lnTo>
                    <a:lnTo>
                      <a:pt x="3939" y="5242"/>
                    </a:lnTo>
                    <a:cubicBezTo>
                      <a:pt x="3939" y="5409"/>
                      <a:pt x="3800" y="5547"/>
                      <a:pt x="3621" y="5547"/>
                    </a:cubicBezTo>
                    <a:lnTo>
                      <a:pt x="3316" y="5547"/>
                    </a:lnTo>
                    <a:cubicBezTo>
                      <a:pt x="3149" y="5547"/>
                      <a:pt x="3011" y="5409"/>
                      <a:pt x="3011" y="5242"/>
                    </a:cubicBezTo>
                    <a:lnTo>
                      <a:pt x="3011" y="5215"/>
                    </a:lnTo>
                    <a:cubicBezTo>
                      <a:pt x="3011" y="5048"/>
                      <a:pt x="3149" y="4909"/>
                      <a:pt x="3316" y="4909"/>
                    </a:cubicBezTo>
                    <a:close/>
                    <a:moveTo>
                      <a:pt x="7615" y="2483"/>
                    </a:moveTo>
                    <a:lnTo>
                      <a:pt x="7615" y="6200"/>
                    </a:lnTo>
                    <a:lnTo>
                      <a:pt x="1873" y="6200"/>
                    </a:lnTo>
                    <a:lnTo>
                      <a:pt x="1873" y="2483"/>
                    </a:lnTo>
                    <a:lnTo>
                      <a:pt x="2081" y="2483"/>
                    </a:lnTo>
                    <a:cubicBezTo>
                      <a:pt x="2247" y="2871"/>
                      <a:pt x="2636" y="3134"/>
                      <a:pt x="3066" y="3134"/>
                    </a:cubicBezTo>
                    <a:lnTo>
                      <a:pt x="3939" y="3134"/>
                    </a:lnTo>
                    <a:lnTo>
                      <a:pt x="3939" y="4619"/>
                    </a:lnTo>
                    <a:cubicBezTo>
                      <a:pt x="3843" y="4563"/>
                      <a:pt x="3732" y="4536"/>
                      <a:pt x="3621" y="4536"/>
                    </a:cubicBezTo>
                    <a:lnTo>
                      <a:pt x="3316" y="4536"/>
                    </a:lnTo>
                    <a:cubicBezTo>
                      <a:pt x="2941" y="4536"/>
                      <a:pt x="2636" y="4841"/>
                      <a:pt x="2636" y="5215"/>
                    </a:cubicBezTo>
                    <a:lnTo>
                      <a:pt x="2636" y="5242"/>
                    </a:lnTo>
                    <a:cubicBezTo>
                      <a:pt x="2636" y="5617"/>
                      <a:pt x="2941" y="5922"/>
                      <a:pt x="3316" y="5922"/>
                    </a:cubicBezTo>
                    <a:lnTo>
                      <a:pt x="3621" y="5922"/>
                    </a:lnTo>
                    <a:cubicBezTo>
                      <a:pt x="4009" y="5922"/>
                      <a:pt x="4300" y="5590"/>
                      <a:pt x="4300" y="5215"/>
                    </a:cubicBezTo>
                    <a:lnTo>
                      <a:pt x="4300" y="3676"/>
                    </a:lnTo>
                    <a:lnTo>
                      <a:pt x="5936" y="3204"/>
                    </a:lnTo>
                    <a:lnTo>
                      <a:pt x="5936" y="4203"/>
                    </a:lnTo>
                    <a:cubicBezTo>
                      <a:pt x="5840" y="4161"/>
                      <a:pt x="5742" y="4133"/>
                      <a:pt x="5618" y="4133"/>
                    </a:cubicBezTo>
                    <a:lnTo>
                      <a:pt x="5326" y="4133"/>
                    </a:lnTo>
                    <a:cubicBezTo>
                      <a:pt x="4952" y="4133"/>
                      <a:pt x="4647" y="4438"/>
                      <a:pt x="4647" y="4813"/>
                    </a:cubicBezTo>
                    <a:lnTo>
                      <a:pt x="4647" y="4841"/>
                    </a:lnTo>
                    <a:cubicBezTo>
                      <a:pt x="4647" y="5215"/>
                      <a:pt x="4952" y="5520"/>
                      <a:pt x="5326" y="5520"/>
                    </a:cubicBezTo>
                    <a:lnTo>
                      <a:pt x="5618" y="5520"/>
                    </a:lnTo>
                    <a:cubicBezTo>
                      <a:pt x="6006" y="5520"/>
                      <a:pt x="6311" y="5187"/>
                      <a:pt x="6311" y="4813"/>
                    </a:cubicBezTo>
                    <a:lnTo>
                      <a:pt x="6311" y="3134"/>
                    </a:lnTo>
                    <a:lnTo>
                      <a:pt x="6561" y="3134"/>
                    </a:lnTo>
                    <a:cubicBezTo>
                      <a:pt x="6962" y="3134"/>
                      <a:pt x="7323" y="2857"/>
                      <a:pt x="7434" y="2483"/>
                    </a:cubicBezTo>
                    <a:close/>
                    <a:moveTo>
                      <a:pt x="8044" y="1664"/>
                    </a:moveTo>
                    <a:cubicBezTo>
                      <a:pt x="8253" y="1664"/>
                      <a:pt x="8432" y="1831"/>
                      <a:pt x="8432" y="2053"/>
                    </a:cubicBezTo>
                    <a:lnTo>
                      <a:pt x="8432" y="6629"/>
                    </a:lnTo>
                    <a:cubicBezTo>
                      <a:pt x="8432" y="6838"/>
                      <a:pt x="8253" y="7017"/>
                      <a:pt x="8044" y="7017"/>
                    </a:cubicBezTo>
                    <a:lnTo>
                      <a:pt x="1443" y="7017"/>
                    </a:lnTo>
                    <a:cubicBezTo>
                      <a:pt x="1221" y="7017"/>
                      <a:pt x="1055" y="6838"/>
                      <a:pt x="1055" y="6629"/>
                    </a:cubicBezTo>
                    <a:lnTo>
                      <a:pt x="1055" y="2053"/>
                    </a:lnTo>
                    <a:cubicBezTo>
                      <a:pt x="1055" y="1831"/>
                      <a:pt x="1221" y="1664"/>
                      <a:pt x="1443" y="1664"/>
                    </a:cubicBezTo>
                    <a:lnTo>
                      <a:pt x="2081" y="1664"/>
                    </a:lnTo>
                    <a:cubicBezTo>
                      <a:pt x="2025" y="1803"/>
                      <a:pt x="1998" y="1956"/>
                      <a:pt x="1998" y="2108"/>
                    </a:cubicBezTo>
                    <a:lnTo>
                      <a:pt x="1679" y="2108"/>
                    </a:lnTo>
                    <a:cubicBezTo>
                      <a:pt x="1582" y="2108"/>
                      <a:pt x="1498" y="2191"/>
                      <a:pt x="1498" y="2289"/>
                    </a:cubicBezTo>
                    <a:lnTo>
                      <a:pt x="1498" y="6394"/>
                    </a:lnTo>
                    <a:cubicBezTo>
                      <a:pt x="1498" y="6490"/>
                      <a:pt x="1582" y="6574"/>
                      <a:pt x="1679" y="6574"/>
                    </a:cubicBezTo>
                    <a:lnTo>
                      <a:pt x="7794" y="6574"/>
                    </a:lnTo>
                    <a:cubicBezTo>
                      <a:pt x="7905" y="6574"/>
                      <a:pt x="7989" y="6490"/>
                      <a:pt x="7989" y="6394"/>
                    </a:cubicBezTo>
                    <a:lnTo>
                      <a:pt x="7989" y="2289"/>
                    </a:lnTo>
                    <a:cubicBezTo>
                      <a:pt x="7989" y="2191"/>
                      <a:pt x="7905" y="2108"/>
                      <a:pt x="7794" y="2108"/>
                    </a:cubicBezTo>
                    <a:lnTo>
                      <a:pt x="7448" y="2108"/>
                    </a:lnTo>
                    <a:cubicBezTo>
                      <a:pt x="7434" y="1942"/>
                      <a:pt x="7365" y="1790"/>
                      <a:pt x="7254" y="1664"/>
                    </a:cubicBezTo>
                    <a:close/>
                    <a:moveTo>
                      <a:pt x="4272" y="0"/>
                    </a:moveTo>
                    <a:cubicBezTo>
                      <a:pt x="3926" y="0"/>
                      <a:pt x="3593" y="111"/>
                      <a:pt x="3329" y="320"/>
                    </a:cubicBezTo>
                    <a:cubicBezTo>
                      <a:pt x="3107" y="514"/>
                      <a:pt x="2941" y="749"/>
                      <a:pt x="2844" y="1026"/>
                    </a:cubicBezTo>
                    <a:cubicBezTo>
                      <a:pt x="2663" y="1069"/>
                      <a:pt x="2484" y="1165"/>
                      <a:pt x="2345" y="1290"/>
                    </a:cubicBezTo>
                    <a:lnTo>
                      <a:pt x="1443" y="1290"/>
                    </a:lnTo>
                    <a:cubicBezTo>
                      <a:pt x="1027" y="1290"/>
                      <a:pt x="681" y="1637"/>
                      <a:pt x="681" y="2053"/>
                    </a:cubicBezTo>
                    <a:lnTo>
                      <a:pt x="681" y="6629"/>
                    </a:lnTo>
                    <a:cubicBezTo>
                      <a:pt x="681" y="6768"/>
                      <a:pt x="722" y="6906"/>
                      <a:pt x="792" y="7017"/>
                    </a:cubicBezTo>
                    <a:lnTo>
                      <a:pt x="195" y="7017"/>
                    </a:lnTo>
                    <a:cubicBezTo>
                      <a:pt x="84" y="7017"/>
                      <a:pt x="1" y="7101"/>
                      <a:pt x="1" y="7198"/>
                    </a:cubicBezTo>
                    <a:lnTo>
                      <a:pt x="1" y="7642"/>
                    </a:lnTo>
                    <a:cubicBezTo>
                      <a:pt x="1" y="8016"/>
                      <a:pt x="320" y="8321"/>
                      <a:pt x="694" y="8321"/>
                    </a:cubicBezTo>
                    <a:lnTo>
                      <a:pt x="3926" y="8321"/>
                    </a:lnTo>
                    <a:cubicBezTo>
                      <a:pt x="4037" y="8321"/>
                      <a:pt x="4120" y="8238"/>
                      <a:pt x="4120" y="8141"/>
                    </a:cubicBezTo>
                    <a:cubicBezTo>
                      <a:pt x="4120" y="8030"/>
                      <a:pt x="4037" y="7947"/>
                      <a:pt x="3926" y="7947"/>
                    </a:cubicBezTo>
                    <a:lnTo>
                      <a:pt x="694" y="7947"/>
                    </a:lnTo>
                    <a:cubicBezTo>
                      <a:pt x="514" y="7947"/>
                      <a:pt x="376" y="7808"/>
                      <a:pt x="376" y="7642"/>
                    </a:cubicBezTo>
                    <a:lnTo>
                      <a:pt x="376" y="7392"/>
                    </a:lnTo>
                    <a:lnTo>
                      <a:pt x="9098" y="7392"/>
                    </a:lnTo>
                    <a:lnTo>
                      <a:pt x="9098" y="7642"/>
                    </a:lnTo>
                    <a:cubicBezTo>
                      <a:pt x="9098" y="7808"/>
                      <a:pt x="8959" y="7947"/>
                      <a:pt x="8793" y="7947"/>
                    </a:cubicBezTo>
                    <a:lnTo>
                      <a:pt x="5562" y="7947"/>
                    </a:lnTo>
                    <a:cubicBezTo>
                      <a:pt x="5451" y="7947"/>
                      <a:pt x="5368" y="8030"/>
                      <a:pt x="5368" y="8141"/>
                    </a:cubicBezTo>
                    <a:cubicBezTo>
                      <a:pt x="5368" y="8238"/>
                      <a:pt x="5451" y="8321"/>
                      <a:pt x="5562" y="8321"/>
                    </a:cubicBezTo>
                    <a:lnTo>
                      <a:pt x="8793" y="8321"/>
                    </a:lnTo>
                    <a:cubicBezTo>
                      <a:pt x="9168" y="8321"/>
                      <a:pt x="9473" y="8016"/>
                      <a:pt x="9473" y="7642"/>
                    </a:cubicBezTo>
                    <a:lnTo>
                      <a:pt x="9473" y="7198"/>
                    </a:lnTo>
                    <a:cubicBezTo>
                      <a:pt x="9473" y="7101"/>
                      <a:pt x="9390" y="7017"/>
                      <a:pt x="9292" y="7017"/>
                    </a:cubicBezTo>
                    <a:lnTo>
                      <a:pt x="8696" y="7017"/>
                    </a:lnTo>
                    <a:cubicBezTo>
                      <a:pt x="8765" y="6906"/>
                      <a:pt x="8793" y="6768"/>
                      <a:pt x="8793" y="6629"/>
                    </a:cubicBezTo>
                    <a:lnTo>
                      <a:pt x="8793" y="2053"/>
                    </a:lnTo>
                    <a:cubicBezTo>
                      <a:pt x="8793" y="1637"/>
                      <a:pt x="8460" y="1290"/>
                      <a:pt x="8044" y="1290"/>
                    </a:cubicBezTo>
                    <a:lnTo>
                      <a:pt x="6588" y="1290"/>
                    </a:lnTo>
                    <a:cubicBezTo>
                      <a:pt x="6367" y="915"/>
                      <a:pt x="5964" y="666"/>
                      <a:pt x="5520" y="666"/>
                    </a:cubicBezTo>
                    <a:cubicBezTo>
                      <a:pt x="5243" y="250"/>
                      <a:pt x="4771" y="0"/>
                      <a:pt x="42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9"/>
              <p:cNvSpPr/>
              <p:nvPr/>
            </p:nvSpPr>
            <p:spPr>
              <a:xfrm>
                <a:off x="6400384" y="2359892"/>
                <a:ext cx="19216" cy="17499"/>
              </a:xfrm>
              <a:custGeom>
                <a:avLst/>
                <a:gdLst/>
                <a:ahLst/>
                <a:cxnLst/>
                <a:rect l="l" t="t" r="r" b="b"/>
                <a:pathLst>
                  <a:path w="403" h="367" extrusionOk="0">
                    <a:moveTo>
                      <a:pt x="192" y="0"/>
                    </a:moveTo>
                    <a:cubicBezTo>
                      <a:pt x="147" y="0"/>
                      <a:pt x="103" y="19"/>
                      <a:pt x="70" y="53"/>
                    </a:cubicBezTo>
                    <a:cubicBezTo>
                      <a:pt x="14" y="121"/>
                      <a:pt x="1" y="219"/>
                      <a:pt x="56" y="288"/>
                    </a:cubicBezTo>
                    <a:cubicBezTo>
                      <a:pt x="89" y="342"/>
                      <a:pt x="142" y="366"/>
                      <a:pt x="197" y="366"/>
                    </a:cubicBezTo>
                    <a:cubicBezTo>
                      <a:pt x="283" y="366"/>
                      <a:pt x="372" y="306"/>
                      <a:pt x="389" y="205"/>
                    </a:cubicBezTo>
                    <a:cubicBezTo>
                      <a:pt x="403" y="136"/>
                      <a:pt x="362" y="53"/>
                      <a:pt x="278" y="25"/>
                    </a:cubicBezTo>
                    <a:cubicBezTo>
                      <a:pt x="251" y="8"/>
                      <a:pt x="221" y="0"/>
                      <a:pt x="1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6" name="Google Shape;266;p29"/>
            <p:cNvGrpSpPr/>
            <p:nvPr/>
          </p:nvGrpSpPr>
          <p:grpSpPr>
            <a:xfrm>
              <a:off x="729630" y="975085"/>
              <a:ext cx="255615" cy="254967"/>
              <a:chOff x="6184139" y="1220827"/>
              <a:chExt cx="451696" cy="450552"/>
            </a:xfrm>
          </p:grpSpPr>
          <p:sp>
            <p:nvSpPr>
              <p:cNvPr id="267" name="Google Shape;267;p29"/>
              <p:cNvSpPr/>
              <p:nvPr/>
            </p:nvSpPr>
            <p:spPr>
              <a:xfrm>
                <a:off x="6353416" y="1390104"/>
                <a:ext cx="117776" cy="137087"/>
              </a:xfrm>
              <a:custGeom>
                <a:avLst/>
                <a:gdLst/>
                <a:ahLst/>
                <a:cxnLst/>
                <a:rect l="l" t="t" r="r" b="b"/>
                <a:pathLst>
                  <a:path w="2470" h="2875" extrusionOk="0">
                    <a:moveTo>
                      <a:pt x="916" y="1946"/>
                    </a:moveTo>
                    <a:cubicBezTo>
                      <a:pt x="1069" y="1946"/>
                      <a:pt x="1193" y="2070"/>
                      <a:pt x="1193" y="2224"/>
                    </a:cubicBezTo>
                    <a:cubicBezTo>
                      <a:pt x="1193" y="2376"/>
                      <a:pt x="1069" y="2501"/>
                      <a:pt x="916" y="2501"/>
                    </a:cubicBezTo>
                    <a:lnTo>
                      <a:pt x="666" y="2501"/>
                    </a:lnTo>
                    <a:cubicBezTo>
                      <a:pt x="500" y="2501"/>
                      <a:pt x="376" y="2376"/>
                      <a:pt x="376" y="2224"/>
                    </a:cubicBezTo>
                    <a:cubicBezTo>
                      <a:pt x="376" y="2070"/>
                      <a:pt x="500" y="1946"/>
                      <a:pt x="666" y="1946"/>
                    </a:cubicBezTo>
                    <a:close/>
                    <a:moveTo>
                      <a:pt x="1383" y="1"/>
                    </a:moveTo>
                    <a:cubicBezTo>
                      <a:pt x="1371" y="1"/>
                      <a:pt x="1358" y="2"/>
                      <a:pt x="1347" y="5"/>
                    </a:cubicBezTo>
                    <a:cubicBezTo>
                      <a:pt x="1263" y="18"/>
                      <a:pt x="1193" y="101"/>
                      <a:pt x="1193" y="184"/>
                    </a:cubicBezTo>
                    <a:lnTo>
                      <a:pt x="1193" y="1627"/>
                    </a:lnTo>
                    <a:cubicBezTo>
                      <a:pt x="1110" y="1599"/>
                      <a:pt x="1014" y="1571"/>
                      <a:pt x="916" y="1571"/>
                    </a:cubicBezTo>
                    <a:lnTo>
                      <a:pt x="666" y="1571"/>
                    </a:lnTo>
                    <a:cubicBezTo>
                      <a:pt x="320" y="1571"/>
                      <a:pt x="15" y="1849"/>
                      <a:pt x="15" y="2209"/>
                    </a:cubicBezTo>
                    <a:cubicBezTo>
                      <a:pt x="1" y="2570"/>
                      <a:pt x="293" y="2875"/>
                      <a:pt x="666" y="2875"/>
                    </a:cubicBezTo>
                    <a:lnTo>
                      <a:pt x="916" y="2875"/>
                    </a:lnTo>
                    <a:cubicBezTo>
                      <a:pt x="1277" y="2875"/>
                      <a:pt x="1568" y="2584"/>
                      <a:pt x="1568" y="2224"/>
                    </a:cubicBezTo>
                    <a:lnTo>
                      <a:pt x="1568" y="600"/>
                    </a:lnTo>
                    <a:cubicBezTo>
                      <a:pt x="1637" y="628"/>
                      <a:pt x="1707" y="670"/>
                      <a:pt x="1804" y="698"/>
                    </a:cubicBezTo>
                    <a:cubicBezTo>
                      <a:pt x="2026" y="767"/>
                      <a:pt x="2081" y="920"/>
                      <a:pt x="2081" y="933"/>
                    </a:cubicBezTo>
                    <a:lnTo>
                      <a:pt x="2095" y="948"/>
                    </a:lnTo>
                    <a:cubicBezTo>
                      <a:pt x="2118" y="1025"/>
                      <a:pt x="2183" y="1067"/>
                      <a:pt x="2259" y="1067"/>
                    </a:cubicBezTo>
                    <a:cubicBezTo>
                      <a:pt x="2278" y="1067"/>
                      <a:pt x="2297" y="1064"/>
                      <a:pt x="2317" y="1059"/>
                    </a:cubicBezTo>
                    <a:cubicBezTo>
                      <a:pt x="2414" y="1031"/>
                      <a:pt x="2469" y="933"/>
                      <a:pt x="2442" y="822"/>
                    </a:cubicBezTo>
                    <a:cubicBezTo>
                      <a:pt x="2401" y="698"/>
                      <a:pt x="2247" y="448"/>
                      <a:pt x="1915" y="337"/>
                    </a:cubicBezTo>
                    <a:cubicBezTo>
                      <a:pt x="1665" y="268"/>
                      <a:pt x="1554" y="101"/>
                      <a:pt x="1541" y="88"/>
                    </a:cubicBezTo>
                    <a:cubicBezTo>
                      <a:pt x="1506" y="30"/>
                      <a:pt x="1443" y="1"/>
                      <a:pt x="13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9"/>
              <p:cNvSpPr/>
              <p:nvPr/>
            </p:nvSpPr>
            <p:spPr>
              <a:xfrm>
                <a:off x="6184139" y="1227598"/>
                <a:ext cx="451696" cy="443781"/>
              </a:xfrm>
              <a:custGeom>
                <a:avLst/>
                <a:gdLst/>
                <a:ahLst/>
                <a:cxnLst/>
                <a:rect l="l" t="t" r="r" b="b"/>
                <a:pathLst>
                  <a:path w="9473" h="9307" extrusionOk="0">
                    <a:moveTo>
                      <a:pt x="4672" y="2941"/>
                    </a:moveTo>
                    <a:cubicBezTo>
                      <a:pt x="5194" y="2941"/>
                      <a:pt x="5714" y="3135"/>
                      <a:pt x="6103" y="3524"/>
                    </a:cubicBezTo>
                    <a:cubicBezTo>
                      <a:pt x="6894" y="4313"/>
                      <a:pt x="6894" y="5604"/>
                      <a:pt x="6103" y="6394"/>
                    </a:cubicBezTo>
                    <a:cubicBezTo>
                      <a:pt x="5708" y="6789"/>
                      <a:pt x="5188" y="6987"/>
                      <a:pt x="4667" y="6987"/>
                    </a:cubicBezTo>
                    <a:cubicBezTo>
                      <a:pt x="4147" y="6987"/>
                      <a:pt x="3627" y="6789"/>
                      <a:pt x="3232" y="6394"/>
                    </a:cubicBezTo>
                    <a:cubicBezTo>
                      <a:pt x="2441" y="5604"/>
                      <a:pt x="2441" y="4313"/>
                      <a:pt x="3232" y="3524"/>
                    </a:cubicBezTo>
                    <a:cubicBezTo>
                      <a:pt x="3627" y="3135"/>
                      <a:pt x="4151" y="2941"/>
                      <a:pt x="4672" y="2941"/>
                    </a:cubicBezTo>
                    <a:close/>
                    <a:moveTo>
                      <a:pt x="2726" y="6554"/>
                    </a:moveTo>
                    <a:cubicBezTo>
                      <a:pt x="2820" y="6554"/>
                      <a:pt x="2913" y="6588"/>
                      <a:pt x="2983" y="6658"/>
                    </a:cubicBezTo>
                    <a:cubicBezTo>
                      <a:pt x="3121" y="6796"/>
                      <a:pt x="3121" y="7018"/>
                      <a:pt x="2983" y="7157"/>
                    </a:cubicBezTo>
                    <a:lnTo>
                      <a:pt x="1720" y="8418"/>
                    </a:lnTo>
                    <a:lnTo>
                      <a:pt x="1208" y="7919"/>
                    </a:lnTo>
                    <a:lnTo>
                      <a:pt x="2469" y="6658"/>
                    </a:lnTo>
                    <a:cubicBezTo>
                      <a:pt x="2538" y="6588"/>
                      <a:pt x="2632" y="6554"/>
                      <a:pt x="2726" y="6554"/>
                    </a:cubicBezTo>
                    <a:close/>
                    <a:moveTo>
                      <a:pt x="944" y="8183"/>
                    </a:moveTo>
                    <a:lnTo>
                      <a:pt x="1457" y="8682"/>
                    </a:lnTo>
                    <a:lnTo>
                      <a:pt x="1304" y="8834"/>
                    </a:lnTo>
                    <a:cubicBezTo>
                      <a:pt x="1235" y="8904"/>
                      <a:pt x="1145" y="8938"/>
                      <a:pt x="1055" y="8938"/>
                    </a:cubicBezTo>
                    <a:cubicBezTo>
                      <a:pt x="964" y="8938"/>
                      <a:pt x="874" y="8904"/>
                      <a:pt x="805" y="8834"/>
                    </a:cubicBezTo>
                    <a:cubicBezTo>
                      <a:pt x="666" y="8696"/>
                      <a:pt x="666" y="8474"/>
                      <a:pt x="805" y="8335"/>
                    </a:cubicBezTo>
                    <a:lnTo>
                      <a:pt x="944" y="8183"/>
                    </a:lnTo>
                    <a:close/>
                    <a:moveTo>
                      <a:pt x="4718" y="1"/>
                    </a:moveTo>
                    <a:cubicBezTo>
                      <a:pt x="4642" y="1"/>
                      <a:pt x="4571" y="51"/>
                      <a:pt x="4549" y="125"/>
                    </a:cubicBezTo>
                    <a:cubicBezTo>
                      <a:pt x="4508" y="223"/>
                      <a:pt x="4564" y="320"/>
                      <a:pt x="4660" y="362"/>
                    </a:cubicBezTo>
                    <a:cubicBezTo>
                      <a:pt x="5146" y="541"/>
                      <a:pt x="5548" y="889"/>
                      <a:pt x="5797" y="1346"/>
                    </a:cubicBezTo>
                    <a:cubicBezTo>
                      <a:pt x="5834" y="1394"/>
                      <a:pt x="5890" y="1432"/>
                      <a:pt x="5950" y="1432"/>
                    </a:cubicBezTo>
                    <a:cubicBezTo>
                      <a:pt x="5959" y="1432"/>
                      <a:pt x="5969" y="1431"/>
                      <a:pt x="5978" y="1429"/>
                    </a:cubicBezTo>
                    <a:lnTo>
                      <a:pt x="6130" y="1429"/>
                    </a:lnTo>
                    <a:cubicBezTo>
                      <a:pt x="6824" y="1429"/>
                      <a:pt x="7462" y="1873"/>
                      <a:pt x="7711" y="2511"/>
                    </a:cubicBezTo>
                    <a:cubicBezTo>
                      <a:pt x="7739" y="2594"/>
                      <a:pt x="7822" y="2636"/>
                      <a:pt x="7905" y="2636"/>
                    </a:cubicBezTo>
                    <a:cubicBezTo>
                      <a:pt x="7947" y="2636"/>
                      <a:pt x="7975" y="2622"/>
                      <a:pt x="8016" y="2622"/>
                    </a:cubicBezTo>
                    <a:cubicBezTo>
                      <a:pt x="8613" y="2622"/>
                      <a:pt x="9098" y="3121"/>
                      <a:pt x="9098" y="3718"/>
                    </a:cubicBezTo>
                    <a:cubicBezTo>
                      <a:pt x="9098" y="4328"/>
                      <a:pt x="8613" y="4813"/>
                      <a:pt x="8016" y="4813"/>
                    </a:cubicBezTo>
                    <a:lnTo>
                      <a:pt x="7073" y="4813"/>
                    </a:lnTo>
                    <a:cubicBezTo>
                      <a:pt x="7004" y="3870"/>
                      <a:pt x="6380" y="3024"/>
                      <a:pt x="5492" y="2705"/>
                    </a:cubicBezTo>
                    <a:cubicBezTo>
                      <a:pt x="5230" y="2611"/>
                      <a:pt x="4957" y="2565"/>
                      <a:pt x="4687" y="2565"/>
                    </a:cubicBezTo>
                    <a:cubicBezTo>
                      <a:pt x="4001" y="2565"/>
                      <a:pt x="3329" y="2857"/>
                      <a:pt x="2872" y="3385"/>
                    </a:cubicBezTo>
                    <a:cubicBezTo>
                      <a:pt x="2705" y="3579"/>
                      <a:pt x="2567" y="3787"/>
                      <a:pt x="2456" y="4023"/>
                    </a:cubicBezTo>
                    <a:cubicBezTo>
                      <a:pt x="2358" y="4272"/>
                      <a:pt x="2289" y="4550"/>
                      <a:pt x="2275" y="4813"/>
                    </a:cubicBezTo>
                    <a:lnTo>
                      <a:pt x="1762" y="4813"/>
                    </a:lnTo>
                    <a:cubicBezTo>
                      <a:pt x="999" y="4813"/>
                      <a:pt x="376" y="4189"/>
                      <a:pt x="376" y="3426"/>
                    </a:cubicBezTo>
                    <a:cubicBezTo>
                      <a:pt x="376" y="2719"/>
                      <a:pt x="944" y="2109"/>
                      <a:pt x="1651" y="2054"/>
                    </a:cubicBezTo>
                    <a:cubicBezTo>
                      <a:pt x="1735" y="2039"/>
                      <a:pt x="1803" y="1984"/>
                      <a:pt x="1818" y="1900"/>
                    </a:cubicBezTo>
                    <a:cubicBezTo>
                      <a:pt x="1984" y="1194"/>
                      <a:pt x="2484" y="611"/>
                      <a:pt x="3177" y="362"/>
                    </a:cubicBezTo>
                    <a:cubicBezTo>
                      <a:pt x="3273" y="334"/>
                      <a:pt x="3316" y="223"/>
                      <a:pt x="3273" y="125"/>
                    </a:cubicBezTo>
                    <a:cubicBezTo>
                      <a:pt x="3251" y="48"/>
                      <a:pt x="3176" y="6"/>
                      <a:pt x="3098" y="6"/>
                    </a:cubicBezTo>
                    <a:cubicBezTo>
                      <a:pt x="3078" y="6"/>
                      <a:pt x="3058" y="9"/>
                      <a:pt x="3038" y="14"/>
                    </a:cubicBezTo>
                    <a:cubicBezTo>
                      <a:pt x="2650" y="153"/>
                      <a:pt x="2303" y="403"/>
                      <a:pt x="2025" y="722"/>
                    </a:cubicBezTo>
                    <a:cubicBezTo>
                      <a:pt x="1776" y="1000"/>
                      <a:pt x="1596" y="1332"/>
                      <a:pt x="1498" y="1693"/>
                    </a:cubicBezTo>
                    <a:cubicBezTo>
                      <a:pt x="653" y="1832"/>
                      <a:pt x="1" y="2581"/>
                      <a:pt x="1" y="3426"/>
                    </a:cubicBezTo>
                    <a:cubicBezTo>
                      <a:pt x="1" y="4397"/>
                      <a:pt x="792" y="5188"/>
                      <a:pt x="1762" y="5188"/>
                    </a:cubicBezTo>
                    <a:lnTo>
                      <a:pt x="2289" y="5188"/>
                    </a:lnTo>
                    <a:cubicBezTo>
                      <a:pt x="2317" y="5534"/>
                      <a:pt x="2428" y="5881"/>
                      <a:pt x="2608" y="6186"/>
                    </a:cubicBezTo>
                    <a:cubicBezTo>
                      <a:pt x="2469" y="6214"/>
                      <a:pt x="2330" y="6283"/>
                      <a:pt x="2206" y="6394"/>
                    </a:cubicBezTo>
                    <a:lnTo>
                      <a:pt x="542" y="8072"/>
                    </a:lnTo>
                    <a:cubicBezTo>
                      <a:pt x="250" y="8350"/>
                      <a:pt x="250" y="8807"/>
                      <a:pt x="542" y="9099"/>
                    </a:cubicBezTo>
                    <a:cubicBezTo>
                      <a:pt x="681" y="9237"/>
                      <a:pt x="868" y="9307"/>
                      <a:pt x="1055" y="9307"/>
                    </a:cubicBezTo>
                    <a:cubicBezTo>
                      <a:pt x="1242" y="9307"/>
                      <a:pt x="1430" y="9237"/>
                      <a:pt x="1568" y="9099"/>
                    </a:cubicBezTo>
                    <a:lnTo>
                      <a:pt x="3232" y="7420"/>
                    </a:lnTo>
                    <a:cubicBezTo>
                      <a:pt x="3343" y="7309"/>
                      <a:pt x="3412" y="7170"/>
                      <a:pt x="3440" y="7018"/>
                    </a:cubicBezTo>
                    <a:cubicBezTo>
                      <a:pt x="3815" y="7240"/>
                      <a:pt x="4244" y="7364"/>
                      <a:pt x="4675" y="7364"/>
                    </a:cubicBezTo>
                    <a:cubicBezTo>
                      <a:pt x="5285" y="7364"/>
                      <a:pt x="5895" y="7129"/>
                      <a:pt x="6367" y="6658"/>
                    </a:cubicBezTo>
                    <a:cubicBezTo>
                      <a:pt x="6783" y="6242"/>
                      <a:pt x="7004" y="5728"/>
                      <a:pt x="7060" y="5188"/>
                    </a:cubicBezTo>
                    <a:lnTo>
                      <a:pt x="8016" y="5188"/>
                    </a:lnTo>
                    <a:cubicBezTo>
                      <a:pt x="8821" y="5188"/>
                      <a:pt x="9473" y="4522"/>
                      <a:pt x="9473" y="3718"/>
                    </a:cubicBezTo>
                    <a:cubicBezTo>
                      <a:pt x="9473" y="2913"/>
                      <a:pt x="8821" y="2261"/>
                      <a:pt x="8016" y="2261"/>
                    </a:cubicBezTo>
                    <a:lnTo>
                      <a:pt x="8003" y="2261"/>
                    </a:lnTo>
                    <a:cubicBezTo>
                      <a:pt x="7670" y="1540"/>
                      <a:pt x="6935" y="1055"/>
                      <a:pt x="6130" y="1055"/>
                    </a:cubicBezTo>
                    <a:lnTo>
                      <a:pt x="6061" y="1055"/>
                    </a:lnTo>
                    <a:cubicBezTo>
                      <a:pt x="5770" y="569"/>
                      <a:pt x="5313" y="209"/>
                      <a:pt x="4786" y="14"/>
                    </a:cubicBezTo>
                    <a:cubicBezTo>
                      <a:pt x="4763" y="5"/>
                      <a:pt x="4740" y="1"/>
                      <a:pt x="471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9"/>
              <p:cNvSpPr/>
              <p:nvPr/>
            </p:nvSpPr>
            <p:spPr>
              <a:xfrm>
                <a:off x="6361570" y="1220827"/>
                <a:ext cx="19025" cy="17690"/>
              </a:xfrm>
              <a:custGeom>
                <a:avLst/>
                <a:gdLst/>
                <a:ahLst/>
                <a:cxnLst/>
                <a:rect l="l" t="t" r="r" b="b"/>
                <a:pathLst>
                  <a:path w="399" h="371" extrusionOk="0">
                    <a:moveTo>
                      <a:pt x="187" y="1"/>
                    </a:moveTo>
                    <a:cubicBezTo>
                      <a:pt x="174" y="1"/>
                      <a:pt x="161" y="2"/>
                      <a:pt x="149" y="4"/>
                    </a:cubicBezTo>
                    <a:cubicBezTo>
                      <a:pt x="79" y="32"/>
                      <a:pt x="24" y="101"/>
                      <a:pt x="11" y="171"/>
                    </a:cubicBezTo>
                    <a:cubicBezTo>
                      <a:pt x="1" y="288"/>
                      <a:pt x="101" y="370"/>
                      <a:pt x="200" y="370"/>
                    </a:cubicBezTo>
                    <a:cubicBezTo>
                      <a:pt x="241" y="370"/>
                      <a:pt x="283" y="356"/>
                      <a:pt x="316" y="323"/>
                    </a:cubicBezTo>
                    <a:cubicBezTo>
                      <a:pt x="385" y="267"/>
                      <a:pt x="399" y="156"/>
                      <a:pt x="357" y="88"/>
                    </a:cubicBezTo>
                    <a:cubicBezTo>
                      <a:pt x="323" y="30"/>
                      <a:pt x="250" y="1"/>
                      <a:pt x="1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0" name="Google Shape;270;p29"/>
            <p:cNvGrpSpPr/>
            <p:nvPr/>
          </p:nvGrpSpPr>
          <p:grpSpPr>
            <a:xfrm>
              <a:off x="723837" y="1482615"/>
              <a:ext cx="267223" cy="233165"/>
              <a:chOff x="6908262" y="1240186"/>
              <a:chExt cx="472209" cy="412024"/>
            </a:xfrm>
          </p:grpSpPr>
          <p:sp>
            <p:nvSpPr>
              <p:cNvPr id="271" name="Google Shape;271;p29"/>
              <p:cNvSpPr/>
              <p:nvPr/>
            </p:nvSpPr>
            <p:spPr>
              <a:xfrm>
                <a:off x="7105958" y="1594618"/>
                <a:ext cx="76769" cy="17929"/>
              </a:xfrm>
              <a:custGeom>
                <a:avLst/>
                <a:gdLst/>
                <a:ahLst/>
                <a:cxnLst/>
                <a:rect l="l" t="t" r="r" b="b"/>
                <a:pathLst>
                  <a:path w="1610" h="376" extrusionOk="0">
                    <a:moveTo>
                      <a:pt x="181" y="0"/>
                    </a:moveTo>
                    <a:cubicBezTo>
                      <a:pt x="84" y="0"/>
                      <a:pt x="1" y="84"/>
                      <a:pt x="1" y="181"/>
                    </a:cubicBezTo>
                    <a:cubicBezTo>
                      <a:pt x="1" y="292"/>
                      <a:pt x="84" y="375"/>
                      <a:pt x="181" y="375"/>
                    </a:cubicBezTo>
                    <a:lnTo>
                      <a:pt x="1429" y="375"/>
                    </a:lnTo>
                    <a:cubicBezTo>
                      <a:pt x="1540" y="375"/>
                      <a:pt x="1609" y="292"/>
                      <a:pt x="1609" y="181"/>
                    </a:cubicBezTo>
                    <a:cubicBezTo>
                      <a:pt x="1609" y="84"/>
                      <a:pt x="1540" y="0"/>
                      <a:pt x="14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9"/>
              <p:cNvSpPr/>
              <p:nvPr/>
            </p:nvSpPr>
            <p:spPr>
              <a:xfrm>
                <a:off x="7080209" y="1365642"/>
                <a:ext cx="136229" cy="159593"/>
              </a:xfrm>
              <a:custGeom>
                <a:avLst/>
                <a:gdLst/>
                <a:ahLst/>
                <a:cxnLst/>
                <a:rect l="l" t="t" r="r" b="b"/>
                <a:pathLst>
                  <a:path w="2857" h="3347" extrusionOk="0">
                    <a:moveTo>
                      <a:pt x="1054" y="2237"/>
                    </a:moveTo>
                    <a:cubicBezTo>
                      <a:pt x="1262" y="2237"/>
                      <a:pt x="1415" y="2404"/>
                      <a:pt x="1415" y="2598"/>
                    </a:cubicBezTo>
                    <a:lnTo>
                      <a:pt x="1415" y="2611"/>
                    </a:lnTo>
                    <a:cubicBezTo>
                      <a:pt x="1415" y="2820"/>
                      <a:pt x="1262" y="2972"/>
                      <a:pt x="1054" y="2972"/>
                    </a:cubicBezTo>
                    <a:lnTo>
                      <a:pt x="735" y="2972"/>
                    </a:lnTo>
                    <a:cubicBezTo>
                      <a:pt x="541" y="2972"/>
                      <a:pt x="374" y="2820"/>
                      <a:pt x="374" y="2611"/>
                    </a:cubicBezTo>
                    <a:lnTo>
                      <a:pt x="374" y="2598"/>
                    </a:lnTo>
                    <a:cubicBezTo>
                      <a:pt x="374" y="2404"/>
                      <a:pt x="541" y="2237"/>
                      <a:pt x="735" y="2237"/>
                    </a:cubicBezTo>
                    <a:close/>
                    <a:moveTo>
                      <a:pt x="1594" y="1"/>
                    </a:moveTo>
                    <a:cubicBezTo>
                      <a:pt x="1580" y="1"/>
                      <a:pt x="1567" y="2"/>
                      <a:pt x="1553" y="4"/>
                    </a:cubicBezTo>
                    <a:cubicBezTo>
                      <a:pt x="1470" y="32"/>
                      <a:pt x="1415" y="102"/>
                      <a:pt x="1415" y="185"/>
                    </a:cubicBezTo>
                    <a:lnTo>
                      <a:pt x="1415" y="1960"/>
                    </a:lnTo>
                    <a:cubicBezTo>
                      <a:pt x="1317" y="1904"/>
                      <a:pt x="1193" y="1862"/>
                      <a:pt x="1054" y="1862"/>
                    </a:cubicBezTo>
                    <a:lnTo>
                      <a:pt x="735" y="1862"/>
                    </a:lnTo>
                    <a:cubicBezTo>
                      <a:pt x="333" y="1862"/>
                      <a:pt x="0" y="2195"/>
                      <a:pt x="0" y="2598"/>
                    </a:cubicBezTo>
                    <a:lnTo>
                      <a:pt x="0" y="2611"/>
                    </a:lnTo>
                    <a:cubicBezTo>
                      <a:pt x="0" y="3014"/>
                      <a:pt x="333" y="3347"/>
                      <a:pt x="735" y="3347"/>
                    </a:cubicBezTo>
                    <a:lnTo>
                      <a:pt x="1054" y="3347"/>
                    </a:lnTo>
                    <a:cubicBezTo>
                      <a:pt x="1456" y="3347"/>
                      <a:pt x="1789" y="3014"/>
                      <a:pt x="1789" y="2611"/>
                    </a:cubicBezTo>
                    <a:lnTo>
                      <a:pt x="1789" y="2598"/>
                    </a:lnTo>
                    <a:lnTo>
                      <a:pt x="1789" y="614"/>
                    </a:lnTo>
                    <a:cubicBezTo>
                      <a:pt x="1872" y="670"/>
                      <a:pt x="1983" y="725"/>
                      <a:pt x="2108" y="767"/>
                    </a:cubicBezTo>
                    <a:cubicBezTo>
                      <a:pt x="2399" y="850"/>
                      <a:pt x="2469" y="1058"/>
                      <a:pt x="2469" y="1058"/>
                    </a:cubicBezTo>
                    <a:lnTo>
                      <a:pt x="2482" y="1086"/>
                    </a:lnTo>
                    <a:cubicBezTo>
                      <a:pt x="2505" y="1154"/>
                      <a:pt x="2575" y="1204"/>
                      <a:pt x="2645" y="1204"/>
                    </a:cubicBezTo>
                    <a:cubicBezTo>
                      <a:pt x="2661" y="1204"/>
                      <a:pt x="2676" y="1202"/>
                      <a:pt x="2691" y="1197"/>
                    </a:cubicBezTo>
                    <a:cubicBezTo>
                      <a:pt x="2802" y="1183"/>
                      <a:pt x="2857" y="1072"/>
                      <a:pt x="2829" y="975"/>
                    </a:cubicBezTo>
                    <a:lnTo>
                      <a:pt x="2829" y="961"/>
                    </a:lnTo>
                    <a:cubicBezTo>
                      <a:pt x="2787" y="808"/>
                      <a:pt x="2607" y="531"/>
                      <a:pt x="2219" y="407"/>
                    </a:cubicBezTo>
                    <a:cubicBezTo>
                      <a:pt x="1914" y="309"/>
                      <a:pt x="1775" y="115"/>
                      <a:pt x="1761" y="87"/>
                    </a:cubicBezTo>
                    <a:cubicBezTo>
                      <a:pt x="1726" y="30"/>
                      <a:pt x="1663" y="1"/>
                      <a:pt x="15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9"/>
              <p:cNvSpPr/>
              <p:nvPr/>
            </p:nvSpPr>
            <p:spPr>
              <a:xfrm>
                <a:off x="7019365" y="1240186"/>
                <a:ext cx="249999" cy="412024"/>
              </a:xfrm>
              <a:custGeom>
                <a:avLst/>
                <a:gdLst/>
                <a:ahLst/>
                <a:cxnLst/>
                <a:rect l="l" t="t" r="r" b="b"/>
                <a:pathLst>
                  <a:path w="5243" h="8641" extrusionOk="0">
                    <a:moveTo>
                      <a:pt x="3578" y="361"/>
                    </a:moveTo>
                    <a:lnTo>
                      <a:pt x="3578" y="403"/>
                    </a:lnTo>
                    <a:lnTo>
                      <a:pt x="3578" y="666"/>
                    </a:lnTo>
                    <a:cubicBezTo>
                      <a:pt x="3578" y="736"/>
                      <a:pt x="3523" y="791"/>
                      <a:pt x="3453" y="791"/>
                    </a:cubicBezTo>
                    <a:lnTo>
                      <a:pt x="1803" y="791"/>
                    </a:lnTo>
                    <a:cubicBezTo>
                      <a:pt x="1720" y="791"/>
                      <a:pt x="1665" y="736"/>
                      <a:pt x="1665" y="666"/>
                    </a:cubicBezTo>
                    <a:lnTo>
                      <a:pt x="1665" y="403"/>
                    </a:lnTo>
                    <a:lnTo>
                      <a:pt x="1665" y="361"/>
                    </a:lnTo>
                    <a:close/>
                    <a:moveTo>
                      <a:pt x="832" y="0"/>
                    </a:moveTo>
                    <a:cubicBezTo>
                      <a:pt x="374" y="0"/>
                      <a:pt x="0" y="375"/>
                      <a:pt x="0" y="832"/>
                    </a:cubicBezTo>
                    <a:lnTo>
                      <a:pt x="0" y="1636"/>
                    </a:lnTo>
                    <a:cubicBezTo>
                      <a:pt x="0" y="1747"/>
                      <a:pt x="84" y="1831"/>
                      <a:pt x="180" y="1831"/>
                    </a:cubicBezTo>
                    <a:cubicBezTo>
                      <a:pt x="291" y="1831"/>
                      <a:pt x="374" y="1747"/>
                      <a:pt x="374" y="1636"/>
                    </a:cubicBezTo>
                    <a:lnTo>
                      <a:pt x="374" y="832"/>
                    </a:lnTo>
                    <a:cubicBezTo>
                      <a:pt x="374" y="569"/>
                      <a:pt x="568" y="361"/>
                      <a:pt x="832" y="361"/>
                    </a:cubicBezTo>
                    <a:lnTo>
                      <a:pt x="1262" y="361"/>
                    </a:lnTo>
                    <a:cubicBezTo>
                      <a:pt x="1276" y="361"/>
                      <a:pt x="1290" y="388"/>
                      <a:pt x="1290" y="403"/>
                    </a:cubicBezTo>
                    <a:lnTo>
                      <a:pt x="1290" y="666"/>
                    </a:lnTo>
                    <a:cubicBezTo>
                      <a:pt x="1290" y="943"/>
                      <a:pt x="1526" y="1165"/>
                      <a:pt x="1803" y="1165"/>
                    </a:cubicBezTo>
                    <a:lnTo>
                      <a:pt x="3453" y="1165"/>
                    </a:lnTo>
                    <a:cubicBezTo>
                      <a:pt x="3730" y="1165"/>
                      <a:pt x="3952" y="943"/>
                      <a:pt x="3952" y="666"/>
                    </a:cubicBezTo>
                    <a:lnTo>
                      <a:pt x="3952" y="403"/>
                    </a:lnTo>
                    <a:cubicBezTo>
                      <a:pt x="3952" y="388"/>
                      <a:pt x="3967" y="361"/>
                      <a:pt x="3994" y="361"/>
                    </a:cubicBezTo>
                    <a:lnTo>
                      <a:pt x="4410" y="361"/>
                    </a:lnTo>
                    <a:cubicBezTo>
                      <a:pt x="4673" y="361"/>
                      <a:pt x="4882" y="569"/>
                      <a:pt x="4882" y="832"/>
                    </a:cubicBezTo>
                    <a:lnTo>
                      <a:pt x="4882" y="7808"/>
                    </a:lnTo>
                    <a:cubicBezTo>
                      <a:pt x="4882" y="8058"/>
                      <a:pt x="4673" y="8265"/>
                      <a:pt x="4410" y="8265"/>
                    </a:cubicBezTo>
                    <a:lnTo>
                      <a:pt x="832" y="8265"/>
                    </a:lnTo>
                    <a:cubicBezTo>
                      <a:pt x="583" y="8265"/>
                      <a:pt x="374" y="8058"/>
                      <a:pt x="374" y="7808"/>
                    </a:cubicBezTo>
                    <a:lnTo>
                      <a:pt x="374" y="3273"/>
                    </a:lnTo>
                    <a:cubicBezTo>
                      <a:pt x="374" y="3162"/>
                      <a:pt x="291" y="3079"/>
                      <a:pt x="180" y="3079"/>
                    </a:cubicBezTo>
                    <a:cubicBezTo>
                      <a:pt x="84" y="3079"/>
                      <a:pt x="0" y="3162"/>
                      <a:pt x="0" y="3273"/>
                    </a:cubicBezTo>
                    <a:lnTo>
                      <a:pt x="0" y="7808"/>
                    </a:lnTo>
                    <a:cubicBezTo>
                      <a:pt x="0" y="8265"/>
                      <a:pt x="374" y="8640"/>
                      <a:pt x="832" y="8640"/>
                    </a:cubicBezTo>
                    <a:lnTo>
                      <a:pt x="4410" y="8640"/>
                    </a:lnTo>
                    <a:cubicBezTo>
                      <a:pt x="4882" y="8640"/>
                      <a:pt x="5242" y="8265"/>
                      <a:pt x="5242" y="7808"/>
                    </a:cubicBezTo>
                    <a:lnTo>
                      <a:pt x="5242" y="832"/>
                    </a:lnTo>
                    <a:cubicBezTo>
                      <a:pt x="5242" y="375"/>
                      <a:pt x="4882" y="0"/>
                      <a:pt x="44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9"/>
              <p:cNvSpPr/>
              <p:nvPr/>
            </p:nvSpPr>
            <p:spPr>
              <a:xfrm>
                <a:off x="6955183" y="1401691"/>
                <a:ext cx="41722" cy="97606"/>
              </a:xfrm>
              <a:custGeom>
                <a:avLst/>
                <a:gdLst/>
                <a:ahLst/>
                <a:cxnLst/>
                <a:rect l="l" t="t" r="r" b="b"/>
                <a:pathLst>
                  <a:path w="875" h="2047" extrusionOk="0">
                    <a:moveTo>
                      <a:pt x="668" y="1"/>
                    </a:moveTo>
                    <a:cubicBezTo>
                      <a:pt x="621" y="1"/>
                      <a:pt x="576" y="18"/>
                      <a:pt x="542" y="52"/>
                    </a:cubicBezTo>
                    <a:cubicBezTo>
                      <a:pt x="1" y="594"/>
                      <a:pt x="1" y="1454"/>
                      <a:pt x="542" y="1994"/>
                    </a:cubicBezTo>
                    <a:cubicBezTo>
                      <a:pt x="576" y="2029"/>
                      <a:pt x="625" y="2046"/>
                      <a:pt x="673" y="2046"/>
                    </a:cubicBezTo>
                    <a:cubicBezTo>
                      <a:pt x="722" y="2046"/>
                      <a:pt x="771" y="2029"/>
                      <a:pt x="805" y="1994"/>
                    </a:cubicBezTo>
                    <a:cubicBezTo>
                      <a:pt x="875" y="1911"/>
                      <a:pt x="875" y="1800"/>
                      <a:pt x="805" y="1731"/>
                    </a:cubicBezTo>
                    <a:cubicBezTo>
                      <a:pt x="417" y="1343"/>
                      <a:pt x="417" y="705"/>
                      <a:pt x="805" y="316"/>
                    </a:cubicBezTo>
                    <a:cubicBezTo>
                      <a:pt x="875" y="246"/>
                      <a:pt x="875" y="122"/>
                      <a:pt x="805" y="52"/>
                    </a:cubicBezTo>
                    <a:cubicBezTo>
                      <a:pt x="763" y="18"/>
                      <a:pt x="715" y="1"/>
                      <a:pt x="6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9"/>
              <p:cNvSpPr/>
              <p:nvPr/>
            </p:nvSpPr>
            <p:spPr>
              <a:xfrm>
                <a:off x="6908262" y="1371269"/>
                <a:ext cx="58220" cy="158592"/>
              </a:xfrm>
              <a:custGeom>
                <a:avLst/>
                <a:gdLst/>
                <a:ahLst/>
                <a:cxnLst/>
                <a:rect l="l" t="t" r="r" b="b"/>
                <a:pathLst>
                  <a:path w="1221" h="3326" extrusionOk="0">
                    <a:moveTo>
                      <a:pt x="1014" y="1"/>
                    </a:moveTo>
                    <a:cubicBezTo>
                      <a:pt x="967" y="1"/>
                      <a:pt x="922" y="18"/>
                      <a:pt x="888" y="52"/>
                    </a:cubicBezTo>
                    <a:cubicBezTo>
                      <a:pt x="1" y="940"/>
                      <a:pt x="1" y="2382"/>
                      <a:pt x="888" y="3270"/>
                    </a:cubicBezTo>
                    <a:cubicBezTo>
                      <a:pt x="916" y="3297"/>
                      <a:pt x="971" y="3325"/>
                      <a:pt x="1012" y="3325"/>
                    </a:cubicBezTo>
                    <a:cubicBezTo>
                      <a:pt x="1068" y="3325"/>
                      <a:pt x="1110" y="3297"/>
                      <a:pt x="1151" y="3270"/>
                    </a:cubicBezTo>
                    <a:cubicBezTo>
                      <a:pt x="1221" y="3201"/>
                      <a:pt x="1221" y="3076"/>
                      <a:pt x="1151" y="3007"/>
                    </a:cubicBezTo>
                    <a:cubicBezTo>
                      <a:pt x="402" y="2258"/>
                      <a:pt x="402" y="1051"/>
                      <a:pt x="1151" y="316"/>
                    </a:cubicBezTo>
                    <a:cubicBezTo>
                      <a:pt x="1221" y="247"/>
                      <a:pt x="1221" y="122"/>
                      <a:pt x="1151" y="52"/>
                    </a:cubicBezTo>
                    <a:cubicBezTo>
                      <a:pt x="1109" y="18"/>
                      <a:pt x="1061" y="1"/>
                      <a:pt x="10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9"/>
              <p:cNvSpPr/>
              <p:nvPr/>
            </p:nvSpPr>
            <p:spPr>
              <a:xfrm>
                <a:off x="7291781" y="1401691"/>
                <a:ext cx="41722" cy="97606"/>
              </a:xfrm>
              <a:custGeom>
                <a:avLst/>
                <a:gdLst/>
                <a:ahLst/>
                <a:cxnLst/>
                <a:rect l="l" t="t" r="r" b="b"/>
                <a:pathLst>
                  <a:path w="875" h="2047" extrusionOk="0">
                    <a:moveTo>
                      <a:pt x="210" y="1"/>
                    </a:moveTo>
                    <a:cubicBezTo>
                      <a:pt x="163" y="1"/>
                      <a:pt x="119" y="18"/>
                      <a:pt x="84" y="52"/>
                    </a:cubicBezTo>
                    <a:cubicBezTo>
                      <a:pt x="1" y="122"/>
                      <a:pt x="1" y="246"/>
                      <a:pt x="84" y="316"/>
                    </a:cubicBezTo>
                    <a:cubicBezTo>
                      <a:pt x="472" y="705"/>
                      <a:pt x="472" y="1343"/>
                      <a:pt x="84" y="1731"/>
                    </a:cubicBezTo>
                    <a:cubicBezTo>
                      <a:pt x="1" y="1800"/>
                      <a:pt x="1" y="1911"/>
                      <a:pt x="84" y="1994"/>
                    </a:cubicBezTo>
                    <a:cubicBezTo>
                      <a:pt x="119" y="2029"/>
                      <a:pt x="163" y="2046"/>
                      <a:pt x="210" y="2046"/>
                    </a:cubicBezTo>
                    <a:cubicBezTo>
                      <a:pt x="257" y="2046"/>
                      <a:pt x="305" y="2029"/>
                      <a:pt x="347" y="1994"/>
                    </a:cubicBezTo>
                    <a:cubicBezTo>
                      <a:pt x="874" y="1454"/>
                      <a:pt x="874" y="594"/>
                      <a:pt x="347" y="52"/>
                    </a:cubicBezTo>
                    <a:cubicBezTo>
                      <a:pt x="305" y="18"/>
                      <a:pt x="257" y="1"/>
                      <a:pt x="2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9"/>
              <p:cNvSpPr/>
              <p:nvPr/>
            </p:nvSpPr>
            <p:spPr>
              <a:xfrm>
                <a:off x="7322871" y="1371269"/>
                <a:ext cx="57600" cy="158449"/>
              </a:xfrm>
              <a:custGeom>
                <a:avLst/>
                <a:gdLst/>
                <a:ahLst/>
                <a:cxnLst/>
                <a:rect l="l" t="t" r="r" b="b"/>
                <a:pathLst>
                  <a:path w="1208" h="3323" extrusionOk="0">
                    <a:moveTo>
                      <a:pt x="196" y="1"/>
                    </a:moveTo>
                    <a:cubicBezTo>
                      <a:pt x="149" y="1"/>
                      <a:pt x="104" y="18"/>
                      <a:pt x="70" y="52"/>
                    </a:cubicBezTo>
                    <a:cubicBezTo>
                      <a:pt x="0" y="122"/>
                      <a:pt x="0" y="247"/>
                      <a:pt x="70" y="316"/>
                    </a:cubicBezTo>
                    <a:cubicBezTo>
                      <a:pt x="805" y="1051"/>
                      <a:pt x="805" y="2258"/>
                      <a:pt x="70" y="3007"/>
                    </a:cubicBezTo>
                    <a:cubicBezTo>
                      <a:pt x="0" y="3076"/>
                      <a:pt x="0" y="3201"/>
                      <a:pt x="70" y="3270"/>
                    </a:cubicBezTo>
                    <a:cubicBezTo>
                      <a:pt x="104" y="3305"/>
                      <a:pt x="149" y="3322"/>
                      <a:pt x="196" y="3322"/>
                    </a:cubicBezTo>
                    <a:cubicBezTo>
                      <a:pt x="243" y="3322"/>
                      <a:pt x="291" y="3305"/>
                      <a:pt x="333" y="3270"/>
                    </a:cubicBezTo>
                    <a:cubicBezTo>
                      <a:pt x="1207" y="2382"/>
                      <a:pt x="1207" y="940"/>
                      <a:pt x="333" y="52"/>
                    </a:cubicBezTo>
                    <a:cubicBezTo>
                      <a:pt x="291" y="18"/>
                      <a:pt x="243" y="1"/>
                      <a:pt x="1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9"/>
              <p:cNvSpPr/>
              <p:nvPr/>
            </p:nvSpPr>
            <p:spPr>
              <a:xfrm>
                <a:off x="7018030" y="1348476"/>
                <a:ext cx="19502" cy="17786"/>
              </a:xfrm>
              <a:custGeom>
                <a:avLst/>
                <a:gdLst/>
                <a:ahLst/>
                <a:cxnLst/>
                <a:rect l="l" t="t" r="r" b="b"/>
                <a:pathLst>
                  <a:path w="409" h="373" extrusionOk="0">
                    <a:moveTo>
                      <a:pt x="207" y="1"/>
                    </a:moveTo>
                    <a:cubicBezTo>
                      <a:pt x="168" y="1"/>
                      <a:pt x="128" y="14"/>
                      <a:pt x="97" y="46"/>
                    </a:cubicBezTo>
                    <a:cubicBezTo>
                      <a:pt x="14" y="101"/>
                      <a:pt x="1" y="212"/>
                      <a:pt x="56" y="295"/>
                    </a:cubicBezTo>
                    <a:cubicBezTo>
                      <a:pt x="93" y="348"/>
                      <a:pt x="148" y="373"/>
                      <a:pt x="204" y="373"/>
                    </a:cubicBezTo>
                    <a:cubicBezTo>
                      <a:pt x="292" y="373"/>
                      <a:pt x="380" y="309"/>
                      <a:pt x="389" y="198"/>
                    </a:cubicBezTo>
                    <a:cubicBezTo>
                      <a:pt x="409" y="88"/>
                      <a:pt x="307" y="1"/>
                      <a:pt x="2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79" name="Google Shape;279;p29"/>
            <p:cNvCxnSpPr/>
            <p:nvPr/>
          </p:nvCxnSpPr>
          <p:spPr>
            <a:xfrm>
              <a:off x="729625" y="1355100"/>
              <a:ext cx="255600" cy="0"/>
            </a:xfrm>
            <a:prstGeom prst="straightConnector1">
              <a:avLst/>
            </a:prstGeom>
            <a:noFill/>
            <a:ln w="9525" cap="flat" cmpd="sng">
              <a:solidFill>
                <a:schemeClr val="dk1"/>
              </a:solidFill>
              <a:prstDash val="solid"/>
              <a:round/>
              <a:headEnd type="none" w="med" len="med"/>
              <a:tailEnd type="none" w="med" len="med"/>
            </a:ln>
          </p:spPr>
        </p:cxnSp>
        <p:cxnSp>
          <p:nvCxnSpPr>
            <p:cNvPr id="280" name="Google Shape;280;p29"/>
            <p:cNvCxnSpPr/>
            <p:nvPr/>
          </p:nvCxnSpPr>
          <p:spPr>
            <a:xfrm>
              <a:off x="729625" y="1845525"/>
              <a:ext cx="255600" cy="0"/>
            </a:xfrm>
            <a:prstGeom prst="straightConnector1">
              <a:avLst/>
            </a:prstGeom>
            <a:noFill/>
            <a:ln w="9525" cap="flat" cmpd="sng">
              <a:solidFill>
                <a:schemeClr val="dk1"/>
              </a:solidFill>
              <a:prstDash val="solid"/>
              <a:round/>
              <a:headEnd type="none" w="med" len="med"/>
              <a:tailEnd type="none" w="med" len="med"/>
            </a:ln>
          </p:spPr>
        </p:cxnSp>
      </p:grpSp>
      <p:grpSp>
        <p:nvGrpSpPr>
          <p:cNvPr id="2" name="Google Shape;1900;p52">
            <a:extLst>
              <a:ext uri="{FF2B5EF4-FFF2-40B4-BE49-F238E27FC236}">
                <a16:creationId xmlns:a16="http://schemas.microsoft.com/office/drawing/2014/main" id="{28994318-DF12-A705-10C2-214059153F6E}"/>
              </a:ext>
            </a:extLst>
          </p:cNvPr>
          <p:cNvGrpSpPr/>
          <p:nvPr/>
        </p:nvGrpSpPr>
        <p:grpSpPr>
          <a:xfrm>
            <a:off x="707779" y="2407309"/>
            <a:ext cx="299291" cy="237182"/>
            <a:chOff x="3981492" y="4152938"/>
            <a:chExt cx="451658" cy="449932"/>
          </a:xfrm>
        </p:grpSpPr>
        <p:sp>
          <p:nvSpPr>
            <p:cNvPr id="3" name="Google Shape;1901;p52">
              <a:extLst>
                <a:ext uri="{FF2B5EF4-FFF2-40B4-BE49-F238E27FC236}">
                  <a16:creationId xmlns:a16="http://schemas.microsoft.com/office/drawing/2014/main" id="{BB53920A-62B0-9E8B-F41C-C28C8F7B566E}"/>
                </a:ext>
              </a:extLst>
            </p:cNvPr>
            <p:cNvSpPr/>
            <p:nvPr/>
          </p:nvSpPr>
          <p:spPr>
            <a:xfrm>
              <a:off x="4070088" y="4152938"/>
              <a:ext cx="275128" cy="449932"/>
            </a:xfrm>
            <a:custGeom>
              <a:avLst/>
              <a:gdLst/>
              <a:ahLst/>
              <a:cxnLst/>
              <a:rect l="l" t="t" r="r" b="b"/>
              <a:pathLst>
                <a:path w="5770" h="9436" extrusionOk="0">
                  <a:moveTo>
                    <a:pt x="2247" y="2458"/>
                  </a:moveTo>
                  <a:cubicBezTo>
                    <a:pt x="2413" y="2458"/>
                    <a:pt x="2552" y="2597"/>
                    <a:pt x="2552" y="2763"/>
                  </a:cubicBezTo>
                  <a:cubicBezTo>
                    <a:pt x="2552" y="2916"/>
                    <a:pt x="2413" y="3055"/>
                    <a:pt x="2247" y="3055"/>
                  </a:cubicBezTo>
                  <a:lnTo>
                    <a:pt x="1983" y="3055"/>
                  </a:lnTo>
                  <a:cubicBezTo>
                    <a:pt x="1817" y="3055"/>
                    <a:pt x="1678" y="2916"/>
                    <a:pt x="1678" y="2763"/>
                  </a:cubicBezTo>
                  <a:cubicBezTo>
                    <a:pt x="1678" y="2597"/>
                    <a:pt x="1817" y="2458"/>
                    <a:pt x="1983" y="2458"/>
                  </a:cubicBezTo>
                  <a:close/>
                  <a:moveTo>
                    <a:pt x="2733" y="0"/>
                  </a:moveTo>
                  <a:cubicBezTo>
                    <a:pt x="2719" y="0"/>
                    <a:pt x="2705" y="2"/>
                    <a:pt x="2691" y="4"/>
                  </a:cubicBezTo>
                  <a:cubicBezTo>
                    <a:pt x="2608" y="32"/>
                    <a:pt x="2552" y="101"/>
                    <a:pt x="2552" y="184"/>
                  </a:cubicBezTo>
                  <a:lnTo>
                    <a:pt x="2552" y="1099"/>
                  </a:lnTo>
                  <a:cubicBezTo>
                    <a:pt x="1110" y="1266"/>
                    <a:pt x="0" y="2486"/>
                    <a:pt x="0" y="3970"/>
                  </a:cubicBezTo>
                  <a:cubicBezTo>
                    <a:pt x="0" y="4858"/>
                    <a:pt x="402" y="5676"/>
                    <a:pt x="1082" y="6217"/>
                  </a:cubicBezTo>
                  <a:cubicBezTo>
                    <a:pt x="971" y="6356"/>
                    <a:pt x="901" y="6522"/>
                    <a:pt x="901" y="6702"/>
                  </a:cubicBezTo>
                  <a:lnTo>
                    <a:pt x="901" y="7521"/>
                  </a:lnTo>
                  <a:cubicBezTo>
                    <a:pt x="901" y="7881"/>
                    <a:pt x="1027" y="8227"/>
                    <a:pt x="1262" y="8491"/>
                  </a:cubicBezTo>
                  <a:lnTo>
                    <a:pt x="1622" y="8880"/>
                  </a:lnTo>
                  <a:lnTo>
                    <a:pt x="1622" y="9240"/>
                  </a:lnTo>
                  <a:cubicBezTo>
                    <a:pt x="1622" y="9337"/>
                    <a:pt x="1692" y="9434"/>
                    <a:pt x="1789" y="9434"/>
                  </a:cubicBezTo>
                  <a:cubicBezTo>
                    <a:pt x="1796" y="9435"/>
                    <a:pt x="1803" y="9436"/>
                    <a:pt x="1809" y="9436"/>
                  </a:cubicBezTo>
                  <a:cubicBezTo>
                    <a:pt x="1910" y="9436"/>
                    <a:pt x="1983" y="9345"/>
                    <a:pt x="1983" y="9254"/>
                  </a:cubicBezTo>
                  <a:lnTo>
                    <a:pt x="1983" y="8810"/>
                  </a:lnTo>
                  <a:cubicBezTo>
                    <a:pt x="1983" y="8769"/>
                    <a:pt x="1970" y="8727"/>
                    <a:pt x="1942" y="8686"/>
                  </a:cubicBezTo>
                  <a:lnTo>
                    <a:pt x="1539" y="8242"/>
                  </a:lnTo>
                  <a:cubicBezTo>
                    <a:pt x="1359" y="8048"/>
                    <a:pt x="1262" y="7784"/>
                    <a:pt x="1262" y="7521"/>
                  </a:cubicBezTo>
                  <a:lnTo>
                    <a:pt x="1262" y="6702"/>
                  </a:lnTo>
                  <a:cubicBezTo>
                    <a:pt x="1262" y="6494"/>
                    <a:pt x="1443" y="6356"/>
                    <a:pt x="1622" y="6356"/>
                  </a:cubicBezTo>
                  <a:lnTo>
                    <a:pt x="1622" y="6951"/>
                  </a:lnTo>
                  <a:cubicBezTo>
                    <a:pt x="1622" y="7049"/>
                    <a:pt x="1706" y="7146"/>
                    <a:pt x="1803" y="7146"/>
                  </a:cubicBezTo>
                  <a:cubicBezTo>
                    <a:pt x="1811" y="7147"/>
                    <a:pt x="1818" y="7147"/>
                    <a:pt x="1825" y="7147"/>
                  </a:cubicBezTo>
                  <a:cubicBezTo>
                    <a:pt x="1925" y="7147"/>
                    <a:pt x="1997" y="7056"/>
                    <a:pt x="1997" y="6966"/>
                  </a:cubicBezTo>
                  <a:lnTo>
                    <a:pt x="1997" y="4553"/>
                  </a:lnTo>
                  <a:cubicBezTo>
                    <a:pt x="1997" y="4470"/>
                    <a:pt x="2066" y="4372"/>
                    <a:pt x="2149" y="4359"/>
                  </a:cubicBezTo>
                  <a:cubicBezTo>
                    <a:pt x="2164" y="4355"/>
                    <a:pt x="2178" y="4354"/>
                    <a:pt x="2193" y="4354"/>
                  </a:cubicBezTo>
                  <a:cubicBezTo>
                    <a:pt x="2299" y="4354"/>
                    <a:pt x="2386" y="4442"/>
                    <a:pt x="2386" y="4553"/>
                  </a:cubicBezTo>
                  <a:lnTo>
                    <a:pt x="2386" y="5884"/>
                  </a:lnTo>
                  <a:cubicBezTo>
                    <a:pt x="2386" y="5974"/>
                    <a:pt x="2457" y="6052"/>
                    <a:pt x="2545" y="6052"/>
                  </a:cubicBezTo>
                  <a:cubicBezTo>
                    <a:pt x="2552" y="6052"/>
                    <a:pt x="2559" y="6052"/>
                    <a:pt x="2565" y="6051"/>
                  </a:cubicBezTo>
                  <a:cubicBezTo>
                    <a:pt x="2573" y="6052"/>
                    <a:pt x="2581" y="6052"/>
                    <a:pt x="2589" y="6052"/>
                  </a:cubicBezTo>
                  <a:cubicBezTo>
                    <a:pt x="2688" y="6052"/>
                    <a:pt x="2760" y="5974"/>
                    <a:pt x="2760" y="5884"/>
                  </a:cubicBezTo>
                  <a:cubicBezTo>
                    <a:pt x="2746" y="5773"/>
                    <a:pt x="2843" y="5676"/>
                    <a:pt x="2940" y="5676"/>
                  </a:cubicBezTo>
                  <a:cubicBezTo>
                    <a:pt x="3051" y="5676"/>
                    <a:pt x="3135" y="5773"/>
                    <a:pt x="3135" y="5870"/>
                  </a:cubicBezTo>
                  <a:lnTo>
                    <a:pt x="3135" y="6106"/>
                  </a:lnTo>
                  <a:cubicBezTo>
                    <a:pt x="3135" y="6218"/>
                    <a:pt x="3224" y="6302"/>
                    <a:pt x="3324" y="6302"/>
                  </a:cubicBezTo>
                  <a:cubicBezTo>
                    <a:pt x="3348" y="6302"/>
                    <a:pt x="3373" y="6297"/>
                    <a:pt x="3397" y="6286"/>
                  </a:cubicBezTo>
                  <a:cubicBezTo>
                    <a:pt x="3467" y="6258"/>
                    <a:pt x="3508" y="6189"/>
                    <a:pt x="3508" y="6119"/>
                  </a:cubicBezTo>
                  <a:cubicBezTo>
                    <a:pt x="3508" y="6015"/>
                    <a:pt x="3594" y="5924"/>
                    <a:pt x="3696" y="5924"/>
                  </a:cubicBezTo>
                  <a:cubicBezTo>
                    <a:pt x="3703" y="5924"/>
                    <a:pt x="3710" y="5924"/>
                    <a:pt x="3717" y="5925"/>
                  </a:cubicBezTo>
                  <a:cubicBezTo>
                    <a:pt x="3814" y="5925"/>
                    <a:pt x="3897" y="6023"/>
                    <a:pt x="3897" y="6119"/>
                  </a:cubicBezTo>
                  <a:lnTo>
                    <a:pt x="3897" y="6467"/>
                  </a:lnTo>
                  <a:cubicBezTo>
                    <a:pt x="3897" y="6563"/>
                    <a:pt x="3967" y="6646"/>
                    <a:pt x="4063" y="6661"/>
                  </a:cubicBezTo>
                  <a:cubicBezTo>
                    <a:pt x="4174" y="6661"/>
                    <a:pt x="4257" y="6578"/>
                    <a:pt x="4257" y="6467"/>
                  </a:cubicBezTo>
                  <a:cubicBezTo>
                    <a:pt x="4257" y="6369"/>
                    <a:pt x="4355" y="6281"/>
                    <a:pt x="4454" y="6281"/>
                  </a:cubicBezTo>
                  <a:cubicBezTo>
                    <a:pt x="4468" y="6281"/>
                    <a:pt x="4481" y="6283"/>
                    <a:pt x="4494" y="6286"/>
                  </a:cubicBezTo>
                  <a:cubicBezTo>
                    <a:pt x="4577" y="6300"/>
                    <a:pt x="4646" y="6383"/>
                    <a:pt x="4646" y="6467"/>
                  </a:cubicBezTo>
                  <a:lnTo>
                    <a:pt x="4646" y="7521"/>
                  </a:lnTo>
                  <a:cubicBezTo>
                    <a:pt x="4646" y="7784"/>
                    <a:pt x="4549" y="8048"/>
                    <a:pt x="4368" y="8242"/>
                  </a:cubicBezTo>
                  <a:lnTo>
                    <a:pt x="3967" y="8686"/>
                  </a:lnTo>
                  <a:cubicBezTo>
                    <a:pt x="3939" y="8727"/>
                    <a:pt x="3924" y="8769"/>
                    <a:pt x="3924" y="8810"/>
                  </a:cubicBezTo>
                  <a:lnTo>
                    <a:pt x="3924" y="9240"/>
                  </a:lnTo>
                  <a:cubicBezTo>
                    <a:pt x="3924" y="9337"/>
                    <a:pt x="3994" y="9434"/>
                    <a:pt x="4091" y="9434"/>
                  </a:cubicBezTo>
                  <a:cubicBezTo>
                    <a:pt x="4098" y="9435"/>
                    <a:pt x="4105" y="9436"/>
                    <a:pt x="4111" y="9436"/>
                  </a:cubicBezTo>
                  <a:cubicBezTo>
                    <a:pt x="4212" y="9436"/>
                    <a:pt x="4285" y="9345"/>
                    <a:pt x="4285" y="9254"/>
                  </a:cubicBezTo>
                  <a:lnTo>
                    <a:pt x="4285" y="8880"/>
                  </a:lnTo>
                  <a:lnTo>
                    <a:pt x="4646" y="8491"/>
                  </a:lnTo>
                  <a:cubicBezTo>
                    <a:pt x="4882" y="8227"/>
                    <a:pt x="5021" y="7881"/>
                    <a:pt x="5021" y="7521"/>
                  </a:cubicBezTo>
                  <a:lnTo>
                    <a:pt x="5021" y="6467"/>
                  </a:lnTo>
                  <a:cubicBezTo>
                    <a:pt x="5021" y="6314"/>
                    <a:pt x="4951" y="6175"/>
                    <a:pt x="4854" y="6078"/>
                  </a:cubicBezTo>
                  <a:cubicBezTo>
                    <a:pt x="5006" y="5940"/>
                    <a:pt x="5145" y="5787"/>
                    <a:pt x="5256" y="5620"/>
                  </a:cubicBezTo>
                  <a:cubicBezTo>
                    <a:pt x="5311" y="5537"/>
                    <a:pt x="5298" y="5413"/>
                    <a:pt x="5215" y="5357"/>
                  </a:cubicBezTo>
                  <a:cubicBezTo>
                    <a:pt x="5182" y="5330"/>
                    <a:pt x="5145" y="5317"/>
                    <a:pt x="5109" y="5317"/>
                  </a:cubicBezTo>
                  <a:cubicBezTo>
                    <a:pt x="5051" y="5317"/>
                    <a:pt x="4993" y="5348"/>
                    <a:pt x="4951" y="5398"/>
                  </a:cubicBezTo>
                  <a:cubicBezTo>
                    <a:pt x="4826" y="5592"/>
                    <a:pt x="4660" y="5759"/>
                    <a:pt x="4479" y="5912"/>
                  </a:cubicBezTo>
                  <a:cubicBezTo>
                    <a:pt x="4396" y="5912"/>
                    <a:pt x="4313" y="5925"/>
                    <a:pt x="4244" y="5953"/>
                  </a:cubicBezTo>
                  <a:cubicBezTo>
                    <a:pt x="4174" y="5718"/>
                    <a:pt x="3939" y="5551"/>
                    <a:pt x="3703" y="5551"/>
                  </a:cubicBezTo>
                  <a:cubicBezTo>
                    <a:pt x="3606" y="5551"/>
                    <a:pt x="3523" y="5579"/>
                    <a:pt x="3440" y="5620"/>
                  </a:cubicBezTo>
                  <a:cubicBezTo>
                    <a:pt x="3356" y="5426"/>
                    <a:pt x="3148" y="5302"/>
                    <a:pt x="2940" y="5302"/>
                  </a:cubicBezTo>
                  <a:cubicBezTo>
                    <a:pt x="2885" y="5302"/>
                    <a:pt x="2815" y="5315"/>
                    <a:pt x="2760" y="5343"/>
                  </a:cubicBezTo>
                  <a:lnTo>
                    <a:pt x="2760" y="4553"/>
                  </a:lnTo>
                  <a:cubicBezTo>
                    <a:pt x="2760" y="4232"/>
                    <a:pt x="2485" y="3987"/>
                    <a:pt x="2179" y="3987"/>
                  </a:cubicBezTo>
                  <a:cubicBezTo>
                    <a:pt x="2142" y="3987"/>
                    <a:pt x="2104" y="3991"/>
                    <a:pt x="2066" y="3998"/>
                  </a:cubicBezTo>
                  <a:cubicBezTo>
                    <a:pt x="1817" y="4054"/>
                    <a:pt x="1622" y="4289"/>
                    <a:pt x="1622" y="4553"/>
                  </a:cubicBezTo>
                  <a:lnTo>
                    <a:pt x="1622" y="5981"/>
                  </a:lnTo>
                  <a:cubicBezTo>
                    <a:pt x="1554" y="5981"/>
                    <a:pt x="1484" y="5995"/>
                    <a:pt x="1415" y="6008"/>
                  </a:cubicBezTo>
                  <a:cubicBezTo>
                    <a:pt x="749" y="5537"/>
                    <a:pt x="361" y="4788"/>
                    <a:pt x="361" y="3970"/>
                  </a:cubicBezTo>
                  <a:cubicBezTo>
                    <a:pt x="361" y="2695"/>
                    <a:pt x="1317" y="1641"/>
                    <a:pt x="2552" y="1474"/>
                  </a:cubicBezTo>
                  <a:lnTo>
                    <a:pt x="2552" y="2153"/>
                  </a:lnTo>
                  <a:cubicBezTo>
                    <a:pt x="2454" y="2112"/>
                    <a:pt x="2358" y="2084"/>
                    <a:pt x="2247" y="2084"/>
                  </a:cubicBezTo>
                  <a:lnTo>
                    <a:pt x="1997" y="2084"/>
                  </a:lnTo>
                  <a:cubicBezTo>
                    <a:pt x="1637" y="2084"/>
                    <a:pt x="1317" y="2375"/>
                    <a:pt x="1317" y="2736"/>
                  </a:cubicBezTo>
                  <a:cubicBezTo>
                    <a:pt x="1304" y="3124"/>
                    <a:pt x="1609" y="3429"/>
                    <a:pt x="1983" y="3429"/>
                  </a:cubicBezTo>
                  <a:lnTo>
                    <a:pt x="2247" y="3429"/>
                  </a:lnTo>
                  <a:cubicBezTo>
                    <a:pt x="2621" y="3429"/>
                    <a:pt x="2913" y="3124"/>
                    <a:pt x="2913" y="2763"/>
                  </a:cubicBezTo>
                  <a:lnTo>
                    <a:pt x="2913" y="1446"/>
                  </a:lnTo>
                  <a:cubicBezTo>
                    <a:pt x="4285" y="1474"/>
                    <a:pt x="5394" y="2597"/>
                    <a:pt x="5394" y="3970"/>
                  </a:cubicBezTo>
                  <a:cubicBezTo>
                    <a:pt x="5394" y="4073"/>
                    <a:pt x="5478" y="4152"/>
                    <a:pt x="5578" y="4152"/>
                  </a:cubicBezTo>
                  <a:cubicBezTo>
                    <a:pt x="5586" y="4152"/>
                    <a:pt x="5595" y="4151"/>
                    <a:pt x="5603" y="4150"/>
                  </a:cubicBezTo>
                  <a:cubicBezTo>
                    <a:pt x="5700" y="4150"/>
                    <a:pt x="5769" y="4067"/>
                    <a:pt x="5769" y="3956"/>
                  </a:cubicBezTo>
                  <a:cubicBezTo>
                    <a:pt x="5769" y="2389"/>
                    <a:pt x="4494" y="1099"/>
                    <a:pt x="2913" y="1086"/>
                  </a:cubicBezTo>
                  <a:lnTo>
                    <a:pt x="2913" y="587"/>
                  </a:lnTo>
                  <a:cubicBezTo>
                    <a:pt x="2981" y="628"/>
                    <a:pt x="3051" y="655"/>
                    <a:pt x="3120" y="670"/>
                  </a:cubicBezTo>
                  <a:cubicBezTo>
                    <a:pt x="3329" y="739"/>
                    <a:pt x="3370" y="877"/>
                    <a:pt x="3384" y="892"/>
                  </a:cubicBezTo>
                  <a:lnTo>
                    <a:pt x="3384" y="905"/>
                  </a:lnTo>
                  <a:cubicBezTo>
                    <a:pt x="3407" y="986"/>
                    <a:pt x="3477" y="1038"/>
                    <a:pt x="3556" y="1038"/>
                  </a:cubicBezTo>
                  <a:cubicBezTo>
                    <a:pt x="3572" y="1038"/>
                    <a:pt x="3589" y="1035"/>
                    <a:pt x="3606" y="1030"/>
                  </a:cubicBezTo>
                  <a:cubicBezTo>
                    <a:pt x="3703" y="1003"/>
                    <a:pt x="3758" y="905"/>
                    <a:pt x="3730" y="794"/>
                  </a:cubicBezTo>
                  <a:lnTo>
                    <a:pt x="3730" y="781"/>
                  </a:lnTo>
                  <a:cubicBezTo>
                    <a:pt x="3703" y="655"/>
                    <a:pt x="3551" y="420"/>
                    <a:pt x="3231" y="323"/>
                  </a:cubicBezTo>
                  <a:cubicBezTo>
                    <a:pt x="2996" y="254"/>
                    <a:pt x="2898" y="101"/>
                    <a:pt x="2898" y="87"/>
                  </a:cubicBezTo>
                  <a:cubicBezTo>
                    <a:pt x="2864" y="29"/>
                    <a:pt x="2801" y="0"/>
                    <a:pt x="27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1902;p52">
              <a:extLst>
                <a:ext uri="{FF2B5EF4-FFF2-40B4-BE49-F238E27FC236}">
                  <a16:creationId xmlns:a16="http://schemas.microsoft.com/office/drawing/2014/main" id="{FE7A22E2-AA71-84AA-A5EF-B68EBAAC595C}"/>
                </a:ext>
              </a:extLst>
            </p:cNvPr>
            <p:cNvSpPr/>
            <p:nvPr/>
          </p:nvSpPr>
          <p:spPr>
            <a:xfrm>
              <a:off x="4361673" y="4291745"/>
              <a:ext cx="31804" cy="101993"/>
            </a:xfrm>
            <a:custGeom>
              <a:avLst/>
              <a:gdLst/>
              <a:ahLst/>
              <a:cxnLst/>
              <a:rect l="l" t="t" r="r" b="b"/>
              <a:pathLst>
                <a:path w="667" h="2139" extrusionOk="0">
                  <a:moveTo>
                    <a:pt x="206" y="0"/>
                  </a:moveTo>
                  <a:cubicBezTo>
                    <a:pt x="178" y="0"/>
                    <a:pt x="151" y="7"/>
                    <a:pt x="126" y="19"/>
                  </a:cubicBezTo>
                  <a:cubicBezTo>
                    <a:pt x="28" y="74"/>
                    <a:pt x="1" y="185"/>
                    <a:pt x="43" y="283"/>
                  </a:cubicBezTo>
                  <a:cubicBezTo>
                    <a:pt x="278" y="712"/>
                    <a:pt x="278" y="1433"/>
                    <a:pt x="43" y="1864"/>
                  </a:cubicBezTo>
                  <a:cubicBezTo>
                    <a:pt x="1" y="1960"/>
                    <a:pt x="28" y="2071"/>
                    <a:pt x="126" y="2113"/>
                  </a:cubicBezTo>
                  <a:cubicBezTo>
                    <a:pt x="152" y="2131"/>
                    <a:pt x="181" y="2139"/>
                    <a:pt x="210" y="2139"/>
                  </a:cubicBezTo>
                  <a:cubicBezTo>
                    <a:pt x="273" y="2139"/>
                    <a:pt x="337" y="2101"/>
                    <a:pt x="376" y="2043"/>
                  </a:cubicBezTo>
                  <a:cubicBezTo>
                    <a:pt x="666" y="1503"/>
                    <a:pt x="666" y="643"/>
                    <a:pt x="376" y="102"/>
                  </a:cubicBezTo>
                  <a:cubicBezTo>
                    <a:pt x="337" y="34"/>
                    <a:pt x="270" y="0"/>
                    <a:pt x="2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1903;p52">
              <a:extLst>
                <a:ext uri="{FF2B5EF4-FFF2-40B4-BE49-F238E27FC236}">
                  <a16:creationId xmlns:a16="http://schemas.microsoft.com/office/drawing/2014/main" id="{20EFEE9B-BA9A-A7B5-29F0-A0CDD47FF2FB}"/>
                </a:ext>
              </a:extLst>
            </p:cNvPr>
            <p:cNvSpPr/>
            <p:nvPr/>
          </p:nvSpPr>
          <p:spPr>
            <a:xfrm>
              <a:off x="4397388" y="4259654"/>
              <a:ext cx="35762" cy="166460"/>
            </a:xfrm>
            <a:custGeom>
              <a:avLst/>
              <a:gdLst/>
              <a:ahLst/>
              <a:cxnLst/>
              <a:rect l="l" t="t" r="r" b="b"/>
              <a:pathLst>
                <a:path w="750" h="3491" extrusionOk="0">
                  <a:moveTo>
                    <a:pt x="218" y="1"/>
                  </a:moveTo>
                  <a:cubicBezTo>
                    <a:pt x="188" y="1"/>
                    <a:pt x="156" y="9"/>
                    <a:pt x="126" y="26"/>
                  </a:cubicBezTo>
                  <a:cubicBezTo>
                    <a:pt x="43" y="68"/>
                    <a:pt x="0" y="179"/>
                    <a:pt x="56" y="276"/>
                  </a:cubicBezTo>
                  <a:cubicBezTo>
                    <a:pt x="265" y="664"/>
                    <a:pt x="375" y="1191"/>
                    <a:pt x="375" y="1746"/>
                  </a:cubicBezTo>
                  <a:cubicBezTo>
                    <a:pt x="375" y="2300"/>
                    <a:pt x="265" y="2827"/>
                    <a:pt x="56" y="3216"/>
                  </a:cubicBezTo>
                  <a:cubicBezTo>
                    <a:pt x="0" y="3313"/>
                    <a:pt x="43" y="3424"/>
                    <a:pt x="126" y="3465"/>
                  </a:cubicBezTo>
                  <a:cubicBezTo>
                    <a:pt x="156" y="3483"/>
                    <a:pt x="188" y="3491"/>
                    <a:pt x="219" y="3491"/>
                  </a:cubicBezTo>
                  <a:cubicBezTo>
                    <a:pt x="285" y="3491"/>
                    <a:pt x="347" y="3454"/>
                    <a:pt x="375" y="3397"/>
                  </a:cubicBezTo>
                  <a:cubicBezTo>
                    <a:pt x="611" y="2953"/>
                    <a:pt x="749" y="2370"/>
                    <a:pt x="749" y="1746"/>
                  </a:cubicBezTo>
                  <a:cubicBezTo>
                    <a:pt x="749" y="1122"/>
                    <a:pt x="611" y="540"/>
                    <a:pt x="375" y="96"/>
                  </a:cubicBezTo>
                  <a:cubicBezTo>
                    <a:pt x="346" y="39"/>
                    <a:pt x="285" y="1"/>
                    <a:pt x="2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904;p52">
              <a:extLst>
                <a:ext uri="{FF2B5EF4-FFF2-40B4-BE49-F238E27FC236}">
                  <a16:creationId xmlns:a16="http://schemas.microsoft.com/office/drawing/2014/main" id="{A654AC87-9EC3-96CE-BA73-8BF8B169AC2F}"/>
                </a:ext>
              </a:extLst>
            </p:cNvPr>
            <p:cNvSpPr/>
            <p:nvPr/>
          </p:nvSpPr>
          <p:spPr>
            <a:xfrm>
              <a:off x="4021164" y="4291745"/>
              <a:ext cx="31757" cy="101993"/>
            </a:xfrm>
            <a:custGeom>
              <a:avLst/>
              <a:gdLst/>
              <a:ahLst/>
              <a:cxnLst/>
              <a:rect l="l" t="t" r="r" b="b"/>
              <a:pathLst>
                <a:path w="666" h="2139" extrusionOk="0">
                  <a:moveTo>
                    <a:pt x="461" y="0"/>
                  </a:moveTo>
                  <a:cubicBezTo>
                    <a:pt x="396" y="0"/>
                    <a:pt x="330" y="34"/>
                    <a:pt x="291" y="102"/>
                  </a:cubicBezTo>
                  <a:cubicBezTo>
                    <a:pt x="0" y="643"/>
                    <a:pt x="0" y="1503"/>
                    <a:pt x="291" y="2043"/>
                  </a:cubicBezTo>
                  <a:cubicBezTo>
                    <a:pt x="329" y="2101"/>
                    <a:pt x="393" y="2139"/>
                    <a:pt x="457" y="2139"/>
                  </a:cubicBezTo>
                  <a:cubicBezTo>
                    <a:pt x="486" y="2139"/>
                    <a:pt x="514" y="2131"/>
                    <a:pt x="540" y="2113"/>
                  </a:cubicBezTo>
                  <a:cubicBezTo>
                    <a:pt x="638" y="2071"/>
                    <a:pt x="666" y="1960"/>
                    <a:pt x="624" y="1864"/>
                  </a:cubicBezTo>
                  <a:cubicBezTo>
                    <a:pt x="388" y="1433"/>
                    <a:pt x="388" y="712"/>
                    <a:pt x="624" y="283"/>
                  </a:cubicBezTo>
                  <a:cubicBezTo>
                    <a:pt x="666" y="185"/>
                    <a:pt x="638" y="74"/>
                    <a:pt x="540" y="19"/>
                  </a:cubicBezTo>
                  <a:cubicBezTo>
                    <a:pt x="516" y="7"/>
                    <a:pt x="488" y="0"/>
                    <a:pt x="4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905;p52">
              <a:extLst>
                <a:ext uri="{FF2B5EF4-FFF2-40B4-BE49-F238E27FC236}">
                  <a16:creationId xmlns:a16="http://schemas.microsoft.com/office/drawing/2014/main" id="{0A0FC068-7A29-6E64-C5CF-B0C970B4BA60}"/>
                </a:ext>
              </a:extLst>
            </p:cNvPr>
            <p:cNvSpPr/>
            <p:nvPr/>
          </p:nvSpPr>
          <p:spPr>
            <a:xfrm>
              <a:off x="3981492" y="4259654"/>
              <a:ext cx="35714" cy="166603"/>
            </a:xfrm>
            <a:custGeom>
              <a:avLst/>
              <a:gdLst/>
              <a:ahLst/>
              <a:cxnLst/>
              <a:rect l="l" t="t" r="r" b="b"/>
              <a:pathLst>
                <a:path w="749" h="3494" extrusionOk="0">
                  <a:moveTo>
                    <a:pt x="531" y="1"/>
                  </a:moveTo>
                  <a:cubicBezTo>
                    <a:pt x="464" y="1"/>
                    <a:pt x="403" y="39"/>
                    <a:pt x="374" y="96"/>
                  </a:cubicBezTo>
                  <a:cubicBezTo>
                    <a:pt x="139" y="540"/>
                    <a:pt x="0" y="1122"/>
                    <a:pt x="0" y="1746"/>
                  </a:cubicBezTo>
                  <a:cubicBezTo>
                    <a:pt x="0" y="2370"/>
                    <a:pt x="139" y="2953"/>
                    <a:pt x="374" y="3397"/>
                  </a:cubicBezTo>
                  <a:cubicBezTo>
                    <a:pt x="402" y="3452"/>
                    <a:pt x="472" y="3493"/>
                    <a:pt x="540" y="3493"/>
                  </a:cubicBezTo>
                  <a:cubicBezTo>
                    <a:pt x="568" y="3493"/>
                    <a:pt x="596" y="3480"/>
                    <a:pt x="624" y="3465"/>
                  </a:cubicBezTo>
                  <a:cubicBezTo>
                    <a:pt x="707" y="3424"/>
                    <a:pt x="749" y="3313"/>
                    <a:pt x="693" y="3216"/>
                  </a:cubicBezTo>
                  <a:cubicBezTo>
                    <a:pt x="485" y="2827"/>
                    <a:pt x="374" y="2300"/>
                    <a:pt x="374" y="1746"/>
                  </a:cubicBezTo>
                  <a:cubicBezTo>
                    <a:pt x="374" y="1191"/>
                    <a:pt x="485" y="664"/>
                    <a:pt x="693" y="276"/>
                  </a:cubicBezTo>
                  <a:cubicBezTo>
                    <a:pt x="749" y="179"/>
                    <a:pt x="707" y="68"/>
                    <a:pt x="624" y="26"/>
                  </a:cubicBezTo>
                  <a:cubicBezTo>
                    <a:pt x="593" y="9"/>
                    <a:pt x="562" y="1"/>
                    <a:pt x="5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906;p52">
              <a:extLst>
                <a:ext uri="{FF2B5EF4-FFF2-40B4-BE49-F238E27FC236}">
                  <a16:creationId xmlns:a16="http://schemas.microsoft.com/office/drawing/2014/main" id="{5986A3B7-6910-D5C4-226E-2C16C1F332BD}"/>
                </a:ext>
              </a:extLst>
            </p:cNvPr>
            <p:cNvSpPr/>
            <p:nvPr/>
          </p:nvSpPr>
          <p:spPr>
            <a:xfrm>
              <a:off x="4206320" y="4256077"/>
              <a:ext cx="92599" cy="106046"/>
            </a:xfrm>
            <a:custGeom>
              <a:avLst/>
              <a:gdLst/>
              <a:ahLst/>
              <a:cxnLst/>
              <a:rect l="l" t="t" r="r" b="b"/>
              <a:pathLst>
                <a:path w="1942" h="2224" extrusionOk="0">
                  <a:moveTo>
                    <a:pt x="762" y="1516"/>
                  </a:moveTo>
                  <a:cubicBezTo>
                    <a:pt x="846" y="1516"/>
                    <a:pt x="929" y="1586"/>
                    <a:pt x="929" y="1682"/>
                  </a:cubicBezTo>
                  <a:cubicBezTo>
                    <a:pt x="929" y="1780"/>
                    <a:pt x="846" y="1863"/>
                    <a:pt x="762" y="1863"/>
                  </a:cubicBezTo>
                  <a:lnTo>
                    <a:pt x="555" y="1863"/>
                  </a:lnTo>
                  <a:cubicBezTo>
                    <a:pt x="457" y="1863"/>
                    <a:pt x="388" y="1780"/>
                    <a:pt x="388" y="1682"/>
                  </a:cubicBezTo>
                  <a:cubicBezTo>
                    <a:pt x="388" y="1586"/>
                    <a:pt x="457" y="1516"/>
                    <a:pt x="555" y="1516"/>
                  </a:cubicBezTo>
                  <a:close/>
                  <a:moveTo>
                    <a:pt x="1110" y="1"/>
                  </a:moveTo>
                  <a:cubicBezTo>
                    <a:pt x="1096" y="1"/>
                    <a:pt x="1082" y="2"/>
                    <a:pt x="1067" y="5"/>
                  </a:cubicBezTo>
                  <a:cubicBezTo>
                    <a:pt x="984" y="32"/>
                    <a:pt x="929" y="101"/>
                    <a:pt x="929" y="184"/>
                  </a:cubicBezTo>
                  <a:lnTo>
                    <a:pt x="929" y="1169"/>
                  </a:lnTo>
                  <a:cubicBezTo>
                    <a:pt x="873" y="1155"/>
                    <a:pt x="818" y="1142"/>
                    <a:pt x="762" y="1142"/>
                  </a:cubicBezTo>
                  <a:lnTo>
                    <a:pt x="568" y="1142"/>
                  </a:lnTo>
                  <a:cubicBezTo>
                    <a:pt x="278" y="1142"/>
                    <a:pt x="28" y="1377"/>
                    <a:pt x="14" y="1669"/>
                  </a:cubicBezTo>
                  <a:cubicBezTo>
                    <a:pt x="0" y="1974"/>
                    <a:pt x="250" y="2223"/>
                    <a:pt x="555" y="2223"/>
                  </a:cubicBezTo>
                  <a:lnTo>
                    <a:pt x="762" y="2223"/>
                  </a:lnTo>
                  <a:cubicBezTo>
                    <a:pt x="1054" y="2223"/>
                    <a:pt x="1304" y="1987"/>
                    <a:pt x="1304" y="1682"/>
                  </a:cubicBezTo>
                  <a:lnTo>
                    <a:pt x="1304" y="559"/>
                  </a:lnTo>
                  <a:lnTo>
                    <a:pt x="1387" y="600"/>
                  </a:lnTo>
                  <a:cubicBezTo>
                    <a:pt x="1511" y="642"/>
                    <a:pt x="1539" y="711"/>
                    <a:pt x="1553" y="726"/>
                  </a:cubicBezTo>
                  <a:lnTo>
                    <a:pt x="1553" y="753"/>
                  </a:lnTo>
                  <a:cubicBezTo>
                    <a:pt x="1589" y="826"/>
                    <a:pt x="1669" y="867"/>
                    <a:pt x="1744" y="867"/>
                  </a:cubicBezTo>
                  <a:cubicBezTo>
                    <a:pt x="1754" y="867"/>
                    <a:pt x="1765" y="866"/>
                    <a:pt x="1775" y="864"/>
                  </a:cubicBezTo>
                  <a:cubicBezTo>
                    <a:pt x="1872" y="837"/>
                    <a:pt x="1942" y="726"/>
                    <a:pt x="1900" y="628"/>
                  </a:cubicBezTo>
                  <a:lnTo>
                    <a:pt x="1900" y="615"/>
                  </a:lnTo>
                  <a:cubicBezTo>
                    <a:pt x="1900" y="587"/>
                    <a:pt x="1816" y="337"/>
                    <a:pt x="1498" y="240"/>
                  </a:cubicBezTo>
                  <a:cubicBezTo>
                    <a:pt x="1345" y="199"/>
                    <a:pt x="1276" y="101"/>
                    <a:pt x="1276" y="88"/>
                  </a:cubicBezTo>
                  <a:cubicBezTo>
                    <a:pt x="1241" y="30"/>
                    <a:pt x="1178" y="1"/>
                    <a:pt x="11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907;p52">
              <a:extLst>
                <a:ext uri="{FF2B5EF4-FFF2-40B4-BE49-F238E27FC236}">
                  <a16:creationId xmlns:a16="http://schemas.microsoft.com/office/drawing/2014/main" id="{3D62ED30-F912-C44C-67F9-7CEAA5D69293}"/>
                </a:ext>
              </a:extLst>
            </p:cNvPr>
            <p:cNvSpPr/>
            <p:nvPr/>
          </p:nvSpPr>
          <p:spPr>
            <a:xfrm>
              <a:off x="4320570" y="4371949"/>
              <a:ext cx="19979" cy="17452"/>
            </a:xfrm>
            <a:custGeom>
              <a:avLst/>
              <a:gdLst/>
              <a:ahLst/>
              <a:cxnLst/>
              <a:rect l="l" t="t" r="r" b="b"/>
              <a:pathLst>
                <a:path w="419" h="366" extrusionOk="0">
                  <a:moveTo>
                    <a:pt x="208" y="1"/>
                  </a:moveTo>
                  <a:cubicBezTo>
                    <a:pt x="126" y="1"/>
                    <a:pt x="47" y="56"/>
                    <a:pt x="31" y="154"/>
                  </a:cubicBezTo>
                  <a:cubicBezTo>
                    <a:pt x="1" y="274"/>
                    <a:pt x="108" y="365"/>
                    <a:pt x="217" y="365"/>
                  </a:cubicBezTo>
                  <a:cubicBezTo>
                    <a:pt x="259" y="365"/>
                    <a:pt x="301" y="351"/>
                    <a:pt x="336" y="320"/>
                  </a:cubicBezTo>
                  <a:cubicBezTo>
                    <a:pt x="406" y="265"/>
                    <a:pt x="419" y="154"/>
                    <a:pt x="363" y="84"/>
                  </a:cubicBezTo>
                  <a:cubicBezTo>
                    <a:pt x="324" y="27"/>
                    <a:pt x="265" y="1"/>
                    <a:pt x="2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0" name="Google Shape;280;p29">
            <a:extLst>
              <a:ext uri="{FF2B5EF4-FFF2-40B4-BE49-F238E27FC236}">
                <a16:creationId xmlns:a16="http://schemas.microsoft.com/office/drawing/2014/main" id="{99D9E3C5-1EF7-AD1F-D19B-1EAB1D818E54}"/>
              </a:ext>
            </a:extLst>
          </p:cNvPr>
          <p:cNvCxnSpPr/>
          <p:nvPr/>
        </p:nvCxnSpPr>
        <p:spPr>
          <a:xfrm>
            <a:off x="720935" y="2302725"/>
            <a:ext cx="255600" cy="0"/>
          </a:xfrm>
          <a:prstGeom prst="straightConnector1">
            <a:avLst/>
          </a:prstGeom>
          <a:noFill/>
          <a:ln w="9525" cap="flat" cmpd="sng">
            <a:solidFill>
              <a:schemeClr val="dk1"/>
            </a:solidFill>
            <a:prstDash val="solid"/>
            <a:round/>
            <a:headEnd type="none" w="med" len="med"/>
            <a:tailEnd type="none" w="med" len="med"/>
          </a:ln>
        </p:spPr>
      </p:cxnSp>
      <p:cxnSp>
        <p:nvCxnSpPr>
          <p:cNvPr id="19" name="Google Shape;280;p29">
            <a:extLst>
              <a:ext uri="{FF2B5EF4-FFF2-40B4-BE49-F238E27FC236}">
                <a16:creationId xmlns:a16="http://schemas.microsoft.com/office/drawing/2014/main" id="{E49DD1B2-5E09-4BAF-F844-2557589F7AF8}"/>
              </a:ext>
            </a:extLst>
          </p:cNvPr>
          <p:cNvCxnSpPr/>
          <p:nvPr/>
        </p:nvCxnSpPr>
        <p:spPr>
          <a:xfrm>
            <a:off x="734091" y="2754333"/>
            <a:ext cx="255600" cy="0"/>
          </a:xfrm>
          <a:prstGeom prst="straightConnector1">
            <a:avLst/>
          </a:prstGeom>
          <a:noFill/>
          <a:ln w="9525" cap="flat" cmpd="sng">
            <a:solidFill>
              <a:schemeClr val="dk1"/>
            </a:solidFill>
            <a:prstDash val="solid"/>
            <a:round/>
            <a:headEnd type="none" w="med" len="med"/>
            <a:tailEnd type="none" w="med" len="med"/>
          </a:ln>
        </p:spPr>
      </p:cxnSp>
      <p:grpSp>
        <p:nvGrpSpPr>
          <p:cNvPr id="29" name="Google Shape;2149;p52">
            <a:extLst>
              <a:ext uri="{FF2B5EF4-FFF2-40B4-BE49-F238E27FC236}">
                <a16:creationId xmlns:a16="http://schemas.microsoft.com/office/drawing/2014/main" id="{8612036A-05D4-56B6-3CBE-316C34673EB1}"/>
              </a:ext>
            </a:extLst>
          </p:cNvPr>
          <p:cNvGrpSpPr/>
          <p:nvPr/>
        </p:nvGrpSpPr>
        <p:grpSpPr>
          <a:xfrm>
            <a:off x="750390" y="2907582"/>
            <a:ext cx="264504" cy="220417"/>
            <a:chOff x="3247451" y="1953008"/>
            <a:chExt cx="451029" cy="451702"/>
          </a:xfrm>
        </p:grpSpPr>
        <p:sp>
          <p:nvSpPr>
            <p:cNvPr id="30" name="Google Shape;2150;p52">
              <a:extLst>
                <a:ext uri="{FF2B5EF4-FFF2-40B4-BE49-F238E27FC236}">
                  <a16:creationId xmlns:a16="http://schemas.microsoft.com/office/drawing/2014/main" id="{FF37AA56-382F-73E9-A097-D256617C846B}"/>
                </a:ext>
              </a:extLst>
            </p:cNvPr>
            <p:cNvSpPr/>
            <p:nvPr/>
          </p:nvSpPr>
          <p:spPr>
            <a:xfrm>
              <a:off x="3247451" y="1953008"/>
              <a:ext cx="451029" cy="418652"/>
            </a:xfrm>
            <a:custGeom>
              <a:avLst/>
              <a:gdLst/>
              <a:ahLst/>
              <a:cxnLst/>
              <a:rect l="l" t="t" r="r" b="b"/>
              <a:pathLst>
                <a:path w="9459" h="8780" extrusionOk="0">
                  <a:moveTo>
                    <a:pt x="3911" y="376"/>
                  </a:moveTo>
                  <a:cubicBezTo>
                    <a:pt x="4688" y="376"/>
                    <a:pt x="5409" y="805"/>
                    <a:pt x="5797" y="1485"/>
                  </a:cubicBezTo>
                  <a:cubicBezTo>
                    <a:pt x="5822" y="1545"/>
                    <a:pt x="5877" y="1585"/>
                    <a:pt x="5945" y="1585"/>
                  </a:cubicBezTo>
                  <a:cubicBezTo>
                    <a:pt x="5955" y="1585"/>
                    <a:pt x="5966" y="1584"/>
                    <a:pt x="5977" y="1582"/>
                  </a:cubicBezTo>
                  <a:lnTo>
                    <a:pt x="6130" y="1582"/>
                  </a:lnTo>
                  <a:cubicBezTo>
                    <a:pt x="6824" y="1582"/>
                    <a:pt x="7462" y="2012"/>
                    <a:pt x="7711" y="2663"/>
                  </a:cubicBezTo>
                  <a:cubicBezTo>
                    <a:pt x="7735" y="2736"/>
                    <a:pt x="7791" y="2777"/>
                    <a:pt x="7859" y="2777"/>
                  </a:cubicBezTo>
                  <a:cubicBezTo>
                    <a:pt x="7870" y="2777"/>
                    <a:pt x="7880" y="2776"/>
                    <a:pt x="7891" y="2774"/>
                  </a:cubicBezTo>
                  <a:lnTo>
                    <a:pt x="8002" y="2774"/>
                  </a:lnTo>
                  <a:cubicBezTo>
                    <a:pt x="8599" y="2774"/>
                    <a:pt x="9098" y="3260"/>
                    <a:pt x="9098" y="3870"/>
                  </a:cubicBezTo>
                  <a:cubicBezTo>
                    <a:pt x="9098" y="4355"/>
                    <a:pt x="8779" y="4771"/>
                    <a:pt x="8321" y="4910"/>
                  </a:cubicBezTo>
                  <a:cubicBezTo>
                    <a:pt x="7852" y="4321"/>
                    <a:pt x="7126" y="3952"/>
                    <a:pt x="6365" y="3952"/>
                  </a:cubicBezTo>
                  <a:cubicBezTo>
                    <a:pt x="6337" y="3952"/>
                    <a:pt x="6310" y="3953"/>
                    <a:pt x="6282" y="3954"/>
                  </a:cubicBezTo>
                  <a:cubicBezTo>
                    <a:pt x="5533" y="3981"/>
                    <a:pt x="4812" y="4355"/>
                    <a:pt x="4355" y="4965"/>
                  </a:cubicBezTo>
                  <a:lnTo>
                    <a:pt x="1748" y="4965"/>
                  </a:lnTo>
                  <a:cubicBezTo>
                    <a:pt x="985" y="4965"/>
                    <a:pt x="361" y="4342"/>
                    <a:pt x="361" y="3579"/>
                  </a:cubicBezTo>
                  <a:cubicBezTo>
                    <a:pt x="361" y="3218"/>
                    <a:pt x="500" y="2885"/>
                    <a:pt x="735" y="2636"/>
                  </a:cubicBezTo>
                  <a:cubicBezTo>
                    <a:pt x="971" y="2373"/>
                    <a:pt x="1304" y="2220"/>
                    <a:pt x="1650" y="2192"/>
                  </a:cubicBezTo>
                  <a:cubicBezTo>
                    <a:pt x="1720" y="2192"/>
                    <a:pt x="1789" y="2136"/>
                    <a:pt x="1817" y="2053"/>
                  </a:cubicBezTo>
                  <a:cubicBezTo>
                    <a:pt x="1914" y="1582"/>
                    <a:pt x="2177" y="1152"/>
                    <a:pt x="2552" y="861"/>
                  </a:cubicBezTo>
                  <a:cubicBezTo>
                    <a:pt x="2941" y="542"/>
                    <a:pt x="3412" y="376"/>
                    <a:pt x="3911" y="376"/>
                  </a:cubicBezTo>
                  <a:close/>
                  <a:moveTo>
                    <a:pt x="3911" y="1"/>
                  </a:moveTo>
                  <a:cubicBezTo>
                    <a:pt x="3329" y="1"/>
                    <a:pt x="2774" y="209"/>
                    <a:pt x="2331" y="570"/>
                  </a:cubicBezTo>
                  <a:cubicBezTo>
                    <a:pt x="1914" y="888"/>
                    <a:pt x="1623" y="1347"/>
                    <a:pt x="1484" y="1846"/>
                  </a:cubicBezTo>
                  <a:cubicBezTo>
                    <a:pt x="1096" y="1901"/>
                    <a:pt x="735" y="2095"/>
                    <a:pt x="472" y="2386"/>
                  </a:cubicBezTo>
                  <a:cubicBezTo>
                    <a:pt x="167" y="2706"/>
                    <a:pt x="1" y="3135"/>
                    <a:pt x="1" y="3579"/>
                  </a:cubicBezTo>
                  <a:cubicBezTo>
                    <a:pt x="1" y="4549"/>
                    <a:pt x="791" y="5326"/>
                    <a:pt x="1748" y="5326"/>
                  </a:cubicBezTo>
                  <a:lnTo>
                    <a:pt x="4133" y="5326"/>
                  </a:lnTo>
                  <a:cubicBezTo>
                    <a:pt x="3967" y="5659"/>
                    <a:pt x="3869" y="6034"/>
                    <a:pt x="3869" y="6436"/>
                  </a:cubicBezTo>
                  <a:cubicBezTo>
                    <a:pt x="3869" y="6949"/>
                    <a:pt x="4036" y="7448"/>
                    <a:pt x="4327" y="7864"/>
                  </a:cubicBezTo>
                  <a:cubicBezTo>
                    <a:pt x="4618" y="8281"/>
                    <a:pt x="5021" y="8586"/>
                    <a:pt x="5492" y="8765"/>
                  </a:cubicBezTo>
                  <a:cubicBezTo>
                    <a:pt x="5512" y="8771"/>
                    <a:pt x="5532" y="8774"/>
                    <a:pt x="5551" y="8774"/>
                  </a:cubicBezTo>
                  <a:cubicBezTo>
                    <a:pt x="5627" y="8774"/>
                    <a:pt x="5695" y="8732"/>
                    <a:pt x="5728" y="8654"/>
                  </a:cubicBezTo>
                  <a:cubicBezTo>
                    <a:pt x="5755" y="8558"/>
                    <a:pt x="5714" y="8447"/>
                    <a:pt x="5617" y="8419"/>
                  </a:cubicBezTo>
                  <a:cubicBezTo>
                    <a:pt x="5215" y="8266"/>
                    <a:pt x="4882" y="8003"/>
                    <a:pt x="4633" y="7656"/>
                  </a:cubicBezTo>
                  <a:cubicBezTo>
                    <a:pt x="4383" y="7295"/>
                    <a:pt x="4244" y="6879"/>
                    <a:pt x="4244" y="6436"/>
                  </a:cubicBezTo>
                  <a:cubicBezTo>
                    <a:pt x="4244" y="5285"/>
                    <a:pt x="5201" y="4328"/>
                    <a:pt x="6352" y="4328"/>
                  </a:cubicBezTo>
                  <a:cubicBezTo>
                    <a:pt x="7503" y="4328"/>
                    <a:pt x="8473" y="5285"/>
                    <a:pt x="8473" y="6436"/>
                  </a:cubicBezTo>
                  <a:cubicBezTo>
                    <a:pt x="8473" y="7323"/>
                    <a:pt x="7919" y="8114"/>
                    <a:pt x="7087" y="8419"/>
                  </a:cubicBezTo>
                  <a:cubicBezTo>
                    <a:pt x="6990" y="8447"/>
                    <a:pt x="6948" y="8558"/>
                    <a:pt x="6976" y="8654"/>
                  </a:cubicBezTo>
                  <a:cubicBezTo>
                    <a:pt x="7003" y="8724"/>
                    <a:pt x="7073" y="8780"/>
                    <a:pt x="7157" y="8780"/>
                  </a:cubicBezTo>
                  <a:cubicBezTo>
                    <a:pt x="7170" y="8780"/>
                    <a:pt x="7198" y="8765"/>
                    <a:pt x="7212" y="8765"/>
                  </a:cubicBezTo>
                  <a:cubicBezTo>
                    <a:pt x="7684" y="8586"/>
                    <a:pt x="8085" y="8281"/>
                    <a:pt x="8377" y="7864"/>
                  </a:cubicBezTo>
                  <a:cubicBezTo>
                    <a:pt x="8682" y="7448"/>
                    <a:pt x="8834" y="6949"/>
                    <a:pt x="8834" y="6436"/>
                  </a:cubicBezTo>
                  <a:cubicBezTo>
                    <a:pt x="8834" y="6006"/>
                    <a:pt x="8723" y="5590"/>
                    <a:pt x="8529" y="5230"/>
                  </a:cubicBezTo>
                  <a:cubicBezTo>
                    <a:pt x="9084" y="5021"/>
                    <a:pt x="9459" y="4481"/>
                    <a:pt x="9459" y="3870"/>
                  </a:cubicBezTo>
                  <a:cubicBezTo>
                    <a:pt x="9459" y="3066"/>
                    <a:pt x="8806" y="2400"/>
                    <a:pt x="8002" y="2400"/>
                  </a:cubicBezTo>
                  <a:cubicBezTo>
                    <a:pt x="7669" y="1679"/>
                    <a:pt x="6920" y="1208"/>
                    <a:pt x="6130" y="1208"/>
                  </a:cubicBezTo>
                  <a:lnTo>
                    <a:pt x="6060" y="1208"/>
                  </a:lnTo>
                  <a:cubicBezTo>
                    <a:pt x="5603" y="459"/>
                    <a:pt x="4785" y="1"/>
                    <a:pt x="39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151;p52">
              <a:extLst>
                <a:ext uri="{FF2B5EF4-FFF2-40B4-BE49-F238E27FC236}">
                  <a16:creationId xmlns:a16="http://schemas.microsoft.com/office/drawing/2014/main" id="{E9CFD9E4-AF78-F7DA-26A0-F2BAAA9C5A9F}"/>
                </a:ext>
              </a:extLst>
            </p:cNvPr>
            <p:cNvSpPr/>
            <p:nvPr/>
          </p:nvSpPr>
          <p:spPr>
            <a:xfrm>
              <a:off x="3391598" y="2078035"/>
              <a:ext cx="89309" cy="32281"/>
            </a:xfrm>
            <a:custGeom>
              <a:avLst/>
              <a:gdLst/>
              <a:ahLst/>
              <a:cxnLst/>
              <a:rect l="l" t="t" r="r" b="b"/>
              <a:pathLst>
                <a:path w="1873" h="677" extrusionOk="0">
                  <a:moveTo>
                    <a:pt x="944" y="0"/>
                  </a:moveTo>
                  <a:cubicBezTo>
                    <a:pt x="611" y="0"/>
                    <a:pt x="306" y="139"/>
                    <a:pt x="84" y="361"/>
                  </a:cubicBezTo>
                  <a:cubicBezTo>
                    <a:pt x="1" y="430"/>
                    <a:pt x="1" y="555"/>
                    <a:pt x="84" y="624"/>
                  </a:cubicBezTo>
                  <a:cubicBezTo>
                    <a:pt x="119" y="659"/>
                    <a:pt x="163" y="676"/>
                    <a:pt x="210" y="676"/>
                  </a:cubicBezTo>
                  <a:cubicBezTo>
                    <a:pt x="257" y="676"/>
                    <a:pt x="305" y="659"/>
                    <a:pt x="347" y="624"/>
                  </a:cubicBezTo>
                  <a:cubicBezTo>
                    <a:pt x="500" y="457"/>
                    <a:pt x="708" y="374"/>
                    <a:pt x="944" y="374"/>
                  </a:cubicBezTo>
                  <a:cubicBezTo>
                    <a:pt x="1166" y="374"/>
                    <a:pt x="1373" y="457"/>
                    <a:pt x="1540" y="624"/>
                  </a:cubicBezTo>
                  <a:cubicBezTo>
                    <a:pt x="1575" y="659"/>
                    <a:pt x="1620" y="676"/>
                    <a:pt x="1665" y="676"/>
                  </a:cubicBezTo>
                  <a:cubicBezTo>
                    <a:pt x="1710" y="676"/>
                    <a:pt x="1755" y="659"/>
                    <a:pt x="1789" y="624"/>
                  </a:cubicBezTo>
                  <a:cubicBezTo>
                    <a:pt x="1873" y="555"/>
                    <a:pt x="1873" y="430"/>
                    <a:pt x="1789" y="361"/>
                  </a:cubicBezTo>
                  <a:cubicBezTo>
                    <a:pt x="1567" y="139"/>
                    <a:pt x="1262" y="0"/>
                    <a:pt x="9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152;p52">
              <a:extLst>
                <a:ext uri="{FF2B5EF4-FFF2-40B4-BE49-F238E27FC236}">
                  <a16:creationId xmlns:a16="http://schemas.microsoft.com/office/drawing/2014/main" id="{1F7D3082-4984-53F7-C552-67AB9C0ABFAE}"/>
                </a:ext>
              </a:extLst>
            </p:cNvPr>
            <p:cNvSpPr/>
            <p:nvPr/>
          </p:nvSpPr>
          <p:spPr>
            <a:xfrm>
              <a:off x="3362511" y="2037027"/>
              <a:ext cx="147482" cy="44011"/>
            </a:xfrm>
            <a:custGeom>
              <a:avLst/>
              <a:gdLst/>
              <a:ahLst/>
              <a:cxnLst/>
              <a:rect l="l" t="t" r="r" b="b"/>
              <a:pathLst>
                <a:path w="3093" h="923" extrusionOk="0">
                  <a:moveTo>
                    <a:pt x="1554" y="1"/>
                  </a:moveTo>
                  <a:cubicBezTo>
                    <a:pt x="985" y="1"/>
                    <a:pt x="472" y="208"/>
                    <a:pt x="69" y="611"/>
                  </a:cubicBezTo>
                  <a:cubicBezTo>
                    <a:pt x="1" y="680"/>
                    <a:pt x="1" y="790"/>
                    <a:pt x="69" y="860"/>
                  </a:cubicBezTo>
                  <a:cubicBezTo>
                    <a:pt x="104" y="902"/>
                    <a:pt x="153" y="923"/>
                    <a:pt x="202" y="923"/>
                  </a:cubicBezTo>
                  <a:cubicBezTo>
                    <a:pt x="250" y="923"/>
                    <a:pt x="299" y="902"/>
                    <a:pt x="334" y="860"/>
                  </a:cubicBezTo>
                  <a:cubicBezTo>
                    <a:pt x="652" y="541"/>
                    <a:pt x="1096" y="361"/>
                    <a:pt x="1554" y="361"/>
                  </a:cubicBezTo>
                  <a:cubicBezTo>
                    <a:pt x="2011" y="361"/>
                    <a:pt x="2441" y="541"/>
                    <a:pt x="2760" y="860"/>
                  </a:cubicBezTo>
                  <a:cubicBezTo>
                    <a:pt x="2795" y="902"/>
                    <a:pt x="2843" y="923"/>
                    <a:pt x="2892" y="923"/>
                  </a:cubicBezTo>
                  <a:cubicBezTo>
                    <a:pt x="2940" y="923"/>
                    <a:pt x="2989" y="902"/>
                    <a:pt x="3024" y="860"/>
                  </a:cubicBezTo>
                  <a:cubicBezTo>
                    <a:pt x="3093" y="790"/>
                    <a:pt x="3093" y="680"/>
                    <a:pt x="3024" y="611"/>
                  </a:cubicBezTo>
                  <a:cubicBezTo>
                    <a:pt x="2621" y="208"/>
                    <a:pt x="2109" y="1"/>
                    <a:pt x="15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153;p52">
              <a:extLst>
                <a:ext uri="{FF2B5EF4-FFF2-40B4-BE49-F238E27FC236}">
                  <a16:creationId xmlns:a16="http://schemas.microsoft.com/office/drawing/2014/main" id="{F878541F-D8BE-367F-FF6E-B38EE8C30685}"/>
                </a:ext>
              </a:extLst>
            </p:cNvPr>
            <p:cNvSpPr/>
            <p:nvPr/>
          </p:nvSpPr>
          <p:spPr>
            <a:xfrm>
              <a:off x="3426026" y="2127530"/>
              <a:ext cx="20503" cy="17404"/>
            </a:xfrm>
            <a:custGeom>
              <a:avLst/>
              <a:gdLst/>
              <a:ahLst/>
              <a:cxnLst/>
              <a:rect l="l" t="t" r="r" b="b"/>
              <a:pathLst>
                <a:path w="430" h="365" extrusionOk="0">
                  <a:moveTo>
                    <a:pt x="216" y="0"/>
                  </a:moveTo>
                  <a:cubicBezTo>
                    <a:pt x="190" y="0"/>
                    <a:pt x="164" y="5"/>
                    <a:pt x="139" y="16"/>
                  </a:cubicBezTo>
                  <a:cubicBezTo>
                    <a:pt x="56" y="44"/>
                    <a:pt x="0" y="155"/>
                    <a:pt x="41" y="252"/>
                  </a:cubicBezTo>
                  <a:cubicBezTo>
                    <a:pt x="72" y="324"/>
                    <a:pt x="141" y="365"/>
                    <a:pt x="214" y="365"/>
                  </a:cubicBezTo>
                  <a:cubicBezTo>
                    <a:pt x="239" y="365"/>
                    <a:pt x="266" y="360"/>
                    <a:pt x="291" y="349"/>
                  </a:cubicBezTo>
                  <a:cubicBezTo>
                    <a:pt x="374" y="307"/>
                    <a:pt x="429" y="210"/>
                    <a:pt x="388" y="113"/>
                  </a:cubicBezTo>
                  <a:cubicBezTo>
                    <a:pt x="357" y="42"/>
                    <a:pt x="289" y="0"/>
                    <a:pt x="2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154;p52">
              <a:extLst>
                <a:ext uri="{FF2B5EF4-FFF2-40B4-BE49-F238E27FC236}">
                  <a16:creationId xmlns:a16="http://schemas.microsoft.com/office/drawing/2014/main" id="{1504BB31-C1CE-E1BF-E8D7-5481B325C388}"/>
                </a:ext>
              </a:extLst>
            </p:cNvPr>
            <p:cNvSpPr/>
            <p:nvPr/>
          </p:nvSpPr>
          <p:spPr>
            <a:xfrm>
              <a:off x="3469656" y="2226140"/>
              <a:ext cx="107810" cy="67518"/>
            </a:xfrm>
            <a:custGeom>
              <a:avLst/>
              <a:gdLst/>
              <a:ahLst/>
              <a:cxnLst/>
              <a:rect l="l" t="t" r="r" b="b"/>
              <a:pathLst>
                <a:path w="2261" h="1416" extrusionOk="0">
                  <a:moveTo>
                    <a:pt x="707" y="1"/>
                  </a:moveTo>
                  <a:cubicBezTo>
                    <a:pt x="319" y="1"/>
                    <a:pt x="0" y="319"/>
                    <a:pt x="0" y="708"/>
                  </a:cubicBezTo>
                  <a:cubicBezTo>
                    <a:pt x="0" y="1096"/>
                    <a:pt x="319" y="1415"/>
                    <a:pt x="707" y="1415"/>
                  </a:cubicBezTo>
                  <a:lnTo>
                    <a:pt x="860" y="1415"/>
                  </a:lnTo>
                  <a:cubicBezTo>
                    <a:pt x="971" y="1415"/>
                    <a:pt x="1054" y="1332"/>
                    <a:pt x="1054" y="1234"/>
                  </a:cubicBezTo>
                  <a:cubicBezTo>
                    <a:pt x="1054" y="1138"/>
                    <a:pt x="971" y="1055"/>
                    <a:pt x="860" y="1055"/>
                  </a:cubicBezTo>
                  <a:lnTo>
                    <a:pt x="707" y="1055"/>
                  </a:lnTo>
                  <a:cubicBezTo>
                    <a:pt x="513" y="1055"/>
                    <a:pt x="361" y="902"/>
                    <a:pt x="361" y="708"/>
                  </a:cubicBezTo>
                  <a:cubicBezTo>
                    <a:pt x="361" y="513"/>
                    <a:pt x="513" y="361"/>
                    <a:pt x="707" y="361"/>
                  </a:cubicBezTo>
                  <a:lnTo>
                    <a:pt x="1554" y="361"/>
                  </a:lnTo>
                  <a:cubicBezTo>
                    <a:pt x="1733" y="361"/>
                    <a:pt x="1900" y="513"/>
                    <a:pt x="1900" y="708"/>
                  </a:cubicBezTo>
                  <a:cubicBezTo>
                    <a:pt x="1900" y="805"/>
                    <a:pt x="1983" y="888"/>
                    <a:pt x="2081" y="888"/>
                  </a:cubicBezTo>
                  <a:cubicBezTo>
                    <a:pt x="2177" y="888"/>
                    <a:pt x="2260" y="805"/>
                    <a:pt x="2260" y="708"/>
                  </a:cubicBezTo>
                  <a:cubicBezTo>
                    <a:pt x="2260" y="319"/>
                    <a:pt x="1942" y="1"/>
                    <a:pt x="15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155;p52">
              <a:extLst>
                <a:ext uri="{FF2B5EF4-FFF2-40B4-BE49-F238E27FC236}">
                  <a16:creationId xmlns:a16="http://schemas.microsoft.com/office/drawing/2014/main" id="{49E4C547-A4FC-A0C0-6A5E-874700E22E7C}"/>
                </a:ext>
              </a:extLst>
            </p:cNvPr>
            <p:cNvSpPr/>
            <p:nvPr/>
          </p:nvSpPr>
          <p:spPr>
            <a:xfrm>
              <a:off x="3525208" y="2226140"/>
              <a:ext cx="106475" cy="67518"/>
            </a:xfrm>
            <a:custGeom>
              <a:avLst/>
              <a:gdLst/>
              <a:ahLst/>
              <a:cxnLst/>
              <a:rect l="l" t="t" r="r" b="b"/>
              <a:pathLst>
                <a:path w="2233" h="1416" extrusionOk="0">
                  <a:moveTo>
                    <a:pt x="1400" y="1"/>
                  </a:moveTo>
                  <a:cubicBezTo>
                    <a:pt x="1289" y="1"/>
                    <a:pt x="1206" y="70"/>
                    <a:pt x="1206" y="181"/>
                  </a:cubicBezTo>
                  <a:cubicBezTo>
                    <a:pt x="1206" y="278"/>
                    <a:pt x="1289" y="361"/>
                    <a:pt x="1400" y="361"/>
                  </a:cubicBezTo>
                  <a:lnTo>
                    <a:pt x="1526" y="361"/>
                  </a:lnTo>
                  <a:cubicBezTo>
                    <a:pt x="1705" y="361"/>
                    <a:pt x="1859" y="513"/>
                    <a:pt x="1859" y="708"/>
                  </a:cubicBezTo>
                  <a:cubicBezTo>
                    <a:pt x="1859" y="902"/>
                    <a:pt x="1705" y="1055"/>
                    <a:pt x="1526" y="1055"/>
                  </a:cubicBezTo>
                  <a:lnTo>
                    <a:pt x="707" y="1055"/>
                  </a:lnTo>
                  <a:cubicBezTo>
                    <a:pt x="513" y="1055"/>
                    <a:pt x="361" y="902"/>
                    <a:pt x="361" y="708"/>
                  </a:cubicBezTo>
                  <a:cubicBezTo>
                    <a:pt x="361" y="611"/>
                    <a:pt x="278" y="528"/>
                    <a:pt x="180" y="528"/>
                  </a:cubicBezTo>
                  <a:cubicBezTo>
                    <a:pt x="83" y="528"/>
                    <a:pt x="0" y="611"/>
                    <a:pt x="0" y="708"/>
                  </a:cubicBezTo>
                  <a:cubicBezTo>
                    <a:pt x="0" y="1096"/>
                    <a:pt x="319" y="1415"/>
                    <a:pt x="707" y="1415"/>
                  </a:cubicBezTo>
                  <a:lnTo>
                    <a:pt x="1526" y="1415"/>
                  </a:lnTo>
                  <a:cubicBezTo>
                    <a:pt x="1914" y="1415"/>
                    <a:pt x="2232" y="1096"/>
                    <a:pt x="2232" y="708"/>
                  </a:cubicBezTo>
                  <a:cubicBezTo>
                    <a:pt x="2232" y="319"/>
                    <a:pt x="1914" y="1"/>
                    <a:pt x="15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156;p52">
              <a:extLst>
                <a:ext uri="{FF2B5EF4-FFF2-40B4-BE49-F238E27FC236}">
                  <a16:creationId xmlns:a16="http://schemas.microsoft.com/office/drawing/2014/main" id="{EEDBD6B9-2B19-C434-AAF8-570B281B370E}"/>
                </a:ext>
              </a:extLst>
            </p:cNvPr>
            <p:cNvSpPr/>
            <p:nvPr/>
          </p:nvSpPr>
          <p:spPr>
            <a:xfrm>
              <a:off x="3253363" y="2219035"/>
              <a:ext cx="191827" cy="185676"/>
            </a:xfrm>
            <a:custGeom>
              <a:avLst/>
              <a:gdLst/>
              <a:ahLst/>
              <a:cxnLst/>
              <a:rect l="l" t="t" r="r" b="b"/>
              <a:pathLst>
                <a:path w="4023" h="3894" extrusionOk="0">
                  <a:moveTo>
                    <a:pt x="1194" y="455"/>
                  </a:moveTo>
                  <a:lnTo>
                    <a:pt x="1748" y="1051"/>
                  </a:lnTo>
                  <a:lnTo>
                    <a:pt x="1610" y="1051"/>
                  </a:lnTo>
                  <a:cubicBezTo>
                    <a:pt x="1513" y="1051"/>
                    <a:pt x="1430" y="1134"/>
                    <a:pt x="1430" y="1245"/>
                  </a:cubicBezTo>
                  <a:lnTo>
                    <a:pt x="1430" y="1494"/>
                  </a:lnTo>
                  <a:cubicBezTo>
                    <a:pt x="1430" y="2147"/>
                    <a:pt x="1832" y="2521"/>
                    <a:pt x="2525" y="2521"/>
                  </a:cubicBezTo>
                  <a:lnTo>
                    <a:pt x="2775" y="2521"/>
                  </a:lnTo>
                  <a:cubicBezTo>
                    <a:pt x="2872" y="2521"/>
                    <a:pt x="2955" y="2437"/>
                    <a:pt x="2955" y="2341"/>
                  </a:cubicBezTo>
                  <a:lnTo>
                    <a:pt x="2955" y="2160"/>
                  </a:lnTo>
                  <a:lnTo>
                    <a:pt x="3566" y="2715"/>
                  </a:lnTo>
                  <a:lnTo>
                    <a:pt x="2955" y="3284"/>
                  </a:lnTo>
                  <a:lnTo>
                    <a:pt x="2955" y="3159"/>
                  </a:lnTo>
                  <a:cubicBezTo>
                    <a:pt x="2955" y="3062"/>
                    <a:pt x="2872" y="2979"/>
                    <a:pt x="2775" y="2979"/>
                  </a:cubicBezTo>
                  <a:lnTo>
                    <a:pt x="2442" y="2979"/>
                  </a:lnTo>
                  <a:cubicBezTo>
                    <a:pt x="2026" y="2979"/>
                    <a:pt x="1652" y="2853"/>
                    <a:pt x="1388" y="2618"/>
                  </a:cubicBezTo>
                  <a:cubicBezTo>
                    <a:pt x="1097" y="2382"/>
                    <a:pt x="944" y="2036"/>
                    <a:pt x="944" y="1633"/>
                  </a:cubicBezTo>
                  <a:lnTo>
                    <a:pt x="944" y="1245"/>
                  </a:lnTo>
                  <a:cubicBezTo>
                    <a:pt x="944" y="1134"/>
                    <a:pt x="861" y="1051"/>
                    <a:pt x="764" y="1051"/>
                  </a:cubicBezTo>
                  <a:lnTo>
                    <a:pt x="626" y="1051"/>
                  </a:lnTo>
                  <a:lnTo>
                    <a:pt x="1194" y="455"/>
                  </a:lnTo>
                  <a:close/>
                  <a:moveTo>
                    <a:pt x="1189" y="1"/>
                  </a:moveTo>
                  <a:cubicBezTo>
                    <a:pt x="1138" y="1"/>
                    <a:pt x="1090" y="18"/>
                    <a:pt x="1055" y="52"/>
                  </a:cubicBezTo>
                  <a:lnTo>
                    <a:pt x="71" y="1121"/>
                  </a:lnTo>
                  <a:cubicBezTo>
                    <a:pt x="15" y="1162"/>
                    <a:pt x="1" y="1245"/>
                    <a:pt x="29" y="1315"/>
                  </a:cubicBezTo>
                  <a:cubicBezTo>
                    <a:pt x="56" y="1383"/>
                    <a:pt x="126" y="1426"/>
                    <a:pt x="195" y="1426"/>
                  </a:cubicBezTo>
                  <a:lnTo>
                    <a:pt x="583" y="1426"/>
                  </a:lnTo>
                  <a:lnTo>
                    <a:pt x="583" y="1633"/>
                  </a:lnTo>
                  <a:cubicBezTo>
                    <a:pt x="583" y="2147"/>
                    <a:pt x="778" y="2591"/>
                    <a:pt x="1153" y="2909"/>
                  </a:cubicBezTo>
                  <a:cubicBezTo>
                    <a:pt x="1485" y="3186"/>
                    <a:pt x="1942" y="3339"/>
                    <a:pt x="2442" y="3339"/>
                  </a:cubicBezTo>
                  <a:lnTo>
                    <a:pt x="2595" y="3339"/>
                  </a:lnTo>
                  <a:lnTo>
                    <a:pt x="2595" y="3713"/>
                  </a:lnTo>
                  <a:cubicBezTo>
                    <a:pt x="2595" y="3783"/>
                    <a:pt x="2636" y="3852"/>
                    <a:pt x="2706" y="3880"/>
                  </a:cubicBezTo>
                  <a:cubicBezTo>
                    <a:pt x="2729" y="3889"/>
                    <a:pt x="2752" y="3894"/>
                    <a:pt x="2775" y="3894"/>
                  </a:cubicBezTo>
                  <a:cubicBezTo>
                    <a:pt x="2820" y="3894"/>
                    <a:pt x="2863" y="3875"/>
                    <a:pt x="2900" y="3839"/>
                  </a:cubicBezTo>
                  <a:lnTo>
                    <a:pt x="3954" y="2853"/>
                  </a:lnTo>
                  <a:cubicBezTo>
                    <a:pt x="3995" y="2826"/>
                    <a:pt x="4023" y="2770"/>
                    <a:pt x="4023" y="2715"/>
                  </a:cubicBezTo>
                  <a:cubicBezTo>
                    <a:pt x="4023" y="2674"/>
                    <a:pt x="3995" y="2618"/>
                    <a:pt x="3954" y="2591"/>
                  </a:cubicBezTo>
                  <a:lnTo>
                    <a:pt x="2900" y="1592"/>
                  </a:lnTo>
                  <a:cubicBezTo>
                    <a:pt x="2864" y="1565"/>
                    <a:pt x="2823" y="1550"/>
                    <a:pt x="2779" y="1550"/>
                  </a:cubicBezTo>
                  <a:cubicBezTo>
                    <a:pt x="2755" y="1550"/>
                    <a:pt x="2730" y="1554"/>
                    <a:pt x="2706" y="1564"/>
                  </a:cubicBezTo>
                  <a:cubicBezTo>
                    <a:pt x="2636" y="1592"/>
                    <a:pt x="2595" y="1661"/>
                    <a:pt x="2595" y="1731"/>
                  </a:cubicBezTo>
                  <a:lnTo>
                    <a:pt x="2595" y="2147"/>
                  </a:lnTo>
                  <a:lnTo>
                    <a:pt x="2525" y="2147"/>
                  </a:lnTo>
                  <a:cubicBezTo>
                    <a:pt x="2040" y="2147"/>
                    <a:pt x="1804" y="1938"/>
                    <a:pt x="1804" y="1494"/>
                  </a:cubicBezTo>
                  <a:lnTo>
                    <a:pt x="1804" y="1426"/>
                  </a:lnTo>
                  <a:lnTo>
                    <a:pt x="2179" y="1426"/>
                  </a:lnTo>
                  <a:cubicBezTo>
                    <a:pt x="2248" y="1426"/>
                    <a:pt x="2317" y="1383"/>
                    <a:pt x="2345" y="1315"/>
                  </a:cubicBezTo>
                  <a:cubicBezTo>
                    <a:pt x="2373" y="1245"/>
                    <a:pt x="2358" y="1162"/>
                    <a:pt x="2317" y="1121"/>
                  </a:cubicBezTo>
                  <a:lnTo>
                    <a:pt x="1332" y="52"/>
                  </a:lnTo>
                  <a:cubicBezTo>
                    <a:pt x="1291" y="18"/>
                    <a:pt x="1239" y="1"/>
                    <a:pt x="11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157;p52">
              <a:extLst>
                <a:ext uri="{FF2B5EF4-FFF2-40B4-BE49-F238E27FC236}">
                  <a16:creationId xmlns:a16="http://schemas.microsoft.com/office/drawing/2014/main" id="{F3D32085-AE55-9945-48E4-2A317E1AD061}"/>
                </a:ext>
              </a:extLst>
            </p:cNvPr>
            <p:cNvSpPr/>
            <p:nvPr/>
          </p:nvSpPr>
          <p:spPr>
            <a:xfrm>
              <a:off x="3540371" y="2360798"/>
              <a:ext cx="19884" cy="17547"/>
            </a:xfrm>
            <a:custGeom>
              <a:avLst/>
              <a:gdLst/>
              <a:ahLst/>
              <a:cxnLst/>
              <a:rect l="l" t="t" r="r" b="b"/>
              <a:pathLst>
                <a:path w="417" h="368" extrusionOk="0">
                  <a:moveTo>
                    <a:pt x="220" y="0"/>
                  </a:moveTo>
                  <a:cubicBezTo>
                    <a:pt x="183" y="0"/>
                    <a:pt x="145" y="11"/>
                    <a:pt x="112" y="34"/>
                  </a:cubicBezTo>
                  <a:cubicBezTo>
                    <a:pt x="28" y="89"/>
                    <a:pt x="1" y="200"/>
                    <a:pt x="56" y="283"/>
                  </a:cubicBezTo>
                  <a:cubicBezTo>
                    <a:pt x="92" y="337"/>
                    <a:pt x="157" y="368"/>
                    <a:pt x="221" y="368"/>
                  </a:cubicBezTo>
                  <a:cubicBezTo>
                    <a:pt x="256" y="368"/>
                    <a:pt x="291" y="358"/>
                    <a:pt x="320" y="339"/>
                  </a:cubicBezTo>
                  <a:cubicBezTo>
                    <a:pt x="403" y="283"/>
                    <a:pt x="417" y="158"/>
                    <a:pt x="361" y="75"/>
                  </a:cubicBezTo>
                  <a:cubicBezTo>
                    <a:pt x="328" y="25"/>
                    <a:pt x="275" y="0"/>
                    <a:pt x="2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 name="Google Shape;2261;p52">
            <a:extLst>
              <a:ext uri="{FF2B5EF4-FFF2-40B4-BE49-F238E27FC236}">
                <a16:creationId xmlns:a16="http://schemas.microsoft.com/office/drawing/2014/main" id="{EB0FB60A-4C22-1475-B900-0E6B57468F22}"/>
              </a:ext>
            </a:extLst>
          </p:cNvPr>
          <p:cNvGrpSpPr/>
          <p:nvPr/>
        </p:nvGrpSpPr>
        <p:grpSpPr>
          <a:xfrm>
            <a:off x="772095" y="3367425"/>
            <a:ext cx="234975" cy="258617"/>
            <a:chOff x="3997990" y="1220350"/>
            <a:chExt cx="419949" cy="451696"/>
          </a:xfrm>
          <a:solidFill>
            <a:schemeClr val="bg2">
              <a:lumMod val="60000"/>
              <a:lumOff val="40000"/>
            </a:schemeClr>
          </a:solidFill>
        </p:grpSpPr>
        <p:sp>
          <p:nvSpPr>
            <p:cNvPr id="39" name="Google Shape;2262;p52">
              <a:extLst>
                <a:ext uri="{FF2B5EF4-FFF2-40B4-BE49-F238E27FC236}">
                  <a16:creationId xmlns:a16="http://schemas.microsoft.com/office/drawing/2014/main" id="{B46BF952-1DD8-F78A-ED05-828EAAB6B6D5}"/>
                </a:ext>
              </a:extLst>
            </p:cNvPr>
            <p:cNvSpPr/>
            <p:nvPr/>
          </p:nvSpPr>
          <p:spPr>
            <a:xfrm>
              <a:off x="3997990" y="1220350"/>
              <a:ext cx="419272" cy="451696"/>
            </a:xfrm>
            <a:custGeom>
              <a:avLst/>
              <a:gdLst/>
              <a:ahLst/>
              <a:cxnLst/>
              <a:rect l="l" t="t" r="r" b="b"/>
              <a:pathLst>
                <a:path w="8793" h="9473" extrusionOk="0">
                  <a:moveTo>
                    <a:pt x="7975" y="375"/>
                  </a:moveTo>
                  <a:cubicBezTo>
                    <a:pt x="8224" y="375"/>
                    <a:pt x="8419" y="569"/>
                    <a:pt x="8419" y="804"/>
                  </a:cubicBezTo>
                  <a:lnTo>
                    <a:pt x="8419" y="1387"/>
                  </a:lnTo>
                  <a:lnTo>
                    <a:pt x="361" y="1387"/>
                  </a:lnTo>
                  <a:lnTo>
                    <a:pt x="361" y="804"/>
                  </a:lnTo>
                  <a:cubicBezTo>
                    <a:pt x="361" y="569"/>
                    <a:pt x="555" y="375"/>
                    <a:pt x="805" y="375"/>
                  </a:cubicBezTo>
                  <a:close/>
                  <a:moveTo>
                    <a:pt x="805" y="0"/>
                  </a:moveTo>
                  <a:cubicBezTo>
                    <a:pt x="361" y="0"/>
                    <a:pt x="0" y="361"/>
                    <a:pt x="0" y="804"/>
                  </a:cubicBezTo>
                  <a:lnTo>
                    <a:pt x="0" y="8626"/>
                  </a:lnTo>
                  <a:cubicBezTo>
                    <a:pt x="0" y="9084"/>
                    <a:pt x="375" y="9472"/>
                    <a:pt x="847" y="9472"/>
                  </a:cubicBezTo>
                  <a:lnTo>
                    <a:pt x="7933" y="9472"/>
                  </a:lnTo>
                  <a:cubicBezTo>
                    <a:pt x="8404" y="9472"/>
                    <a:pt x="8779" y="9084"/>
                    <a:pt x="8779" y="8626"/>
                  </a:cubicBezTo>
                  <a:lnTo>
                    <a:pt x="8779" y="5963"/>
                  </a:lnTo>
                  <a:cubicBezTo>
                    <a:pt x="8779" y="5867"/>
                    <a:pt x="8709" y="5784"/>
                    <a:pt x="8598" y="5784"/>
                  </a:cubicBezTo>
                  <a:cubicBezTo>
                    <a:pt x="8502" y="5784"/>
                    <a:pt x="8419" y="5867"/>
                    <a:pt x="8419" y="5963"/>
                  </a:cubicBezTo>
                  <a:lnTo>
                    <a:pt x="8419" y="8626"/>
                  </a:lnTo>
                  <a:cubicBezTo>
                    <a:pt x="8419" y="8890"/>
                    <a:pt x="8197" y="9097"/>
                    <a:pt x="7933" y="9097"/>
                  </a:cubicBezTo>
                  <a:lnTo>
                    <a:pt x="847" y="9097"/>
                  </a:lnTo>
                  <a:cubicBezTo>
                    <a:pt x="583" y="9097"/>
                    <a:pt x="361" y="8890"/>
                    <a:pt x="361" y="8626"/>
                  </a:cubicBezTo>
                  <a:lnTo>
                    <a:pt x="361" y="1762"/>
                  </a:lnTo>
                  <a:lnTo>
                    <a:pt x="8419" y="1762"/>
                  </a:lnTo>
                  <a:lnTo>
                    <a:pt x="8419" y="4341"/>
                  </a:lnTo>
                  <a:cubicBezTo>
                    <a:pt x="8419" y="4438"/>
                    <a:pt x="8502" y="4521"/>
                    <a:pt x="8598" y="4521"/>
                  </a:cubicBezTo>
                  <a:cubicBezTo>
                    <a:pt x="8709" y="4521"/>
                    <a:pt x="8779" y="4438"/>
                    <a:pt x="8779" y="4341"/>
                  </a:cubicBezTo>
                  <a:lnTo>
                    <a:pt x="8793" y="804"/>
                  </a:lnTo>
                  <a:cubicBezTo>
                    <a:pt x="8793" y="361"/>
                    <a:pt x="8419" y="0"/>
                    <a:pt x="797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263;p52">
              <a:extLst>
                <a:ext uri="{FF2B5EF4-FFF2-40B4-BE49-F238E27FC236}">
                  <a16:creationId xmlns:a16="http://schemas.microsoft.com/office/drawing/2014/main" id="{FBA82CAA-790C-7B76-13F4-858EEA5C037E}"/>
                </a:ext>
              </a:extLst>
            </p:cNvPr>
            <p:cNvSpPr/>
            <p:nvPr/>
          </p:nvSpPr>
          <p:spPr>
            <a:xfrm>
              <a:off x="4036328" y="1253299"/>
              <a:ext cx="19884" cy="17452"/>
            </a:xfrm>
            <a:custGeom>
              <a:avLst/>
              <a:gdLst/>
              <a:ahLst/>
              <a:cxnLst/>
              <a:rect l="l" t="t" r="r" b="b"/>
              <a:pathLst>
                <a:path w="417" h="366" extrusionOk="0">
                  <a:moveTo>
                    <a:pt x="217" y="1"/>
                  </a:moveTo>
                  <a:cubicBezTo>
                    <a:pt x="191" y="1"/>
                    <a:pt x="165" y="6"/>
                    <a:pt x="139" y="17"/>
                  </a:cubicBezTo>
                  <a:cubicBezTo>
                    <a:pt x="43" y="58"/>
                    <a:pt x="1" y="169"/>
                    <a:pt x="43" y="252"/>
                  </a:cubicBezTo>
                  <a:cubicBezTo>
                    <a:pt x="73" y="324"/>
                    <a:pt x="142" y="365"/>
                    <a:pt x="209" y="365"/>
                  </a:cubicBezTo>
                  <a:cubicBezTo>
                    <a:pt x="233" y="365"/>
                    <a:pt x="256" y="360"/>
                    <a:pt x="278" y="350"/>
                  </a:cubicBezTo>
                  <a:cubicBezTo>
                    <a:pt x="376" y="322"/>
                    <a:pt x="417" y="211"/>
                    <a:pt x="376" y="113"/>
                  </a:cubicBezTo>
                  <a:cubicBezTo>
                    <a:pt x="355" y="42"/>
                    <a:pt x="289" y="1"/>
                    <a:pt x="21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264;p52">
              <a:extLst>
                <a:ext uri="{FF2B5EF4-FFF2-40B4-BE49-F238E27FC236}">
                  <a16:creationId xmlns:a16="http://schemas.microsoft.com/office/drawing/2014/main" id="{A1C0FD59-7F10-F465-BA3A-AB55BBF88C1C}"/>
                </a:ext>
              </a:extLst>
            </p:cNvPr>
            <p:cNvSpPr/>
            <p:nvPr/>
          </p:nvSpPr>
          <p:spPr>
            <a:xfrm>
              <a:off x="4072043" y="1253299"/>
              <a:ext cx="19264" cy="17499"/>
            </a:xfrm>
            <a:custGeom>
              <a:avLst/>
              <a:gdLst/>
              <a:ahLst/>
              <a:cxnLst/>
              <a:rect l="l" t="t" r="r" b="b"/>
              <a:pathLst>
                <a:path w="404" h="367" extrusionOk="0">
                  <a:moveTo>
                    <a:pt x="213" y="1"/>
                  </a:moveTo>
                  <a:cubicBezTo>
                    <a:pt x="179" y="1"/>
                    <a:pt x="144" y="11"/>
                    <a:pt x="111" y="30"/>
                  </a:cubicBezTo>
                  <a:cubicBezTo>
                    <a:pt x="43" y="72"/>
                    <a:pt x="0" y="169"/>
                    <a:pt x="43" y="252"/>
                  </a:cubicBezTo>
                  <a:cubicBezTo>
                    <a:pt x="70" y="329"/>
                    <a:pt x="140" y="367"/>
                    <a:pt x="209" y="367"/>
                  </a:cubicBezTo>
                  <a:cubicBezTo>
                    <a:pt x="278" y="367"/>
                    <a:pt x="348" y="329"/>
                    <a:pt x="375" y="252"/>
                  </a:cubicBezTo>
                  <a:cubicBezTo>
                    <a:pt x="403" y="183"/>
                    <a:pt x="389" y="86"/>
                    <a:pt x="320" y="45"/>
                  </a:cubicBezTo>
                  <a:cubicBezTo>
                    <a:pt x="290" y="15"/>
                    <a:pt x="252" y="1"/>
                    <a:pt x="21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265;p52">
              <a:extLst>
                <a:ext uri="{FF2B5EF4-FFF2-40B4-BE49-F238E27FC236}">
                  <a16:creationId xmlns:a16="http://schemas.microsoft.com/office/drawing/2014/main" id="{2C56CE09-C273-481A-2F49-5F9AFED7D71D}"/>
                </a:ext>
              </a:extLst>
            </p:cNvPr>
            <p:cNvSpPr/>
            <p:nvPr/>
          </p:nvSpPr>
          <p:spPr>
            <a:xfrm>
              <a:off x="4202314" y="1332740"/>
              <a:ext cx="17881" cy="41055"/>
            </a:xfrm>
            <a:custGeom>
              <a:avLst/>
              <a:gdLst/>
              <a:ahLst/>
              <a:cxnLst/>
              <a:rect l="l" t="t" r="r" b="b"/>
              <a:pathLst>
                <a:path w="375" h="861" extrusionOk="0">
                  <a:moveTo>
                    <a:pt x="195" y="1"/>
                  </a:moveTo>
                  <a:cubicBezTo>
                    <a:pt x="84" y="1"/>
                    <a:pt x="1" y="84"/>
                    <a:pt x="1" y="181"/>
                  </a:cubicBezTo>
                  <a:lnTo>
                    <a:pt x="1" y="666"/>
                  </a:lnTo>
                  <a:cubicBezTo>
                    <a:pt x="1" y="777"/>
                    <a:pt x="84" y="860"/>
                    <a:pt x="195" y="860"/>
                  </a:cubicBezTo>
                  <a:cubicBezTo>
                    <a:pt x="292" y="860"/>
                    <a:pt x="375" y="777"/>
                    <a:pt x="375" y="666"/>
                  </a:cubicBezTo>
                  <a:lnTo>
                    <a:pt x="375" y="181"/>
                  </a:lnTo>
                  <a:cubicBezTo>
                    <a:pt x="375" y="84"/>
                    <a:pt x="292" y="1"/>
                    <a:pt x="19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2266;p52">
              <a:extLst>
                <a:ext uri="{FF2B5EF4-FFF2-40B4-BE49-F238E27FC236}">
                  <a16:creationId xmlns:a16="http://schemas.microsoft.com/office/drawing/2014/main" id="{9BDC419D-2CB6-4F08-9280-8FF26C2084E7}"/>
                </a:ext>
              </a:extLst>
            </p:cNvPr>
            <p:cNvSpPr/>
            <p:nvPr/>
          </p:nvSpPr>
          <p:spPr>
            <a:xfrm>
              <a:off x="4202314" y="1518611"/>
              <a:ext cx="17881" cy="41007"/>
            </a:xfrm>
            <a:custGeom>
              <a:avLst/>
              <a:gdLst/>
              <a:ahLst/>
              <a:cxnLst/>
              <a:rect l="l" t="t" r="r" b="b"/>
              <a:pathLst>
                <a:path w="375" h="860" extrusionOk="0">
                  <a:moveTo>
                    <a:pt x="195" y="0"/>
                  </a:moveTo>
                  <a:cubicBezTo>
                    <a:pt x="84" y="0"/>
                    <a:pt x="1" y="83"/>
                    <a:pt x="1" y="180"/>
                  </a:cubicBezTo>
                  <a:lnTo>
                    <a:pt x="1" y="679"/>
                  </a:lnTo>
                  <a:cubicBezTo>
                    <a:pt x="1" y="777"/>
                    <a:pt x="84" y="860"/>
                    <a:pt x="195" y="860"/>
                  </a:cubicBezTo>
                  <a:cubicBezTo>
                    <a:pt x="292" y="860"/>
                    <a:pt x="375" y="777"/>
                    <a:pt x="375" y="679"/>
                  </a:cubicBezTo>
                  <a:lnTo>
                    <a:pt x="375" y="180"/>
                  </a:lnTo>
                  <a:cubicBezTo>
                    <a:pt x="375" y="83"/>
                    <a:pt x="292" y="0"/>
                    <a:pt x="19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267;p52">
              <a:extLst>
                <a:ext uri="{FF2B5EF4-FFF2-40B4-BE49-F238E27FC236}">
                  <a16:creationId xmlns:a16="http://schemas.microsoft.com/office/drawing/2014/main" id="{DBDAE772-A99F-DEFD-B95F-EFA354CF4431}"/>
                </a:ext>
              </a:extLst>
            </p:cNvPr>
            <p:cNvSpPr/>
            <p:nvPr/>
          </p:nvSpPr>
          <p:spPr>
            <a:xfrm>
              <a:off x="4097840" y="1437215"/>
              <a:ext cx="41675" cy="17929"/>
            </a:xfrm>
            <a:custGeom>
              <a:avLst/>
              <a:gdLst/>
              <a:ahLst/>
              <a:cxnLst/>
              <a:rect l="l" t="t" r="r" b="b"/>
              <a:pathLst>
                <a:path w="874" h="376" extrusionOk="0">
                  <a:moveTo>
                    <a:pt x="181" y="1"/>
                  </a:moveTo>
                  <a:cubicBezTo>
                    <a:pt x="84" y="1"/>
                    <a:pt x="1" y="84"/>
                    <a:pt x="1" y="182"/>
                  </a:cubicBezTo>
                  <a:cubicBezTo>
                    <a:pt x="1" y="292"/>
                    <a:pt x="84" y="376"/>
                    <a:pt x="181" y="376"/>
                  </a:cubicBezTo>
                  <a:lnTo>
                    <a:pt x="694" y="376"/>
                  </a:lnTo>
                  <a:cubicBezTo>
                    <a:pt x="791" y="376"/>
                    <a:pt x="874" y="292"/>
                    <a:pt x="874" y="182"/>
                  </a:cubicBezTo>
                  <a:cubicBezTo>
                    <a:pt x="874" y="84"/>
                    <a:pt x="791" y="1"/>
                    <a:pt x="69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2268;p52">
              <a:extLst>
                <a:ext uri="{FF2B5EF4-FFF2-40B4-BE49-F238E27FC236}">
                  <a16:creationId xmlns:a16="http://schemas.microsoft.com/office/drawing/2014/main" id="{114B560D-118A-B932-A2A9-43336B4F4DE6}"/>
                </a:ext>
              </a:extLst>
            </p:cNvPr>
            <p:cNvSpPr/>
            <p:nvPr/>
          </p:nvSpPr>
          <p:spPr>
            <a:xfrm>
              <a:off x="4283663" y="1437215"/>
              <a:ext cx="41007" cy="17929"/>
            </a:xfrm>
            <a:custGeom>
              <a:avLst/>
              <a:gdLst/>
              <a:ahLst/>
              <a:cxnLst/>
              <a:rect l="l" t="t" r="r" b="b"/>
              <a:pathLst>
                <a:path w="860" h="376" extrusionOk="0">
                  <a:moveTo>
                    <a:pt x="194" y="1"/>
                  </a:moveTo>
                  <a:cubicBezTo>
                    <a:pt x="83" y="1"/>
                    <a:pt x="0" y="84"/>
                    <a:pt x="0" y="182"/>
                  </a:cubicBezTo>
                  <a:cubicBezTo>
                    <a:pt x="0" y="292"/>
                    <a:pt x="83" y="376"/>
                    <a:pt x="194" y="376"/>
                  </a:cubicBezTo>
                  <a:lnTo>
                    <a:pt x="680" y="376"/>
                  </a:lnTo>
                  <a:cubicBezTo>
                    <a:pt x="791" y="376"/>
                    <a:pt x="860" y="292"/>
                    <a:pt x="860" y="182"/>
                  </a:cubicBezTo>
                  <a:cubicBezTo>
                    <a:pt x="860" y="84"/>
                    <a:pt x="791" y="1"/>
                    <a:pt x="68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2269;p52">
              <a:extLst>
                <a:ext uri="{FF2B5EF4-FFF2-40B4-BE49-F238E27FC236}">
                  <a16:creationId xmlns:a16="http://schemas.microsoft.com/office/drawing/2014/main" id="{630EB5D8-99B9-5044-6C16-B80B0BA37A5C}"/>
                </a:ext>
              </a:extLst>
            </p:cNvPr>
            <p:cNvSpPr/>
            <p:nvPr/>
          </p:nvSpPr>
          <p:spPr>
            <a:xfrm>
              <a:off x="4127594" y="1494912"/>
              <a:ext cx="35762" cy="34284"/>
            </a:xfrm>
            <a:custGeom>
              <a:avLst/>
              <a:gdLst/>
              <a:ahLst/>
              <a:cxnLst/>
              <a:rect l="l" t="t" r="r" b="b"/>
              <a:pathLst>
                <a:path w="750" h="719" extrusionOk="0">
                  <a:moveTo>
                    <a:pt x="553" y="1"/>
                  </a:moveTo>
                  <a:cubicBezTo>
                    <a:pt x="507" y="1"/>
                    <a:pt x="458" y="18"/>
                    <a:pt x="416" y="53"/>
                  </a:cubicBezTo>
                  <a:lnTo>
                    <a:pt x="70" y="399"/>
                  </a:lnTo>
                  <a:cubicBezTo>
                    <a:pt x="0" y="469"/>
                    <a:pt x="0" y="594"/>
                    <a:pt x="70" y="663"/>
                  </a:cubicBezTo>
                  <a:cubicBezTo>
                    <a:pt x="111" y="691"/>
                    <a:pt x="153" y="719"/>
                    <a:pt x="209" y="719"/>
                  </a:cubicBezTo>
                  <a:cubicBezTo>
                    <a:pt x="250" y="719"/>
                    <a:pt x="292" y="691"/>
                    <a:pt x="333" y="663"/>
                  </a:cubicBezTo>
                  <a:lnTo>
                    <a:pt x="680" y="316"/>
                  </a:lnTo>
                  <a:cubicBezTo>
                    <a:pt x="749" y="233"/>
                    <a:pt x="749" y="122"/>
                    <a:pt x="680" y="53"/>
                  </a:cubicBezTo>
                  <a:cubicBezTo>
                    <a:pt x="645" y="18"/>
                    <a:pt x="600" y="1"/>
                    <a:pt x="55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2270;p52">
              <a:extLst>
                <a:ext uri="{FF2B5EF4-FFF2-40B4-BE49-F238E27FC236}">
                  <a16:creationId xmlns:a16="http://schemas.microsoft.com/office/drawing/2014/main" id="{45CBE4FB-14E7-F635-1DF1-C93B66805921}"/>
                </a:ext>
              </a:extLst>
            </p:cNvPr>
            <p:cNvSpPr/>
            <p:nvPr/>
          </p:nvSpPr>
          <p:spPr>
            <a:xfrm>
              <a:off x="4127594" y="1363353"/>
              <a:ext cx="36429" cy="34951"/>
            </a:xfrm>
            <a:custGeom>
              <a:avLst/>
              <a:gdLst/>
              <a:ahLst/>
              <a:cxnLst/>
              <a:rect l="l" t="t" r="r" b="b"/>
              <a:pathLst>
                <a:path w="764" h="733" extrusionOk="0">
                  <a:moveTo>
                    <a:pt x="202" y="0"/>
                  </a:moveTo>
                  <a:cubicBezTo>
                    <a:pt x="153" y="0"/>
                    <a:pt x="105" y="18"/>
                    <a:pt x="70" y="52"/>
                  </a:cubicBezTo>
                  <a:cubicBezTo>
                    <a:pt x="0" y="122"/>
                    <a:pt x="0" y="246"/>
                    <a:pt x="70" y="316"/>
                  </a:cubicBezTo>
                  <a:lnTo>
                    <a:pt x="431" y="677"/>
                  </a:lnTo>
                  <a:cubicBezTo>
                    <a:pt x="472" y="704"/>
                    <a:pt x="514" y="732"/>
                    <a:pt x="569" y="732"/>
                  </a:cubicBezTo>
                  <a:cubicBezTo>
                    <a:pt x="611" y="732"/>
                    <a:pt x="666" y="704"/>
                    <a:pt x="694" y="677"/>
                  </a:cubicBezTo>
                  <a:cubicBezTo>
                    <a:pt x="764" y="607"/>
                    <a:pt x="764" y="482"/>
                    <a:pt x="694" y="413"/>
                  </a:cubicBezTo>
                  <a:lnTo>
                    <a:pt x="333" y="52"/>
                  </a:lnTo>
                  <a:cubicBezTo>
                    <a:pt x="299" y="18"/>
                    <a:pt x="250" y="0"/>
                    <a:pt x="20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2271;p52">
              <a:extLst>
                <a:ext uri="{FF2B5EF4-FFF2-40B4-BE49-F238E27FC236}">
                  <a16:creationId xmlns:a16="http://schemas.microsoft.com/office/drawing/2014/main" id="{73AFA8F7-9ABA-C794-B0C7-BB06C4D9E892}"/>
                </a:ext>
              </a:extLst>
            </p:cNvPr>
            <p:cNvSpPr/>
            <p:nvPr/>
          </p:nvSpPr>
          <p:spPr>
            <a:xfrm>
              <a:off x="4259201" y="1494912"/>
              <a:ext cx="35762" cy="34284"/>
            </a:xfrm>
            <a:custGeom>
              <a:avLst/>
              <a:gdLst/>
              <a:ahLst/>
              <a:cxnLst/>
              <a:rect l="l" t="t" r="r" b="b"/>
              <a:pathLst>
                <a:path w="750" h="719" extrusionOk="0">
                  <a:moveTo>
                    <a:pt x="201" y="1"/>
                  </a:moveTo>
                  <a:cubicBezTo>
                    <a:pt x="153" y="1"/>
                    <a:pt x="104" y="18"/>
                    <a:pt x="69" y="53"/>
                  </a:cubicBezTo>
                  <a:cubicBezTo>
                    <a:pt x="1" y="122"/>
                    <a:pt x="1" y="233"/>
                    <a:pt x="69" y="316"/>
                  </a:cubicBezTo>
                  <a:lnTo>
                    <a:pt x="417" y="663"/>
                  </a:lnTo>
                  <a:cubicBezTo>
                    <a:pt x="458" y="691"/>
                    <a:pt x="500" y="719"/>
                    <a:pt x="555" y="719"/>
                  </a:cubicBezTo>
                  <a:cubicBezTo>
                    <a:pt x="596" y="719"/>
                    <a:pt x="652" y="691"/>
                    <a:pt x="680" y="663"/>
                  </a:cubicBezTo>
                  <a:cubicBezTo>
                    <a:pt x="749" y="594"/>
                    <a:pt x="749" y="469"/>
                    <a:pt x="680" y="399"/>
                  </a:cubicBezTo>
                  <a:lnTo>
                    <a:pt x="333" y="53"/>
                  </a:lnTo>
                  <a:cubicBezTo>
                    <a:pt x="299" y="18"/>
                    <a:pt x="250" y="1"/>
                    <a:pt x="20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2272;p52">
              <a:extLst>
                <a:ext uri="{FF2B5EF4-FFF2-40B4-BE49-F238E27FC236}">
                  <a16:creationId xmlns:a16="http://schemas.microsoft.com/office/drawing/2014/main" id="{75516F97-E281-2CF8-665A-452FD9C4A2C9}"/>
                </a:ext>
              </a:extLst>
            </p:cNvPr>
            <p:cNvSpPr/>
            <p:nvPr/>
          </p:nvSpPr>
          <p:spPr>
            <a:xfrm>
              <a:off x="4169890" y="1391200"/>
              <a:ext cx="103233" cy="108907"/>
            </a:xfrm>
            <a:custGeom>
              <a:avLst/>
              <a:gdLst/>
              <a:ahLst/>
              <a:cxnLst/>
              <a:rect l="l" t="t" r="r" b="b"/>
              <a:pathLst>
                <a:path w="2165" h="2284" extrusionOk="0">
                  <a:moveTo>
                    <a:pt x="820" y="1493"/>
                  </a:moveTo>
                  <a:cubicBezTo>
                    <a:pt x="931" y="1493"/>
                    <a:pt x="1027" y="1590"/>
                    <a:pt x="1027" y="1701"/>
                  </a:cubicBezTo>
                  <a:cubicBezTo>
                    <a:pt x="1027" y="1812"/>
                    <a:pt x="931" y="1909"/>
                    <a:pt x="820" y="1909"/>
                  </a:cubicBezTo>
                  <a:lnTo>
                    <a:pt x="598" y="1909"/>
                  </a:lnTo>
                  <a:cubicBezTo>
                    <a:pt x="487" y="1909"/>
                    <a:pt x="389" y="1812"/>
                    <a:pt x="389" y="1701"/>
                  </a:cubicBezTo>
                  <a:cubicBezTo>
                    <a:pt x="389" y="1590"/>
                    <a:pt x="487" y="1493"/>
                    <a:pt x="598" y="1493"/>
                  </a:cubicBezTo>
                  <a:close/>
                  <a:moveTo>
                    <a:pt x="1219" y="1"/>
                  </a:moveTo>
                  <a:cubicBezTo>
                    <a:pt x="1202" y="1"/>
                    <a:pt x="1184" y="3"/>
                    <a:pt x="1166" y="9"/>
                  </a:cubicBezTo>
                  <a:cubicBezTo>
                    <a:pt x="1083" y="23"/>
                    <a:pt x="1027" y="106"/>
                    <a:pt x="1027" y="189"/>
                  </a:cubicBezTo>
                  <a:lnTo>
                    <a:pt x="1027" y="1160"/>
                  </a:lnTo>
                  <a:cubicBezTo>
                    <a:pt x="958" y="1132"/>
                    <a:pt x="888" y="1119"/>
                    <a:pt x="820" y="1119"/>
                  </a:cubicBezTo>
                  <a:lnTo>
                    <a:pt x="598" y="1119"/>
                  </a:lnTo>
                  <a:cubicBezTo>
                    <a:pt x="265" y="1119"/>
                    <a:pt x="1" y="1396"/>
                    <a:pt x="15" y="1715"/>
                  </a:cubicBezTo>
                  <a:cubicBezTo>
                    <a:pt x="29" y="2034"/>
                    <a:pt x="293" y="2284"/>
                    <a:pt x="611" y="2284"/>
                  </a:cubicBezTo>
                  <a:lnTo>
                    <a:pt x="820" y="2284"/>
                  </a:lnTo>
                  <a:cubicBezTo>
                    <a:pt x="1138" y="2284"/>
                    <a:pt x="1402" y="2020"/>
                    <a:pt x="1402" y="1701"/>
                  </a:cubicBezTo>
                  <a:lnTo>
                    <a:pt x="1402" y="577"/>
                  </a:lnTo>
                  <a:cubicBezTo>
                    <a:pt x="1443" y="605"/>
                    <a:pt x="1499" y="620"/>
                    <a:pt x="1554" y="647"/>
                  </a:cubicBezTo>
                  <a:cubicBezTo>
                    <a:pt x="1735" y="703"/>
                    <a:pt x="1776" y="814"/>
                    <a:pt x="1776" y="827"/>
                  </a:cubicBezTo>
                  <a:lnTo>
                    <a:pt x="1776" y="841"/>
                  </a:lnTo>
                  <a:cubicBezTo>
                    <a:pt x="1799" y="921"/>
                    <a:pt x="1869" y="973"/>
                    <a:pt x="1948" y="973"/>
                  </a:cubicBezTo>
                  <a:cubicBezTo>
                    <a:pt x="1964" y="973"/>
                    <a:pt x="1981" y="971"/>
                    <a:pt x="1998" y="966"/>
                  </a:cubicBezTo>
                  <a:cubicBezTo>
                    <a:pt x="2096" y="938"/>
                    <a:pt x="2164" y="841"/>
                    <a:pt x="2137" y="744"/>
                  </a:cubicBezTo>
                  <a:lnTo>
                    <a:pt x="2137" y="716"/>
                  </a:lnTo>
                  <a:cubicBezTo>
                    <a:pt x="2096" y="605"/>
                    <a:pt x="1957" y="383"/>
                    <a:pt x="1665" y="287"/>
                  </a:cubicBezTo>
                  <a:cubicBezTo>
                    <a:pt x="1471" y="231"/>
                    <a:pt x="1374" y="106"/>
                    <a:pt x="1374" y="93"/>
                  </a:cubicBezTo>
                  <a:cubicBezTo>
                    <a:pt x="1341" y="38"/>
                    <a:pt x="1283" y="1"/>
                    <a:pt x="121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2273;p52">
              <a:extLst>
                <a:ext uri="{FF2B5EF4-FFF2-40B4-BE49-F238E27FC236}">
                  <a16:creationId xmlns:a16="http://schemas.microsoft.com/office/drawing/2014/main" id="{BB97A11B-4B43-5DDA-6D0F-59A53745D721}"/>
                </a:ext>
              </a:extLst>
            </p:cNvPr>
            <p:cNvSpPr/>
            <p:nvPr/>
          </p:nvSpPr>
          <p:spPr>
            <a:xfrm>
              <a:off x="4056879" y="1578120"/>
              <a:ext cx="308792" cy="52928"/>
            </a:xfrm>
            <a:custGeom>
              <a:avLst/>
              <a:gdLst/>
              <a:ahLst/>
              <a:cxnLst/>
              <a:rect l="l" t="t" r="r" b="b"/>
              <a:pathLst>
                <a:path w="6476" h="1110" extrusionOk="0">
                  <a:moveTo>
                    <a:pt x="1137" y="0"/>
                  </a:moveTo>
                  <a:cubicBezTo>
                    <a:pt x="1040" y="0"/>
                    <a:pt x="956" y="83"/>
                    <a:pt x="956" y="180"/>
                  </a:cubicBezTo>
                  <a:lnTo>
                    <a:pt x="956" y="374"/>
                  </a:lnTo>
                  <a:lnTo>
                    <a:pt x="194" y="374"/>
                  </a:lnTo>
                  <a:cubicBezTo>
                    <a:pt x="83" y="374"/>
                    <a:pt x="0" y="457"/>
                    <a:pt x="0" y="568"/>
                  </a:cubicBezTo>
                  <a:cubicBezTo>
                    <a:pt x="0" y="666"/>
                    <a:pt x="83" y="749"/>
                    <a:pt x="194" y="749"/>
                  </a:cubicBezTo>
                  <a:lnTo>
                    <a:pt x="956" y="749"/>
                  </a:lnTo>
                  <a:lnTo>
                    <a:pt x="956" y="929"/>
                  </a:lnTo>
                  <a:cubicBezTo>
                    <a:pt x="956" y="1026"/>
                    <a:pt x="1040" y="1110"/>
                    <a:pt x="1137" y="1110"/>
                  </a:cubicBezTo>
                  <a:cubicBezTo>
                    <a:pt x="1248" y="1110"/>
                    <a:pt x="1331" y="1026"/>
                    <a:pt x="1331" y="929"/>
                  </a:cubicBezTo>
                  <a:lnTo>
                    <a:pt x="1331" y="749"/>
                  </a:lnTo>
                  <a:lnTo>
                    <a:pt x="6296" y="749"/>
                  </a:lnTo>
                  <a:cubicBezTo>
                    <a:pt x="6393" y="749"/>
                    <a:pt x="6476" y="666"/>
                    <a:pt x="6476" y="568"/>
                  </a:cubicBezTo>
                  <a:cubicBezTo>
                    <a:pt x="6476" y="457"/>
                    <a:pt x="6393" y="374"/>
                    <a:pt x="6296" y="374"/>
                  </a:cubicBezTo>
                  <a:lnTo>
                    <a:pt x="1331" y="374"/>
                  </a:lnTo>
                  <a:lnTo>
                    <a:pt x="1331" y="180"/>
                  </a:lnTo>
                  <a:cubicBezTo>
                    <a:pt x="1331" y="83"/>
                    <a:pt x="1248" y="0"/>
                    <a:pt x="113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2274;p52">
              <a:extLst>
                <a:ext uri="{FF2B5EF4-FFF2-40B4-BE49-F238E27FC236}">
                  <a16:creationId xmlns:a16="http://schemas.microsoft.com/office/drawing/2014/main" id="{A1E31757-2D0A-D767-2774-2D6991842A9C}"/>
                </a:ext>
              </a:extLst>
            </p:cNvPr>
            <p:cNvSpPr/>
            <p:nvPr/>
          </p:nvSpPr>
          <p:spPr>
            <a:xfrm>
              <a:off x="4397912" y="1457242"/>
              <a:ext cx="20027" cy="17547"/>
            </a:xfrm>
            <a:custGeom>
              <a:avLst/>
              <a:gdLst/>
              <a:ahLst/>
              <a:cxnLst/>
              <a:rect l="l" t="t" r="r" b="b"/>
              <a:pathLst>
                <a:path w="420" h="368" extrusionOk="0">
                  <a:moveTo>
                    <a:pt x="221" y="0"/>
                  </a:moveTo>
                  <a:cubicBezTo>
                    <a:pt x="148" y="0"/>
                    <a:pt x="74" y="42"/>
                    <a:pt x="45" y="122"/>
                  </a:cubicBezTo>
                  <a:cubicBezTo>
                    <a:pt x="0" y="244"/>
                    <a:pt x="99" y="367"/>
                    <a:pt x="220" y="367"/>
                  </a:cubicBezTo>
                  <a:cubicBezTo>
                    <a:pt x="249" y="367"/>
                    <a:pt x="279" y="360"/>
                    <a:pt x="309" y="344"/>
                  </a:cubicBezTo>
                  <a:cubicBezTo>
                    <a:pt x="392" y="302"/>
                    <a:pt x="420" y="191"/>
                    <a:pt x="378" y="108"/>
                  </a:cubicBezTo>
                  <a:cubicBezTo>
                    <a:pt x="351" y="35"/>
                    <a:pt x="287" y="0"/>
                    <a:pt x="22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52" name="Google Shape;280;p29">
            <a:extLst>
              <a:ext uri="{FF2B5EF4-FFF2-40B4-BE49-F238E27FC236}">
                <a16:creationId xmlns:a16="http://schemas.microsoft.com/office/drawing/2014/main" id="{BF9C751B-8901-A46B-DC8A-6C1D6BD15A67}"/>
              </a:ext>
            </a:extLst>
          </p:cNvPr>
          <p:cNvCxnSpPr/>
          <p:nvPr/>
        </p:nvCxnSpPr>
        <p:spPr>
          <a:xfrm>
            <a:off x="745098" y="3232798"/>
            <a:ext cx="255600" cy="0"/>
          </a:xfrm>
          <a:prstGeom prst="straightConnector1">
            <a:avLst/>
          </a:prstGeom>
          <a:noFill/>
          <a:ln w="9525" cap="flat" cmpd="sng">
            <a:solidFill>
              <a:schemeClr val="dk1"/>
            </a:solidFill>
            <a:prstDash val="solid"/>
            <a:round/>
            <a:headEnd type="none" w="med" len="med"/>
            <a:tailEnd type="none" w="med" len="med"/>
          </a:ln>
        </p:spPr>
      </p:cxnSp>
      <p:sp>
        <p:nvSpPr>
          <p:cNvPr id="11" name="Google Shape;402;p32">
            <a:extLst>
              <a:ext uri="{FF2B5EF4-FFF2-40B4-BE49-F238E27FC236}">
                <a16:creationId xmlns:a16="http://schemas.microsoft.com/office/drawing/2014/main" id="{90CAA2BF-155F-2A4F-80D8-0FBED6EBF669}"/>
              </a:ext>
            </a:extLst>
          </p:cNvPr>
          <p:cNvSpPr txBox="1">
            <a:spLocks/>
          </p:cNvSpPr>
          <p:nvPr/>
        </p:nvSpPr>
        <p:spPr>
          <a:xfrm>
            <a:off x="1635601" y="1188883"/>
            <a:ext cx="3078618" cy="2550900"/>
          </a:xfrm>
          <a:prstGeom prst="rect">
            <a:avLst/>
          </a:prstGeom>
        </p:spPr>
        <p:txBody>
          <a:bodyPr spcFirstLastPara="1" wrap="square" lIns="91425" tIns="0" rIns="91425"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r>
              <a:rPr lang="en-US" sz="1800" dirty="0" err="1">
                <a:solidFill>
                  <a:schemeClr val="accent6"/>
                </a:solidFill>
                <a:latin typeface="Metrophobic" panose="020B0604020202020204" charset="0"/>
              </a:rPr>
              <a:t>Ưu</a:t>
            </a:r>
            <a:r>
              <a:rPr lang="en-US" sz="1800" dirty="0">
                <a:solidFill>
                  <a:schemeClr val="accent6"/>
                </a:solidFill>
                <a:latin typeface="Metrophobic" panose="020B0604020202020204" charset="0"/>
              </a:rPr>
              <a:t> </a:t>
            </a:r>
            <a:r>
              <a:rPr lang="en-US" sz="1800" dirty="0" err="1">
                <a:solidFill>
                  <a:schemeClr val="accent6"/>
                </a:solidFill>
                <a:latin typeface="Metrophobic" panose="020B0604020202020204" charset="0"/>
              </a:rPr>
              <a:t>điểm</a:t>
            </a:r>
            <a:r>
              <a:rPr lang="en-US" sz="1800" dirty="0">
                <a:solidFill>
                  <a:schemeClr val="accent6"/>
                </a:solidFill>
                <a:latin typeface="Metrophobic" panose="020B0604020202020204" charset="0"/>
              </a:rPr>
              <a:t>:</a:t>
            </a:r>
          </a:p>
          <a:p>
            <a:pPr marL="342900" indent="-342900" algn="just">
              <a:buClr>
                <a:schemeClr val="accent6"/>
              </a:buClr>
              <a:buFont typeface="Arial" panose="020B0604020202020204" pitchFamily="34" charset="0"/>
              <a:buChar char="•"/>
            </a:pPr>
            <a:r>
              <a:rPr lang="vi-VN" sz="1800" dirty="0">
                <a:solidFill>
                  <a:schemeClr val="accent6"/>
                </a:solidFill>
                <a:latin typeface="Metrophobic" panose="020B0604020202020204" charset="0"/>
              </a:rPr>
              <a:t>Giao diện đơn giản, thân thiện và dễ sử dụng.</a:t>
            </a:r>
          </a:p>
          <a:p>
            <a:pPr marL="342900" indent="-342900" algn="just">
              <a:buClr>
                <a:schemeClr val="accent6"/>
              </a:buClr>
              <a:buFont typeface="Arial" panose="020B0604020202020204" pitchFamily="34" charset="0"/>
              <a:buChar char="•"/>
            </a:pPr>
            <a:r>
              <a:rPr lang="vi-VN" sz="1800" dirty="0">
                <a:solidFill>
                  <a:schemeClr val="accent6"/>
                </a:solidFill>
                <a:latin typeface="Metrophobic" panose="020B0604020202020204" charset="0"/>
              </a:rPr>
              <a:t>Tổ chức ứng dụng rõ ràng, chặt chẽ.</a:t>
            </a:r>
          </a:p>
          <a:p>
            <a:pPr marL="342900" indent="-342900" algn="just">
              <a:buClr>
                <a:schemeClr val="accent6"/>
              </a:buClr>
              <a:buFont typeface="Arial" panose="020B0604020202020204" pitchFamily="34" charset="0"/>
              <a:buChar char="•"/>
            </a:pPr>
            <a:r>
              <a:rPr lang="vi-VN" sz="1800" dirty="0">
                <a:solidFill>
                  <a:schemeClr val="accent6"/>
                </a:solidFill>
                <a:latin typeface="Metrophobic" panose="020B0604020202020204" charset="0"/>
              </a:rPr>
              <a:t>Các chức năng dễ tiếp cận và sử dụng.</a:t>
            </a:r>
          </a:p>
          <a:p>
            <a:pPr marL="342900" indent="-342900" algn="just">
              <a:buClr>
                <a:schemeClr val="accent6"/>
              </a:buClr>
              <a:buFont typeface="Arial" panose="020B0604020202020204" pitchFamily="34" charset="0"/>
              <a:buChar char="•"/>
            </a:pPr>
            <a:r>
              <a:rPr lang="vi-VN" sz="1800" dirty="0">
                <a:solidFill>
                  <a:schemeClr val="accent6"/>
                </a:solidFill>
                <a:latin typeface="Metrophobic" panose="020B0604020202020204" charset="0"/>
              </a:rPr>
              <a:t>Chạy được trên nhiều phiên bản Android.</a:t>
            </a:r>
          </a:p>
        </p:txBody>
      </p:sp>
      <p:sp>
        <p:nvSpPr>
          <p:cNvPr id="12" name="Google Shape;402;p32">
            <a:extLst>
              <a:ext uri="{FF2B5EF4-FFF2-40B4-BE49-F238E27FC236}">
                <a16:creationId xmlns:a16="http://schemas.microsoft.com/office/drawing/2014/main" id="{F70F76B0-1AC2-9772-13E7-61B539B84949}"/>
              </a:ext>
            </a:extLst>
          </p:cNvPr>
          <p:cNvSpPr txBox="1">
            <a:spLocks/>
          </p:cNvSpPr>
          <p:nvPr/>
        </p:nvSpPr>
        <p:spPr>
          <a:xfrm>
            <a:off x="5325151" y="1187916"/>
            <a:ext cx="3078618" cy="2550900"/>
          </a:xfrm>
          <a:prstGeom prst="rect">
            <a:avLst/>
          </a:prstGeom>
        </p:spPr>
        <p:txBody>
          <a:bodyPr spcFirstLastPara="1" wrap="square" lIns="91425" tIns="0" rIns="91425"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r>
              <a:rPr lang="en-US" sz="1800" dirty="0" err="1">
                <a:solidFill>
                  <a:schemeClr val="accent6"/>
                </a:solidFill>
                <a:latin typeface="Metrophobic" panose="020B0604020202020204" charset="0"/>
              </a:rPr>
              <a:t>Nhược</a:t>
            </a:r>
            <a:r>
              <a:rPr lang="en-US" sz="1800" dirty="0">
                <a:solidFill>
                  <a:schemeClr val="accent6"/>
                </a:solidFill>
                <a:latin typeface="Metrophobic" panose="020B0604020202020204" charset="0"/>
              </a:rPr>
              <a:t> </a:t>
            </a:r>
            <a:r>
              <a:rPr lang="en-US" sz="1800" dirty="0" err="1">
                <a:solidFill>
                  <a:schemeClr val="accent6"/>
                </a:solidFill>
                <a:latin typeface="Metrophobic" panose="020B0604020202020204" charset="0"/>
              </a:rPr>
              <a:t>điểm</a:t>
            </a:r>
            <a:r>
              <a:rPr lang="en-US" sz="1800" dirty="0">
                <a:solidFill>
                  <a:schemeClr val="accent6"/>
                </a:solidFill>
                <a:latin typeface="Metrophobic" panose="020B0604020202020204" charset="0"/>
              </a:rPr>
              <a:t>:</a:t>
            </a:r>
          </a:p>
          <a:p>
            <a:pPr algn="just"/>
            <a:r>
              <a:rPr lang="vi-VN" sz="1800" dirty="0">
                <a:solidFill>
                  <a:schemeClr val="accent6"/>
                </a:solidFill>
                <a:latin typeface="Metrophobic" panose="020B0604020202020204" charset="0"/>
              </a:rPr>
              <a:t>Ứng dụng chưa có các tính năng nâng cao (sử dụng AI và ML đề xuất cho người dùng dựa trên lịch sử nghe của họ, đăng nhập với</a:t>
            </a:r>
            <a:r>
              <a:rPr lang="en-US" sz="1800" dirty="0">
                <a:solidFill>
                  <a:schemeClr val="accent6"/>
                </a:solidFill>
                <a:latin typeface="Metrophobic" panose="020B0604020202020204" charset="0"/>
              </a:rPr>
              <a:t> </a:t>
            </a:r>
            <a:r>
              <a:rPr lang="en-US" sz="1800" dirty="0" err="1">
                <a:solidFill>
                  <a:schemeClr val="accent6"/>
                </a:solidFill>
                <a:latin typeface="Metrophobic" panose="020B0604020202020204" charset="0"/>
              </a:rPr>
              <a:t>các</a:t>
            </a:r>
            <a:r>
              <a:rPr lang="vi-VN" sz="1800" dirty="0">
                <a:solidFill>
                  <a:schemeClr val="accent6"/>
                </a:solidFill>
                <a:latin typeface="Metrophobic" panose="020B0604020202020204" charset="0"/>
              </a:rPr>
              <a:t> tài khoản mạng xã hội phổ biến hiện nay</a:t>
            </a:r>
            <a:r>
              <a:rPr lang="en-US" sz="1800" dirty="0">
                <a:solidFill>
                  <a:schemeClr val="accent6"/>
                </a:solidFill>
                <a:latin typeface="Metrophobic" panose="020B0604020202020204" charset="0"/>
              </a:rPr>
              <a:t> </a:t>
            </a:r>
            <a:r>
              <a:rPr lang="en-US" sz="1800" dirty="0" err="1">
                <a:solidFill>
                  <a:schemeClr val="accent6"/>
                </a:solidFill>
                <a:latin typeface="Metrophobic" panose="020B0604020202020204" charset="0"/>
              </a:rPr>
              <a:t>như</a:t>
            </a:r>
            <a:r>
              <a:rPr lang="en-US" sz="1800" dirty="0">
                <a:solidFill>
                  <a:schemeClr val="accent6"/>
                </a:solidFill>
                <a:latin typeface="Metrophobic" panose="020B0604020202020204" charset="0"/>
              </a:rPr>
              <a:t> Facebook, Twitter,…</a:t>
            </a:r>
            <a:r>
              <a:rPr lang="vi-VN" sz="1800" dirty="0">
                <a:solidFill>
                  <a:schemeClr val="accent6"/>
                </a:solidFill>
                <a:latin typeface="Metrophobic" panose="020B0604020202020204" charset="0"/>
              </a:rPr>
              <a:t>).</a:t>
            </a:r>
          </a:p>
          <a:p>
            <a:pPr algn="just"/>
            <a:r>
              <a:rPr lang="vi-VN" sz="1800" dirty="0">
                <a:solidFill>
                  <a:schemeClr val="accent6"/>
                </a:solidFill>
                <a:latin typeface="Metrophobic" panose="020B0604020202020204" charset="0"/>
              </a:rPr>
              <a:t>Giao diện còn khá phức tạp và không mang tính thẩm mỹ cao.</a:t>
            </a:r>
            <a:endParaRPr lang="en-US" sz="1800" dirty="0">
              <a:solidFill>
                <a:schemeClr val="accent6"/>
              </a:solidFill>
              <a:latin typeface="Metrophobic" panose="020B0604020202020204" charset="0"/>
            </a:endParaRPr>
          </a:p>
        </p:txBody>
      </p:sp>
    </p:spTree>
    <p:extLst>
      <p:ext uri="{BB962C8B-B14F-4D97-AF65-F5344CB8AC3E}">
        <p14:creationId xmlns:p14="http://schemas.microsoft.com/office/powerpoint/2010/main" val="576288915"/>
      </p:ext>
    </p:extLst>
  </p:cSld>
  <p:clrMapOvr>
    <a:masterClrMapping/>
  </p:clrMapOvr>
</p:sld>
</file>

<file path=ppt/theme/theme1.xml><?xml version="1.0" encoding="utf-8"?>
<a:theme xmlns:a="http://schemas.openxmlformats.org/drawingml/2006/main" name="Music Subject for High School: Sharing Our Music Playlists! by Slidesgo">
  <a:themeElements>
    <a:clrScheme name="Simple Light">
      <a:dk1>
        <a:srgbClr val="FFFFFF"/>
      </a:dk1>
      <a:lt1>
        <a:srgbClr val="353445"/>
      </a:lt1>
      <a:dk2>
        <a:srgbClr val="FF6A92"/>
      </a:dk2>
      <a:lt2>
        <a:srgbClr val="00B76C"/>
      </a:lt2>
      <a:accent1>
        <a:srgbClr val="FFB600"/>
      </a:accent1>
      <a:accent2>
        <a:srgbClr val="282733"/>
      </a:accent2>
      <a:accent3>
        <a:srgbClr val="DCDEE2"/>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869FB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63</TotalTime>
  <Words>703</Words>
  <Application>Microsoft Office PowerPoint</Application>
  <PresentationFormat>On-screen Show (16:9)</PresentationFormat>
  <Paragraphs>69</Paragraphs>
  <Slides>13</Slides>
  <Notes>13</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13</vt:i4>
      </vt:variant>
    </vt:vector>
  </HeadingPairs>
  <TitlesOfParts>
    <vt:vector size="20" baseType="lpstr">
      <vt:lpstr>Arial</vt:lpstr>
      <vt:lpstr>Metrophobic</vt:lpstr>
      <vt:lpstr>Proxima Nova</vt:lpstr>
      <vt:lpstr>Lexend Deca Medium</vt:lpstr>
      <vt:lpstr>Lexend Deca</vt:lpstr>
      <vt:lpstr>Music Subject for High School: Sharing Our Music Playlists! by Slidesgo</vt:lpstr>
      <vt:lpstr>Slidesgo Final Pages</vt:lpstr>
      <vt:lpstr>Khoá luận tốt nghiệp  Xây dựng ứng dụng nghe nhạc trực tuyến</vt:lpstr>
      <vt:lpstr>Sinh viên thực hiện</vt:lpstr>
      <vt:lpstr>Mục tiêu</vt:lpstr>
      <vt:lpstr>Công nghệ</vt:lpstr>
      <vt:lpstr>Chức năng</vt:lpstr>
      <vt:lpstr>Chức năng</vt:lpstr>
      <vt:lpstr>Cơ sở dữ liệu</vt:lpstr>
      <vt:lpstr>Kết luận</vt:lpstr>
      <vt:lpstr>Kết luận</vt:lpstr>
      <vt:lpstr>Kết luận</vt:lpstr>
      <vt:lpstr>Kết luận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Music streaming icon pack</dc:title>
  <cp:lastModifiedBy>Administrator</cp:lastModifiedBy>
  <cp:revision>3</cp:revision>
  <dcterms:modified xsi:type="dcterms:W3CDTF">2023-07-07T07:30:32Z</dcterms:modified>
</cp:coreProperties>
</file>