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57" r:id="rId3"/>
    <p:sldId id="297" r:id="rId4"/>
    <p:sldId id="298" r:id="rId5"/>
    <p:sldId id="258" r:id="rId6"/>
    <p:sldId id="299" r:id="rId7"/>
    <p:sldId id="300" r:id="rId8"/>
    <p:sldId id="301" r:id="rId9"/>
    <p:sldId id="302" r:id="rId10"/>
    <p:sldId id="303" r:id="rId11"/>
    <p:sldId id="304" r:id="rId12"/>
  </p:sldIdLst>
  <p:sldSz cx="9144000" cy="5143500" type="screen16x9"/>
  <p:notesSz cx="6858000" cy="9144000"/>
  <p:embeddedFontLst>
    <p:embeddedFont>
      <p:font typeface="HYWenHei-85W" panose="00020600040101010101" pitchFamily="18" charset="-128"/>
      <p:regular r:id="rId14"/>
    </p:embeddedFont>
    <p:embeddedFont>
      <p:font typeface="Raleway Thin" charset="0"/>
      <p:regular r:id="rId15"/>
      <p:bold r:id="rId16"/>
      <p:italic r:id="rId17"/>
      <p:boldItalic r:id="rId18"/>
    </p:embeddedFont>
    <p:embeddedFont>
      <p:font typeface="Barlow Light"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9934"/>
    <a:srgbClr val="880000"/>
    <a:srgbClr val="E0234E"/>
    <a:srgbClr val="01579B"/>
    <a:srgbClr val="54C5F8"/>
    <a:srgbClr val="646464"/>
    <a:srgbClr val="00547E"/>
    <a:srgbClr val="007B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91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41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248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491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576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398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071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19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194632" y="2440539"/>
            <a:ext cx="5702682" cy="1290938"/>
          </a:xfrm>
          <a:prstGeom prst="rect">
            <a:avLst/>
          </a:prstGeom>
        </p:spPr>
        <p:txBody>
          <a:bodyPr spcFirstLastPara="1" wrap="square" lIns="0" tIns="0" rIns="0" bIns="0" anchor="ctr" anchorCtr="0">
            <a:noAutofit/>
          </a:bodyPr>
          <a:lstStyle/>
          <a:p>
            <a:pPr marL="0" lvl="0" indent="0" algn="ctr" rtl="0">
              <a:lnSpc>
                <a:spcPct val="150000"/>
              </a:lnSpc>
              <a:spcBef>
                <a:spcPts val="0"/>
              </a:spcBef>
              <a:spcAft>
                <a:spcPts val="0"/>
              </a:spcAft>
              <a:buNone/>
            </a:pPr>
            <a:r>
              <a:rPr lang="en-US" sz="3200" b="1" dirty="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ỨNG DỤNG </a:t>
            </a:r>
            <a:br>
              <a:rPr lang="en-US" sz="3200" b="1" dirty="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br>
            <a:r>
              <a:rPr lang="en-US" sz="3200" b="1" dirty="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NGHE NHẠC TRỰC TUYẾN</a:t>
            </a:r>
            <a:endParaRPr sz="3200" b="1" dirty="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pic>
        <p:nvPicPr>
          <p:cNvPr id="5" name="Picture 4">
            <a:extLst>
              <a:ext uri="{FF2B5EF4-FFF2-40B4-BE49-F238E27FC236}">
                <a16:creationId xmlns:a16="http://schemas.microsoft.com/office/drawing/2014/main" id="{3C90EB11-DAAE-691E-AE3E-DD8D337C155C}"/>
              </a:ext>
            </a:extLst>
          </p:cNvPr>
          <p:cNvPicPr>
            <a:picLocks noChangeAspect="1"/>
          </p:cNvPicPr>
          <p:nvPr/>
        </p:nvPicPr>
        <p:blipFill>
          <a:blip r:embed="rId3"/>
          <a:stretch>
            <a:fillRect/>
          </a:stretch>
        </p:blipFill>
        <p:spPr>
          <a:xfrm>
            <a:off x="194632" y="122445"/>
            <a:ext cx="5326279" cy="1218725"/>
          </a:xfrm>
          <a:prstGeom prst="rect">
            <a:avLst/>
          </a:prstGeom>
        </p:spPr>
      </p:pic>
      <p:sp>
        <p:nvSpPr>
          <p:cNvPr id="6" name="Google Shape;338;p12">
            <a:extLst>
              <a:ext uri="{FF2B5EF4-FFF2-40B4-BE49-F238E27FC236}">
                <a16:creationId xmlns:a16="http://schemas.microsoft.com/office/drawing/2014/main" id="{51C82C6D-ACF4-62DF-0420-AF075B8A8E61}"/>
              </a:ext>
            </a:extLst>
          </p:cNvPr>
          <p:cNvSpPr txBox="1">
            <a:spLocks/>
          </p:cNvSpPr>
          <p:nvPr/>
        </p:nvSpPr>
        <p:spPr>
          <a:xfrm>
            <a:off x="978037" y="1789969"/>
            <a:ext cx="4575268" cy="53817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algn="ctr"/>
            <a:r>
              <a:rPr lang="en-US" sz="2000" dirty="0" smtClean="0">
                <a:latin typeface="HYWenHei-85W" panose="00020600040101010101" pitchFamily="18" charset="-128"/>
                <a:ea typeface="HYWenHei-85W" panose="00020600040101010101" pitchFamily="18" charset="-128"/>
                <a:cs typeface="HYWenHei-85W" panose="00020600040101010101" pitchFamily="18" charset="-128"/>
              </a:rPr>
              <a:t>TIỂU LUẬN CHUYÊN NGÀNH</a:t>
            </a:r>
            <a:endParaRPr lang="en-US" sz="2000" dirty="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38" name="TextBox 137">
            <a:extLst>
              <a:ext uri="{FF2B5EF4-FFF2-40B4-BE49-F238E27FC236}">
                <a16:creationId xmlns:a16="http://schemas.microsoft.com/office/drawing/2014/main" id="{90D45391-F106-3F16-8D81-131CA8B79E10}"/>
              </a:ext>
            </a:extLst>
          </p:cNvPr>
          <p:cNvSpPr txBox="1"/>
          <p:nvPr/>
        </p:nvSpPr>
        <p:spPr>
          <a:xfrm>
            <a:off x="297367" y="4085885"/>
            <a:ext cx="5545872" cy="461665"/>
          </a:xfrm>
          <a:prstGeom prst="rect">
            <a:avLst/>
          </a:prstGeom>
          <a:noFill/>
        </p:spPr>
        <p:txBody>
          <a:bodyPr wrap="square">
            <a:spAutoFit/>
          </a:bodyPr>
          <a:lstStyle/>
          <a:p>
            <a:pPr algn="ctr"/>
            <a:r>
              <a:rPr lang="en-US" sz="2400" dirty="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GVHD: </a:t>
            </a:r>
            <a:r>
              <a:rPr lang="en-US" sz="2400" dirty="0" err="1">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ThS</a:t>
            </a:r>
            <a:r>
              <a:rPr lang="en-US" sz="2400" dirty="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a:t>
            </a:r>
            <a:r>
              <a:rPr lang="en-US" sz="2400" dirty="0" err="1"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Trần</a:t>
            </a:r>
            <a:r>
              <a:rPr lang="en-US" sz="2400" dirty="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a:t>
            </a:r>
            <a:r>
              <a:rPr lang="en-US" sz="2400" dirty="0" err="1"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Công</a:t>
            </a:r>
            <a:r>
              <a:rPr lang="en-US" sz="2400" dirty="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a:t>
            </a:r>
            <a:r>
              <a:rPr lang="en-US" sz="2400" dirty="0" err="1"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Tú</a:t>
            </a:r>
            <a:endParaRPr lang="en-US" sz="2400" dirty="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pic>
        <p:nvPicPr>
          <p:cNvPr id="1028" name="Picture 4" descr="Music Poster Design Template Background Decorative With Guitar Vintage  Retro Style. Graphic Design Element Can Be Used For Backdrop, Banner,  Brochure, Leaflet, Publication, Vector Illustration Royalty Free SVG,  Cliparts, Vectors, And 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8416" y="0"/>
            <a:ext cx="3045583"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4430985"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dirty="0" smtClean="0">
                <a:latin typeface="HYWenHei-85W" panose="00020600040101010101" pitchFamily="18" charset="-128"/>
                <a:ea typeface="HYWenHei-85W" panose="00020600040101010101" pitchFamily="18" charset="-128"/>
                <a:cs typeface="HYWenHei-85W" panose="00020600040101010101" pitchFamily="18" charset="-128"/>
              </a:rPr>
              <a:t>Hướng phát triển</a:t>
            </a:r>
            <a:endParaRPr sz="3600" b="1" dirty="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13" name="TextBox 12">
            <a:extLst>
              <a:ext uri="{FF2B5EF4-FFF2-40B4-BE49-F238E27FC236}">
                <a16:creationId xmlns:a16="http://schemas.microsoft.com/office/drawing/2014/main" id="{CC5C1277-580A-D920-A42C-8F5731551723}"/>
              </a:ext>
            </a:extLst>
          </p:cNvPr>
          <p:cNvSpPr txBox="1"/>
          <p:nvPr/>
        </p:nvSpPr>
        <p:spPr>
          <a:xfrm>
            <a:off x="371474" y="1003790"/>
            <a:ext cx="8182223" cy="2862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Cải </a:t>
            </a: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thiện giao diện ứng dụng trở nên đơn giản và đẹp, trực quan, dễ sử dụng hơn.</a:t>
            </a:r>
          </a:p>
          <a:p>
            <a:pPr marL="342900" indent="-342900" algn="just">
              <a:lnSpc>
                <a:spcPct val="150000"/>
              </a:lnSpc>
              <a:buFont typeface="Arial" panose="020B0604020202020204" pitchFamily="34" charset="0"/>
              <a:buChar char="•"/>
            </a:pP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Xây dựng thêm phiên bản miễn phí và trả phí cho ứng </a:t>
            </a:r>
            <a:r>
              <a:rPr lang="vi-VN"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dụng</a:t>
            </a:r>
            <a:r>
              <a:rPr lang="en-US" sz="200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a:t>
            </a:r>
            <a:endPar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endParaRPr>
          </a:p>
          <a:p>
            <a:pPr marL="342900" indent="-342900" algn="just">
              <a:lnSpc>
                <a:spcPct val="150000"/>
              </a:lnSpc>
              <a:buFont typeface="Arial" panose="020B0604020202020204" pitchFamily="34" charset="0"/>
              <a:buChar char="•"/>
            </a:pP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Thêm các tính năng nâng cao như tích hợp AI và </a:t>
            </a:r>
            <a:r>
              <a:rPr lang="vi-VN"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M</a:t>
            </a:r>
            <a:r>
              <a:rPr lang="en-US" sz="2000" dirty="0" err="1"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achine</a:t>
            </a:r>
            <a:r>
              <a:rPr lang="en-US"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 </a:t>
            </a:r>
            <a:r>
              <a:rPr lang="vi-VN"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L</a:t>
            </a:r>
            <a:r>
              <a:rPr lang="en-US"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earning</a:t>
            </a:r>
            <a:r>
              <a:rPr lang="vi-VN"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 </a:t>
            </a: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vào ứng dụng.</a:t>
            </a:r>
            <a:endParaRPr lang="en-US"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endParaRPr>
          </a:p>
        </p:txBody>
      </p:sp>
    </p:spTree>
    <p:extLst>
      <p:ext uri="{BB962C8B-B14F-4D97-AF65-F5344CB8AC3E}">
        <p14:creationId xmlns:p14="http://schemas.microsoft.com/office/powerpoint/2010/main" val="411678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2244879" y="2351436"/>
            <a:ext cx="4430985" cy="62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b="1" dirty="0" smtClean="0">
                <a:latin typeface="HYWenHei-85W" panose="00020600040101010101" pitchFamily="18" charset="-128"/>
                <a:ea typeface="HYWenHei-85W" panose="00020600040101010101" pitchFamily="18" charset="-128"/>
                <a:cs typeface="HYWenHei-85W" panose="00020600040101010101" pitchFamily="18" charset="-128"/>
              </a:rPr>
              <a:t>Hết</a:t>
            </a:r>
            <a:endParaRPr sz="3600" b="1" dirty="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05129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12" name="TextBox 11">
            <a:extLst>
              <a:ext uri="{FF2B5EF4-FFF2-40B4-BE49-F238E27FC236}">
                <a16:creationId xmlns:a16="http://schemas.microsoft.com/office/drawing/2014/main" id="{E3FE4F25-C9D1-6160-0664-81781A808264}"/>
              </a:ext>
            </a:extLst>
          </p:cNvPr>
          <p:cNvSpPr txBox="1"/>
          <p:nvPr/>
        </p:nvSpPr>
        <p:spPr>
          <a:xfrm>
            <a:off x="560533" y="570100"/>
            <a:ext cx="5094664" cy="584775"/>
          </a:xfrm>
          <a:prstGeom prst="rect">
            <a:avLst/>
          </a:prstGeom>
          <a:noFill/>
        </p:spPr>
        <p:txBody>
          <a:bodyPr wrap="none" rtlCol="0">
            <a:spAutoFit/>
          </a:bodyPr>
          <a:lstStyle/>
          <a:p>
            <a:r>
              <a:rPr lang="en-US" sz="3200" b="1">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SINH VIÊN THỰC HIỆN</a:t>
            </a:r>
          </a:p>
        </p:txBody>
      </p:sp>
      <p:sp>
        <p:nvSpPr>
          <p:cNvPr id="13" name="TextBox 12">
            <a:extLst>
              <a:ext uri="{FF2B5EF4-FFF2-40B4-BE49-F238E27FC236}">
                <a16:creationId xmlns:a16="http://schemas.microsoft.com/office/drawing/2014/main" id="{CC5C1277-580A-D920-A42C-8F5731551723}"/>
              </a:ext>
            </a:extLst>
          </p:cNvPr>
          <p:cNvSpPr txBox="1"/>
          <p:nvPr/>
        </p:nvSpPr>
        <p:spPr>
          <a:xfrm>
            <a:off x="466802" y="1598522"/>
            <a:ext cx="5315879" cy="461665"/>
          </a:xfrm>
          <a:prstGeom prst="rect">
            <a:avLst/>
          </a:prstGeom>
          <a:noFill/>
        </p:spPr>
        <p:txBody>
          <a:bodyPr wrap="none" rtlCol="0">
            <a:spAutoFit/>
          </a:bodyPr>
          <a:lstStyle/>
          <a:p>
            <a:r>
              <a:rPr lang="en-US" sz="2400" dirty="0" err="1"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Nguyễn</a:t>
            </a:r>
            <a:r>
              <a:rPr lang="en-US" sz="2400" dirty="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a:t>
            </a:r>
            <a:r>
              <a:rPr lang="en-US" sz="2400" dirty="0" err="1"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Phương</a:t>
            </a:r>
            <a:r>
              <a:rPr lang="en-US" sz="2400" dirty="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 Nam	19110402</a:t>
            </a:r>
            <a:endParaRPr lang="en-US" sz="2400" dirty="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825" name="Google Shape;381;p14">
            <a:extLst>
              <a:ext uri="{FF2B5EF4-FFF2-40B4-BE49-F238E27FC236}">
                <a16:creationId xmlns:a16="http://schemas.microsoft.com/office/drawing/2014/main" id="{75DD3F37-C908-5737-C36A-6A6FFE95203F}"/>
              </a:ext>
            </a:extLst>
          </p:cNvPr>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826" name="Google Shape;3050;p47">
            <a:extLst>
              <a:ext uri="{FF2B5EF4-FFF2-40B4-BE49-F238E27FC236}">
                <a16:creationId xmlns:a16="http://schemas.microsoft.com/office/drawing/2014/main" id="{02979DAE-2997-3867-ED93-6BC2C3E4F90A}"/>
              </a:ext>
            </a:extLst>
          </p:cNvPr>
          <p:cNvGrpSpPr/>
          <p:nvPr/>
        </p:nvGrpSpPr>
        <p:grpSpPr>
          <a:xfrm>
            <a:off x="5841531" y="1624419"/>
            <a:ext cx="2807494" cy="3212254"/>
            <a:chOff x="2152750" y="190500"/>
            <a:chExt cx="4293756" cy="4762499"/>
          </a:xfrm>
        </p:grpSpPr>
        <p:sp>
          <p:nvSpPr>
            <p:cNvPr id="827" name="Google Shape;3051;p47">
              <a:extLst>
                <a:ext uri="{FF2B5EF4-FFF2-40B4-BE49-F238E27FC236}">
                  <a16:creationId xmlns:a16="http://schemas.microsoft.com/office/drawing/2014/main" id="{3238293C-545B-8E21-9F5E-EBFB3FCB79D5}"/>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3052;p47">
              <a:extLst>
                <a:ext uri="{FF2B5EF4-FFF2-40B4-BE49-F238E27FC236}">
                  <a16:creationId xmlns:a16="http://schemas.microsoft.com/office/drawing/2014/main" id="{FA665D8C-CAB7-BFA1-7744-2667CBBFA6D7}"/>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3053;p47">
              <a:extLst>
                <a:ext uri="{FF2B5EF4-FFF2-40B4-BE49-F238E27FC236}">
                  <a16:creationId xmlns:a16="http://schemas.microsoft.com/office/drawing/2014/main" id="{6FE060DF-ADDD-08C7-29A1-DCD03E29BE9E}"/>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3054;p47">
              <a:extLst>
                <a:ext uri="{FF2B5EF4-FFF2-40B4-BE49-F238E27FC236}">
                  <a16:creationId xmlns:a16="http://schemas.microsoft.com/office/drawing/2014/main" id="{49DF2B4D-CFCC-1E82-5DA8-FBAA8CBCF20B}"/>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3055;p47">
              <a:extLst>
                <a:ext uri="{FF2B5EF4-FFF2-40B4-BE49-F238E27FC236}">
                  <a16:creationId xmlns:a16="http://schemas.microsoft.com/office/drawing/2014/main" id="{CA782658-5423-6EBA-B09C-DCB964F1278A}"/>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3056;p47">
              <a:extLst>
                <a:ext uri="{FF2B5EF4-FFF2-40B4-BE49-F238E27FC236}">
                  <a16:creationId xmlns:a16="http://schemas.microsoft.com/office/drawing/2014/main" id="{62292E53-147D-245D-49DA-318945B2D548}"/>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3057;p47">
              <a:extLst>
                <a:ext uri="{FF2B5EF4-FFF2-40B4-BE49-F238E27FC236}">
                  <a16:creationId xmlns:a16="http://schemas.microsoft.com/office/drawing/2014/main" id="{775C8453-759C-E978-1A33-403C9E6FF613}"/>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3058;p47">
              <a:extLst>
                <a:ext uri="{FF2B5EF4-FFF2-40B4-BE49-F238E27FC236}">
                  <a16:creationId xmlns:a16="http://schemas.microsoft.com/office/drawing/2014/main" id="{69943834-EA68-436D-D2E2-FB2625A1EF38}"/>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3059;p47">
              <a:extLst>
                <a:ext uri="{FF2B5EF4-FFF2-40B4-BE49-F238E27FC236}">
                  <a16:creationId xmlns:a16="http://schemas.microsoft.com/office/drawing/2014/main" id="{ACB2EE71-7EF0-3F90-C775-5D38C76DD793}"/>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3060;p47">
              <a:extLst>
                <a:ext uri="{FF2B5EF4-FFF2-40B4-BE49-F238E27FC236}">
                  <a16:creationId xmlns:a16="http://schemas.microsoft.com/office/drawing/2014/main" id="{6E7F671E-EE1A-52B6-8D2A-1FC2E7C584BE}"/>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3061;p47">
              <a:extLst>
                <a:ext uri="{FF2B5EF4-FFF2-40B4-BE49-F238E27FC236}">
                  <a16:creationId xmlns:a16="http://schemas.microsoft.com/office/drawing/2014/main" id="{50CBBDC9-23AF-2460-03D3-0085C9FE2782}"/>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3062;p47">
              <a:extLst>
                <a:ext uri="{FF2B5EF4-FFF2-40B4-BE49-F238E27FC236}">
                  <a16:creationId xmlns:a16="http://schemas.microsoft.com/office/drawing/2014/main" id="{14834D29-9674-CFA6-3C1F-8FEB7E370CE5}"/>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3063;p47">
              <a:extLst>
                <a:ext uri="{FF2B5EF4-FFF2-40B4-BE49-F238E27FC236}">
                  <a16:creationId xmlns:a16="http://schemas.microsoft.com/office/drawing/2014/main" id="{2EBC07A4-F82E-BA27-C2C7-3C24D9BCFF9D}"/>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3064;p47">
              <a:extLst>
                <a:ext uri="{FF2B5EF4-FFF2-40B4-BE49-F238E27FC236}">
                  <a16:creationId xmlns:a16="http://schemas.microsoft.com/office/drawing/2014/main" id="{4A22F93B-334D-4CD8-3726-B0A502662048}"/>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3065;p47">
              <a:extLst>
                <a:ext uri="{FF2B5EF4-FFF2-40B4-BE49-F238E27FC236}">
                  <a16:creationId xmlns:a16="http://schemas.microsoft.com/office/drawing/2014/main" id="{81C52E32-4E48-E091-2CE2-8CA2B8D15F3A}"/>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3066;p47">
              <a:extLst>
                <a:ext uri="{FF2B5EF4-FFF2-40B4-BE49-F238E27FC236}">
                  <a16:creationId xmlns:a16="http://schemas.microsoft.com/office/drawing/2014/main" id="{88851E3C-11BD-AE39-C9FA-95E455FD6B2C}"/>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3067;p47">
              <a:extLst>
                <a:ext uri="{FF2B5EF4-FFF2-40B4-BE49-F238E27FC236}">
                  <a16:creationId xmlns:a16="http://schemas.microsoft.com/office/drawing/2014/main" id="{9D140A4E-DF55-13CD-0160-AB2C9F76883A}"/>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3068;p47">
              <a:extLst>
                <a:ext uri="{FF2B5EF4-FFF2-40B4-BE49-F238E27FC236}">
                  <a16:creationId xmlns:a16="http://schemas.microsoft.com/office/drawing/2014/main" id="{FB265997-2DE9-7AC6-3DC1-C99AC5890E11}"/>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3069;p47">
              <a:extLst>
                <a:ext uri="{FF2B5EF4-FFF2-40B4-BE49-F238E27FC236}">
                  <a16:creationId xmlns:a16="http://schemas.microsoft.com/office/drawing/2014/main" id="{9C2BFE4E-FA07-B48F-3DAC-A0AA0700318E}"/>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3070;p47">
              <a:extLst>
                <a:ext uri="{FF2B5EF4-FFF2-40B4-BE49-F238E27FC236}">
                  <a16:creationId xmlns:a16="http://schemas.microsoft.com/office/drawing/2014/main" id="{F11170C5-AF50-89A5-F4CC-D55A996FEB0C}"/>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3071;p47">
              <a:extLst>
                <a:ext uri="{FF2B5EF4-FFF2-40B4-BE49-F238E27FC236}">
                  <a16:creationId xmlns:a16="http://schemas.microsoft.com/office/drawing/2014/main" id="{6B1C730F-2E05-36B5-896D-B1D7AE89CE06}"/>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3072;p47">
              <a:extLst>
                <a:ext uri="{FF2B5EF4-FFF2-40B4-BE49-F238E27FC236}">
                  <a16:creationId xmlns:a16="http://schemas.microsoft.com/office/drawing/2014/main" id="{42CC8A92-1494-DD98-EF18-1B8EF092C9EF}"/>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3073;p47">
              <a:extLst>
                <a:ext uri="{FF2B5EF4-FFF2-40B4-BE49-F238E27FC236}">
                  <a16:creationId xmlns:a16="http://schemas.microsoft.com/office/drawing/2014/main" id="{202AFDF4-236F-3846-E1C2-22A55E437A03}"/>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3074;p47">
              <a:extLst>
                <a:ext uri="{FF2B5EF4-FFF2-40B4-BE49-F238E27FC236}">
                  <a16:creationId xmlns:a16="http://schemas.microsoft.com/office/drawing/2014/main" id="{FBA7B0A4-1018-0501-3473-3D9D7BB5D442}"/>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3075;p47">
              <a:extLst>
                <a:ext uri="{FF2B5EF4-FFF2-40B4-BE49-F238E27FC236}">
                  <a16:creationId xmlns:a16="http://schemas.microsoft.com/office/drawing/2014/main" id="{421BB658-3B2D-633E-EF3A-56F7730CF58B}"/>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3076;p47">
              <a:extLst>
                <a:ext uri="{FF2B5EF4-FFF2-40B4-BE49-F238E27FC236}">
                  <a16:creationId xmlns:a16="http://schemas.microsoft.com/office/drawing/2014/main" id="{9CF61312-E4E6-FAAA-7D20-4D7E70B4917E}"/>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3077;p47">
              <a:extLst>
                <a:ext uri="{FF2B5EF4-FFF2-40B4-BE49-F238E27FC236}">
                  <a16:creationId xmlns:a16="http://schemas.microsoft.com/office/drawing/2014/main" id="{D02E989B-42DC-C648-7202-2624B6709DC9}"/>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3078;p47">
              <a:extLst>
                <a:ext uri="{FF2B5EF4-FFF2-40B4-BE49-F238E27FC236}">
                  <a16:creationId xmlns:a16="http://schemas.microsoft.com/office/drawing/2014/main" id="{6E4D35AA-FA58-ED30-AFAE-98B06F1981B4}"/>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3079;p47">
              <a:extLst>
                <a:ext uri="{FF2B5EF4-FFF2-40B4-BE49-F238E27FC236}">
                  <a16:creationId xmlns:a16="http://schemas.microsoft.com/office/drawing/2014/main" id="{CA343D3A-AD8C-CFC1-9B77-FD6C4FB3C779}"/>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3080;p47">
              <a:extLst>
                <a:ext uri="{FF2B5EF4-FFF2-40B4-BE49-F238E27FC236}">
                  <a16:creationId xmlns:a16="http://schemas.microsoft.com/office/drawing/2014/main" id="{A7745B1C-CDA9-8D29-0C40-CFD300EFEDE6}"/>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3081;p47">
              <a:extLst>
                <a:ext uri="{FF2B5EF4-FFF2-40B4-BE49-F238E27FC236}">
                  <a16:creationId xmlns:a16="http://schemas.microsoft.com/office/drawing/2014/main" id="{2BA1ED1F-27E5-CA09-2EF9-1CACDEE75E16}"/>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3082;p47">
              <a:extLst>
                <a:ext uri="{FF2B5EF4-FFF2-40B4-BE49-F238E27FC236}">
                  <a16:creationId xmlns:a16="http://schemas.microsoft.com/office/drawing/2014/main" id="{8D0DCFE0-23C2-8F4B-AA39-791FAFD8973A}"/>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3083;p47">
              <a:extLst>
                <a:ext uri="{FF2B5EF4-FFF2-40B4-BE49-F238E27FC236}">
                  <a16:creationId xmlns:a16="http://schemas.microsoft.com/office/drawing/2014/main" id="{B0B07B76-4B2C-0D46-50E4-B228B556F161}"/>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3084;p47">
              <a:extLst>
                <a:ext uri="{FF2B5EF4-FFF2-40B4-BE49-F238E27FC236}">
                  <a16:creationId xmlns:a16="http://schemas.microsoft.com/office/drawing/2014/main" id="{0EF9C587-1443-596E-89B8-6BEDE76AD8EB}"/>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3085;p47">
              <a:extLst>
                <a:ext uri="{FF2B5EF4-FFF2-40B4-BE49-F238E27FC236}">
                  <a16:creationId xmlns:a16="http://schemas.microsoft.com/office/drawing/2014/main" id="{1F9B46CD-2FC3-09D1-90F5-E84D56D55487}"/>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3086;p47">
              <a:extLst>
                <a:ext uri="{FF2B5EF4-FFF2-40B4-BE49-F238E27FC236}">
                  <a16:creationId xmlns:a16="http://schemas.microsoft.com/office/drawing/2014/main" id="{464DCE41-A47B-2230-5815-274032986090}"/>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3087;p47">
              <a:extLst>
                <a:ext uri="{FF2B5EF4-FFF2-40B4-BE49-F238E27FC236}">
                  <a16:creationId xmlns:a16="http://schemas.microsoft.com/office/drawing/2014/main" id="{EDC9366C-D709-3C59-0A9D-5A5D12B895B7}"/>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3088;p47">
              <a:extLst>
                <a:ext uri="{FF2B5EF4-FFF2-40B4-BE49-F238E27FC236}">
                  <a16:creationId xmlns:a16="http://schemas.microsoft.com/office/drawing/2014/main" id="{B120449F-D3AC-8DCF-AD04-7B715077DC28}"/>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3089;p47">
              <a:extLst>
                <a:ext uri="{FF2B5EF4-FFF2-40B4-BE49-F238E27FC236}">
                  <a16:creationId xmlns:a16="http://schemas.microsoft.com/office/drawing/2014/main" id="{B9FC0CF7-36A5-95E7-87E5-3F921A2ADF39}"/>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3090;p47">
              <a:extLst>
                <a:ext uri="{FF2B5EF4-FFF2-40B4-BE49-F238E27FC236}">
                  <a16:creationId xmlns:a16="http://schemas.microsoft.com/office/drawing/2014/main" id="{0C2E37EC-11AE-8877-6A67-A9FB764B857D}"/>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3091;p47">
              <a:extLst>
                <a:ext uri="{FF2B5EF4-FFF2-40B4-BE49-F238E27FC236}">
                  <a16:creationId xmlns:a16="http://schemas.microsoft.com/office/drawing/2014/main" id="{88A6B43E-C583-B12E-DF7C-53CF4990D263}"/>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3092;p47">
              <a:extLst>
                <a:ext uri="{FF2B5EF4-FFF2-40B4-BE49-F238E27FC236}">
                  <a16:creationId xmlns:a16="http://schemas.microsoft.com/office/drawing/2014/main" id="{515F6571-57FE-5F87-E9F1-D71E7C2B26D3}"/>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3093;p47">
              <a:extLst>
                <a:ext uri="{FF2B5EF4-FFF2-40B4-BE49-F238E27FC236}">
                  <a16:creationId xmlns:a16="http://schemas.microsoft.com/office/drawing/2014/main" id="{CF8151CB-686B-9E05-F1BF-9FCC47858963}"/>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3094;p47">
              <a:extLst>
                <a:ext uri="{FF2B5EF4-FFF2-40B4-BE49-F238E27FC236}">
                  <a16:creationId xmlns:a16="http://schemas.microsoft.com/office/drawing/2014/main" id="{01204FFA-2070-37BE-DF09-7A40AB06EC87}"/>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3095;p47">
              <a:extLst>
                <a:ext uri="{FF2B5EF4-FFF2-40B4-BE49-F238E27FC236}">
                  <a16:creationId xmlns:a16="http://schemas.microsoft.com/office/drawing/2014/main" id="{F9F474FC-C4EB-E6A4-F4A6-BC9F87508F8C}"/>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3096;p47">
              <a:extLst>
                <a:ext uri="{FF2B5EF4-FFF2-40B4-BE49-F238E27FC236}">
                  <a16:creationId xmlns:a16="http://schemas.microsoft.com/office/drawing/2014/main" id="{CF38279A-039F-1E36-F2F0-039472917914}"/>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3097;p47">
              <a:extLst>
                <a:ext uri="{FF2B5EF4-FFF2-40B4-BE49-F238E27FC236}">
                  <a16:creationId xmlns:a16="http://schemas.microsoft.com/office/drawing/2014/main" id="{26A257FE-B849-E494-3DED-C665C39FE778}"/>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3098;p47">
              <a:extLst>
                <a:ext uri="{FF2B5EF4-FFF2-40B4-BE49-F238E27FC236}">
                  <a16:creationId xmlns:a16="http://schemas.microsoft.com/office/drawing/2014/main" id="{73DE9DD7-818D-0075-6CF9-987292AB22B6}"/>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3099;p47">
              <a:extLst>
                <a:ext uri="{FF2B5EF4-FFF2-40B4-BE49-F238E27FC236}">
                  <a16:creationId xmlns:a16="http://schemas.microsoft.com/office/drawing/2014/main" id="{653F285B-72F7-6A90-EA59-4BDE89EF4B94}"/>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3100;p47">
              <a:extLst>
                <a:ext uri="{FF2B5EF4-FFF2-40B4-BE49-F238E27FC236}">
                  <a16:creationId xmlns:a16="http://schemas.microsoft.com/office/drawing/2014/main" id="{9A720623-2C6A-87FE-1139-288230C8B4F0}"/>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3101;p47">
              <a:extLst>
                <a:ext uri="{FF2B5EF4-FFF2-40B4-BE49-F238E27FC236}">
                  <a16:creationId xmlns:a16="http://schemas.microsoft.com/office/drawing/2014/main" id="{5866C4EA-2404-6B07-C798-99B7A71B1E3C}"/>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3102;p47">
              <a:extLst>
                <a:ext uri="{FF2B5EF4-FFF2-40B4-BE49-F238E27FC236}">
                  <a16:creationId xmlns:a16="http://schemas.microsoft.com/office/drawing/2014/main" id="{4FBFC1B7-CF99-94B6-B464-5E9BA438A78C}"/>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3103;p47">
              <a:extLst>
                <a:ext uri="{FF2B5EF4-FFF2-40B4-BE49-F238E27FC236}">
                  <a16:creationId xmlns:a16="http://schemas.microsoft.com/office/drawing/2014/main" id="{A440E188-68C5-98A5-D9D1-71D1FDA9A13F}"/>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3104;p47">
              <a:extLst>
                <a:ext uri="{FF2B5EF4-FFF2-40B4-BE49-F238E27FC236}">
                  <a16:creationId xmlns:a16="http://schemas.microsoft.com/office/drawing/2014/main" id="{ABF52C0A-E4D1-4F49-2F84-366B3F1FCD00}"/>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3105;p47">
              <a:extLst>
                <a:ext uri="{FF2B5EF4-FFF2-40B4-BE49-F238E27FC236}">
                  <a16:creationId xmlns:a16="http://schemas.microsoft.com/office/drawing/2014/main" id="{7B009F98-2B94-A78B-7372-30BF9E29F940}"/>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3106;p47">
              <a:extLst>
                <a:ext uri="{FF2B5EF4-FFF2-40B4-BE49-F238E27FC236}">
                  <a16:creationId xmlns:a16="http://schemas.microsoft.com/office/drawing/2014/main" id="{68F9BB97-33F4-E3AD-45CB-03638B79BC05}"/>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3107;p47">
              <a:extLst>
                <a:ext uri="{FF2B5EF4-FFF2-40B4-BE49-F238E27FC236}">
                  <a16:creationId xmlns:a16="http://schemas.microsoft.com/office/drawing/2014/main" id="{28AFDADC-5812-76D9-AD1C-95C35C530C86}"/>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3108;p47">
              <a:extLst>
                <a:ext uri="{FF2B5EF4-FFF2-40B4-BE49-F238E27FC236}">
                  <a16:creationId xmlns:a16="http://schemas.microsoft.com/office/drawing/2014/main" id="{00ECEF1A-B586-6F0F-4E03-F33D6DFC4B29}"/>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3109;p47">
              <a:extLst>
                <a:ext uri="{FF2B5EF4-FFF2-40B4-BE49-F238E27FC236}">
                  <a16:creationId xmlns:a16="http://schemas.microsoft.com/office/drawing/2014/main" id="{E6360CC0-D9CE-349F-34BD-262DC2A8DA23}"/>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3110;p47">
              <a:extLst>
                <a:ext uri="{FF2B5EF4-FFF2-40B4-BE49-F238E27FC236}">
                  <a16:creationId xmlns:a16="http://schemas.microsoft.com/office/drawing/2014/main" id="{9FED10FF-65F3-A6DD-DE3F-8B7D044CEF35}"/>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3111;p47">
              <a:extLst>
                <a:ext uri="{FF2B5EF4-FFF2-40B4-BE49-F238E27FC236}">
                  <a16:creationId xmlns:a16="http://schemas.microsoft.com/office/drawing/2014/main" id="{F684CBE7-7969-EAC7-A4B5-EA1D6A408CCB}"/>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3112;p47">
              <a:extLst>
                <a:ext uri="{FF2B5EF4-FFF2-40B4-BE49-F238E27FC236}">
                  <a16:creationId xmlns:a16="http://schemas.microsoft.com/office/drawing/2014/main" id="{B9D91D85-44BA-2672-CA3C-C627CD8D5F73}"/>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3113;p47">
              <a:extLst>
                <a:ext uri="{FF2B5EF4-FFF2-40B4-BE49-F238E27FC236}">
                  <a16:creationId xmlns:a16="http://schemas.microsoft.com/office/drawing/2014/main" id="{5DAFAAB0-5CCE-80E0-2B53-9F1EA8CCE507}"/>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3114;p47">
              <a:extLst>
                <a:ext uri="{FF2B5EF4-FFF2-40B4-BE49-F238E27FC236}">
                  <a16:creationId xmlns:a16="http://schemas.microsoft.com/office/drawing/2014/main" id="{9E78F813-8BF9-6D62-7B7F-27E3B2F4DF63}"/>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3115;p47">
              <a:extLst>
                <a:ext uri="{FF2B5EF4-FFF2-40B4-BE49-F238E27FC236}">
                  <a16:creationId xmlns:a16="http://schemas.microsoft.com/office/drawing/2014/main" id="{23553690-AEA9-1FB4-C6A6-0089A4C398A9}"/>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3116;p47">
              <a:extLst>
                <a:ext uri="{FF2B5EF4-FFF2-40B4-BE49-F238E27FC236}">
                  <a16:creationId xmlns:a16="http://schemas.microsoft.com/office/drawing/2014/main" id="{DE0B7DD6-7240-E7E3-FF50-B40BA340D207}"/>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3117;p47">
              <a:extLst>
                <a:ext uri="{FF2B5EF4-FFF2-40B4-BE49-F238E27FC236}">
                  <a16:creationId xmlns:a16="http://schemas.microsoft.com/office/drawing/2014/main" id="{75897879-7F16-D145-FA54-0E362D421043}"/>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3118;p47">
              <a:extLst>
                <a:ext uri="{FF2B5EF4-FFF2-40B4-BE49-F238E27FC236}">
                  <a16:creationId xmlns:a16="http://schemas.microsoft.com/office/drawing/2014/main" id="{F2036275-63F1-F424-4715-CFB37BBEE6B3}"/>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3119;p47">
              <a:extLst>
                <a:ext uri="{FF2B5EF4-FFF2-40B4-BE49-F238E27FC236}">
                  <a16:creationId xmlns:a16="http://schemas.microsoft.com/office/drawing/2014/main" id="{5B2D239D-E549-BA41-AA7C-EF978BB3E9ED}"/>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3120;p47">
              <a:extLst>
                <a:ext uri="{FF2B5EF4-FFF2-40B4-BE49-F238E27FC236}">
                  <a16:creationId xmlns:a16="http://schemas.microsoft.com/office/drawing/2014/main" id="{66119F34-DB12-B48F-E882-B9CD62BB7080}"/>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3121;p47">
              <a:extLst>
                <a:ext uri="{FF2B5EF4-FFF2-40B4-BE49-F238E27FC236}">
                  <a16:creationId xmlns:a16="http://schemas.microsoft.com/office/drawing/2014/main" id="{240E1D7B-8C79-AE1C-749C-912661BD8FF3}"/>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3122;p47">
              <a:extLst>
                <a:ext uri="{FF2B5EF4-FFF2-40B4-BE49-F238E27FC236}">
                  <a16:creationId xmlns:a16="http://schemas.microsoft.com/office/drawing/2014/main" id="{281097B6-800C-02FC-4D77-F57C2D7C6C2A}"/>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3123;p47">
              <a:extLst>
                <a:ext uri="{FF2B5EF4-FFF2-40B4-BE49-F238E27FC236}">
                  <a16:creationId xmlns:a16="http://schemas.microsoft.com/office/drawing/2014/main" id="{BF08E274-5632-CFA3-6D02-69041AC719E3}"/>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3124;p47">
              <a:extLst>
                <a:ext uri="{FF2B5EF4-FFF2-40B4-BE49-F238E27FC236}">
                  <a16:creationId xmlns:a16="http://schemas.microsoft.com/office/drawing/2014/main" id="{ED07472F-0A5B-E4DB-1637-DD158C0AD5E5}"/>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1" name="Google Shape;3125;p47">
              <a:extLst>
                <a:ext uri="{FF2B5EF4-FFF2-40B4-BE49-F238E27FC236}">
                  <a16:creationId xmlns:a16="http://schemas.microsoft.com/office/drawing/2014/main" id="{F564A1AF-2354-0D39-C1BD-977645180A45}"/>
                </a:ext>
              </a:extLst>
            </p:cNvPr>
            <p:cNvGrpSpPr/>
            <p:nvPr/>
          </p:nvGrpSpPr>
          <p:grpSpPr>
            <a:xfrm>
              <a:off x="3923682" y="3244965"/>
              <a:ext cx="195764" cy="131404"/>
              <a:chOff x="5733332" y="4102215"/>
              <a:chExt cx="195764" cy="131404"/>
            </a:xfrm>
          </p:grpSpPr>
          <p:sp>
            <p:nvSpPr>
              <p:cNvPr id="926" name="Google Shape;3126;p47">
                <a:extLst>
                  <a:ext uri="{FF2B5EF4-FFF2-40B4-BE49-F238E27FC236}">
                    <a16:creationId xmlns:a16="http://schemas.microsoft.com/office/drawing/2014/main" id="{B99E2B63-AEA2-CA9E-0714-5343156791C6}"/>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3127;p47">
                <a:extLst>
                  <a:ext uri="{FF2B5EF4-FFF2-40B4-BE49-F238E27FC236}">
                    <a16:creationId xmlns:a16="http://schemas.microsoft.com/office/drawing/2014/main" id="{312189AF-65B4-BCC3-523F-82453995F474}"/>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3128;p47">
                <a:extLst>
                  <a:ext uri="{FF2B5EF4-FFF2-40B4-BE49-F238E27FC236}">
                    <a16:creationId xmlns:a16="http://schemas.microsoft.com/office/drawing/2014/main" id="{4C3BE524-CACE-EF31-0F01-1E1A47987BF5}"/>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3129;p47">
                <a:extLst>
                  <a:ext uri="{FF2B5EF4-FFF2-40B4-BE49-F238E27FC236}">
                    <a16:creationId xmlns:a16="http://schemas.microsoft.com/office/drawing/2014/main" id="{BC62B24E-0ADD-C3E5-8BB8-8BF1BB70A1EC}"/>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3130;p47">
                <a:extLst>
                  <a:ext uri="{FF2B5EF4-FFF2-40B4-BE49-F238E27FC236}">
                    <a16:creationId xmlns:a16="http://schemas.microsoft.com/office/drawing/2014/main" id="{C19C88FA-5C29-A898-3B1A-4C08BA20C1FE}"/>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3131;p47">
                <a:extLst>
                  <a:ext uri="{FF2B5EF4-FFF2-40B4-BE49-F238E27FC236}">
                    <a16:creationId xmlns:a16="http://schemas.microsoft.com/office/drawing/2014/main" id="{19AD2C4A-951B-F747-0AA7-4529DC61A344}"/>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3132;p47">
                <a:extLst>
                  <a:ext uri="{FF2B5EF4-FFF2-40B4-BE49-F238E27FC236}">
                    <a16:creationId xmlns:a16="http://schemas.microsoft.com/office/drawing/2014/main" id="{FBD22D95-9C77-F228-391A-9D80229AA436}"/>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3133;p47">
                <a:extLst>
                  <a:ext uri="{FF2B5EF4-FFF2-40B4-BE49-F238E27FC236}">
                    <a16:creationId xmlns:a16="http://schemas.microsoft.com/office/drawing/2014/main" id="{BCFE16D8-D179-8DCE-8E3E-9E6EFEB842D3}"/>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3134;p47">
                <a:extLst>
                  <a:ext uri="{FF2B5EF4-FFF2-40B4-BE49-F238E27FC236}">
                    <a16:creationId xmlns:a16="http://schemas.microsoft.com/office/drawing/2014/main" id="{3D007B76-88FA-DD0A-CF90-37157CFBEB64}"/>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2" name="Google Shape;3135;p47">
              <a:extLst>
                <a:ext uri="{FF2B5EF4-FFF2-40B4-BE49-F238E27FC236}">
                  <a16:creationId xmlns:a16="http://schemas.microsoft.com/office/drawing/2014/main" id="{1CA352E2-3B9C-4B06-C3EF-4B861D9ECBD5}"/>
                </a:ext>
              </a:extLst>
            </p:cNvPr>
            <p:cNvGrpSpPr/>
            <p:nvPr/>
          </p:nvGrpSpPr>
          <p:grpSpPr>
            <a:xfrm flipH="1">
              <a:off x="3829267" y="2465054"/>
              <a:ext cx="683694" cy="518573"/>
              <a:chOff x="6621095" y="1452181"/>
              <a:chExt cx="330894" cy="250785"/>
            </a:xfrm>
          </p:grpSpPr>
          <p:sp>
            <p:nvSpPr>
              <p:cNvPr id="921" name="Google Shape;3136;p47">
                <a:extLst>
                  <a:ext uri="{FF2B5EF4-FFF2-40B4-BE49-F238E27FC236}">
                    <a16:creationId xmlns:a16="http://schemas.microsoft.com/office/drawing/2014/main" id="{2AE625D3-96AA-6F57-FFBD-A931ECD88391}"/>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3137;p47">
                <a:extLst>
                  <a:ext uri="{FF2B5EF4-FFF2-40B4-BE49-F238E27FC236}">
                    <a16:creationId xmlns:a16="http://schemas.microsoft.com/office/drawing/2014/main" id="{935BEEA2-D22A-29BA-5220-43E07B963437}"/>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3138;p47">
                <a:extLst>
                  <a:ext uri="{FF2B5EF4-FFF2-40B4-BE49-F238E27FC236}">
                    <a16:creationId xmlns:a16="http://schemas.microsoft.com/office/drawing/2014/main" id="{8055FF54-A8CE-401A-2CA2-3431EC9D9A54}"/>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3139;p47">
                <a:extLst>
                  <a:ext uri="{FF2B5EF4-FFF2-40B4-BE49-F238E27FC236}">
                    <a16:creationId xmlns:a16="http://schemas.microsoft.com/office/drawing/2014/main" id="{584F4EA5-41EE-1C5E-5AE9-3589E8575A5D}"/>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3140;p47">
                <a:extLst>
                  <a:ext uri="{FF2B5EF4-FFF2-40B4-BE49-F238E27FC236}">
                    <a16:creationId xmlns:a16="http://schemas.microsoft.com/office/drawing/2014/main" id="{2074C83A-F33F-6152-2694-B64E2FFCCA05}"/>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3" name="Google Shape;3141;p47">
              <a:extLst>
                <a:ext uri="{FF2B5EF4-FFF2-40B4-BE49-F238E27FC236}">
                  <a16:creationId xmlns:a16="http://schemas.microsoft.com/office/drawing/2014/main" id="{3EC21B40-4151-34C6-973D-FFAEFED320AB}"/>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3142;p47">
              <a:extLst>
                <a:ext uri="{FF2B5EF4-FFF2-40B4-BE49-F238E27FC236}">
                  <a16:creationId xmlns:a16="http://schemas.microsoft.com/office/drawing/2014/main" id="{ABF47D50-3B1E-41E4-16AB-7F774DFE6051}"/>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3143;p47">
              <a:extLst>
                <a:ext uri="{FF2B5EF4-FFF2-40B4-BE49-F238E27FC236}">
                  <a16:creationId xmlns:a16="http://schemas.microsoft.com/office/drawing/2014/main" id="{616C4605-DF56-4E4A-F3D7-D9BC73511371}"/>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3144;p47">
              <a:extLst>
                <a:ext uri="{FF2B5EF4-FFF2-40B4-BE49-F238E27FC236}">
                  <a16:creationId xmlns:a16="http://schemas.microsoft.com/office/drawing/2014/main" id="{987726F2-AF8C-B292-8A22-C6046C0908CA}"/>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3145;p47">
              <a:extLst>
                <a:ext uri="{FF2B5EF4-FFF2-40B4-BE49-F238E27FC236}">
                  <a16:creationId xmlns:a16="http://schemas.microsoft.com/office/drawing/2014/main" id="{7CDFB969-89F4-A3B8-CA58-C45A7E4103CF}"/>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3146;p47">
              <a:extLst>
                <a:ext uri="{FF2B5EF4-FFF2-40B4-BE49-F238E27FC236}">
                  <a16:creationId xmlns:a16="http://schemas.microsoft.com/office/drawing/2014/main" id="{66DB2E3B-669D-91E4-D388-E9B31ADDC4F9}"/>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3147;p47">
              <a:extLst>
                <a:ext uri="{FF2B5EF4-FFF2-40B4-BE49-F238E27FC236}">
                  <a16:creationId xmlns:a16="http://schemas.microsoft.com/office/drawing/2014/main" id="{30B68C52-54C8-0056-97E9-AA739AE002FB}"/>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3148;p47">
              <a:extLst>
                <a:ext uri="{FF2B5EF4-FFF2-40B4-BE49-F238E27FC236}">
                  <a16:creationId xmlns:a16="http://schemas.microsoft.com/office/drawing/2014/main" id="{BF6B60BE-920F-E813-F3A5-4897E071C42A}"/>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3149;p47">
              <a:extLst>
                <a:ext uri="{FF2B5EF4-FFF2-40B4-BE49-F238E27FC236}">
                  <a16:creationId xmlns:a16="http://schemas.microsoft.com/office/drawing/2014/main" id="{2C79F7A3-8D44-9F85-3F10-A8D6008DE768}"/>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3150;p47">
              <a:extLst>
                <a:ext uri="{FF2B5EF4-FFF2-40B4-BE49-F238E27FC236}">
                  <a16:creationId xmlns:a16="http://schemas.microsoft.com/office/drawing/2014/main" id="{3A83CAD7-23DF-6839-7298-3433EFBA3A75}"/>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3151;p47">
              <a:extLst>
                <a:ext uri="{FF2B5EF4-FFF2-40B4-BE49-F238E27FC236}">
                  <a16:creationId xmlns:a16="http://schemas.microsoft.com/office/drawing/2014/main" id="{F18B3BC9-278E-E1EB-4508-1A713EA8BE53}"/>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3152;p47">
              <a:extLst>
                <a:ext uri="{FF2B5EF4-FFF2-40B4-BE49-F238E27FC236}">
                  <a16:creationId xmlns:a16="http://schemas.microsoft.com/office/drawing/2014/main" id="{E1ADE10F-F003-A35E-2EC4-DB6C65A76A74}"/>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3153;p47">
              <a:extLst>
                <a:ext uri="{FF2B5EF4-FFF2-40B4-BE49-F238E27FC236}">
                  <a16:creationId xmlns:a16="http://schemas.microsoft.com/office/drawing/2014/main" id="{384AD5BF-7B6F-F378-A7CA-969349DE6211}"/>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3154;p47">
              <a:extLst>
                <a:ext uri="{FF2B5EF4-FFF2-40B4-BE49-F238E27FC236}">
                  <a16:creationId xmlns:a16="http://schemas.microsoft.com/office/drawing/2014/main" id="{96CFF74D-EC42-ECFC-7C86-A60ACFF1D228}"/>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3155;p47">
              <a:extLst>
                <a:ext uri="{FF2B5EF4-FFF2-40B4-BE49-F238E27FC236}">
                  <a16:creationId xmlns:a16="http://schemas.microsoft.com/office/drawing/2014/main" id="{7EA2320A-1279-B769-16F8-8C96EA2B32AB}"/>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3156;p47">
              <a:extLst>
                <a:ext uri="{FF2B5EF4-FFF2-40B4-BE49-F238E27FC236}">
                  <a16:creationId xmlns:a16="http://schemas.microsoft.com/office/drawing/2014/main" id="{25905D51-C131-5640-0090-9678F433AAB9}"/>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3157;p47">
              <a:extLst>
                <a:ext uri="{FF2B5EF4-FFF2-40B4-BE49-F238E27FC236}">
                  <a16:creationId xmlns:a16="http://schemas.microsoft.com/office/drawing/2014/main" id="{7E60DFC1-11A8-0C43-A856-863DD967C3B2}"/>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3158;p47">
              <a:extLst>
                <a:ext uri="{FF2B5EF4-FFF2-40B4-BE49-F238E27FC236}">
                  <a16:creationId xmlns:a16="http://schemas.microsoft.com/office/drawing/2014/main" id="{B9B708EA-A531-CCB7-E617-1FEB860BB382}"/>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4540377"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a:latin typeface="HYWenHei-85W" panose="00020600040101010101" pitchFamily="18" charset="-128"/>
                <a:ea typeface="HYWenHei-85W" panose="00020600040101010101" pitchFamily="18" charset="-128"/>
                <a:cs typeface="HYWenHei-85W" panose="00020600040101010101" pitchFamily="18" charset="-128"/>
              </a:rPr>
              <a:t>Công nghệ sử dụng</a:t>
            </a:r>
            <a:endParaRPr sz="3600" b="1">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28128" y="461434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396" name="TextBox 395">
            <a:extLst>
              <a:ext uri="{FF2B5EF4-FFF2-40B4-BE49-F238E27FC236}">
                <a16:creationId xmlns:a16="http://schemas.microsoft.com/office/drawing/2014/main" id="{469F943F-92C2-2D2D-11FB-53B6582B3809}"/>
              </a:ext>
            </a:extLst>
          </p:cNvPr>
          <p:cNvSpPr txBox="1"/>
          <p:nvPr/>
        </p:nvSpPr>
        <p:spPr>
          <a:xfrm>
            <a:off x="2153535" y="1333883"/>
            <a:ext cx="1606102" cy="523220"/>
          </a:xfrm>
          <a:prstGeom prst="rect">
            <a:avLst/>
          </a:prstGeom>
          <a:noFill/>
        </p:spPr>
        <p:txBody>
          <a:bodyPr wrap="square" rtlCol="0">
            <a:spAutoFit/>
          </a:bodyPr>
          <a:lstStyle/>
          <a:p>
            <a:r>
              <a:rPr lang="en-US" sz="2800" b="1" smtClean="0">
                <a:solidFill>
                  <a:srgbClr val="01579B"/>
                </a:solidFill>
                <a:latin typeface="HYWenHei-85W" panose="00020600040101010101" pitchFamily="18" charset="-128"/>
                <a:ea typeface="HYWenHei-85W" panose="00020600040101010101" pitchFamily="18" charset="-128"/>
                <a:cs typeface="HYWenHei-85W" panose="00020600040101010101" pitchFamily="18" charset="-128"/>
              </a:rPr>
              <a:t>Kotlin</a:t>
            </a:r>
            <a:endParaRPr lang="en-US" sz="2800" b="1">
              <a:solidFill>
                <a:srgbClr val="01579B"/>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99" name="TextBox 398">
            <a:extLst>
              <a:ext uri="{FF2B5EF4-FFF2-40B4-BE49-F238E27FC236}">
                <a16:creationId xmlns:a16="http://schemas.microsoft.com/office/drawing/2014/main" id="{56CDBBC0-3A94-C227-3A2C-287D283AA7BB}"/>
              </a:ext>
            </a:extLst>
          </p:cNvPr>
          <p:cNvSpPr txBox="1"/>
          <p:nvPr/>
        </p:nvSpPr>
        <p:spPr>
          <a:xfrm>
            <a:off x="2153535" y="2727050"/>
            <a:ext cx="1861407" cy="523220"/>
          </a:xfrm>
          <a:prstGeom prst="rect">
            <a:avLst/>
          </a:prstGeom>
          <a:noFill/>
        </p:spPr>
        <p:txBody>
          <a:bodyPr wrap="none" rtlCol="0">
            <a:spAutoFit/>
          </a:bodyPr>
          <a:lstStyle/>
          <a:p>
            <a:r>
              <a:rPr lang="en-US" sz="2800" b="1" smtClean="0">
                <a:solidFill>
                  <a:schemeClr val="accent1">
                    <a:lumMod val="75000"/>
                  </a:schemeClr>
                </a:solidFill>
                <a:latin typeface="HYWenHei-85W" panose="00020600040101010101" pitchFamily="18" charset="-128"/>
                <a:ea typeface="HYWenHei-85W" panose="00020600040101010101" pitchFamily="18" charset="-128"/>
                <a:cs typeface="HYWenHei-85W" panose="00020600040101010101" pitchFamily="18" charset="-128"/>
              </a:rPr>
              <a:t>Room DB</a:t>
            </a:r>
            <a:endParaRPr lang="en-US" sz="2800" b="1">
              <a:solidFill>
                <a:schemeClr val="accent1">
                  <a:lumMod val="75000"/>
                </a:schemeClr>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400" name="TextBox 399">
            <a:extLst>
              <a:ext uri="{FF2B5EF4-FFF2-40B4-BE49-F238E27FC236}">
                <a16:creationId xmlns:a16="http://schemas.microsoft.com/office/drawing/2014/main" id="{8529944C-FAF9-9AE0-A21C-145D61AFFD89}"/>
              </a:ext>
            </a:extLst>
          </p:cNvPr>
          <p:cNvSpPr txBox="1"/>
          <p:nvPr/>
        </p:nvSpPr>
        <p:spPr>
          <a:xfrm>
            <a:off x="5478760" y="1118439"/>
            <a:ext cx="2871299" cy="954107"/>
          </a:xfrm>
          <a:prstGeom prst="rect">
            <a:avLst/>
          </a:prstGeom>
          <a:noFill/>
        </p:spPr>
        <p:txBody>
          <a:bodyPr wrap="none" rtlCol="0">
            <a:spAutoFit/>
          </a:bodyPr>
          <a:lstStyle/>
          <a:p>
            <a:pPr algn="ctr"/>
            <a:r>
              <a:rPr lang="en-US" sz="2800" b="1" smtClean="0">
                <a:solidFill>
                  <a:srgbClr val="880000"/>
                </a:solidFill>
                <a:latin typeface="HYWenHei-85W" panose="00020600040101010101" pitchFamily="18" charset="-128"/>
                <a:ea typeface="HYWenHei-85W" panose="00020600040101010101" pitchFamily="18" charset="-128"/>
                <a:cs typeface="HYWenHei-85W" panose="00020600040101010101" pitchFamily="18" charset="-128"/>
              </a:rPr>
              <a:t>MVVM</a:t>
            </a:r>
            <a:br>
              <a:rPr lang="en-US" sz="2800" b="1" smtClean="0">
                <a:solidFill>
                  <a:srgbClr val="880000"/>
                </a:solidFill>
                <a:latin typeface="HYWenHei-85W" panose="00020600040101010101" pitchFamily="18" charset="-128"/>
                <a:ea typeface="HYWenHei-85W" panose="00020600040101010101" pitchFamily="18" charset="-128"/>
                <a:cs typeface="HYWenHei-85W" panose="00020600040101010101" pitchFamily="18" charset="-128"/>
              </a:rPr>
            </a:br>
            <a:r>
              <a:rPr lang="en-US" sz="2800" b="1" smtClean="0">
                <a:solidFill>
                  <a:srgbClr val="880000"/>
                </a:solidFill>
                <a:latin typeface="HYWenHei-85W" panose="00020600040101010101" pitchFamily="18" charset="-128"/>
                <a:ea typeface="HYWenHei-85W" panose="00020600040101010101" pitchFamily="18" charset="-128"/>
                <a:cs typeface="HYWenHei-85W" panose="00020600040101010101" pitchFamily="18" charset="-128"/>
              </a:rPr>
              <a:t>design pattern</a:t>
            </a:r>
            <a:endParaRPr lang="en-US" sz="2800" b="1">
              <a:solidFill>
                <a:srgbClr val="880000"/>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19" name="TextBox 1118">
            <a:extLst>
              <a:ext uri="{FF2B5EF4-FFF2-40B4-BE49-F238E27FC236}">
                <a16:creationId xmlns:a16="http://schemas.microsoft.com/office/drawing/2014/main" id="{DA5DB397-B7D7-505E-98E7-E25946C8B307}"/>
              </a:ext>
            </a:extLst>
          </p:cNvPr>
          <p:cNvSpPr txBox="1"/>
          <p:nvPr/>
        </p:nvSpPr>
        <p:spPr>
          <a:xfrm>
            <a:off x="5478760" y="2738854"/>
            <a:ext cx="2369559" cy="523220"/>
          </a:xfrm>
          <a:prstGeom prst="rect">
            <a:avLst/>
          </a:prstGeom>
          <a:noFill/>
        </p:spPr>
        <p:txBody>
          <a:bodyPr wrap="none" rtlCol="0">
            <a:spAutoFit/>
          </a:bodyPr>
          <a:lstStyle/>
          <a:p>
            <a:r>
              <a:rPr lang="en-US" sz="2800" b="1" smtClean="0">
                <a:solidFill>
                  <a:schemeClr val="accent5"/>
                </a:solidFill>
                <a:latin typeface="HYWenHei-85W" panose="00020600040101010101" pitchFamily="18" charset="-128"/>
                <a:ea typeface="HYWenHei-85W" panose="00020600040101010101" pitchFamily="18" charset="-128"/>
                <a:cs typeface="HYWenHei-85W" panose="00020600040101010101" pitchFamily="18" charset="-128"/>
              </a:rPr>
              <a:t>Firebase DB</a:t>
            </a:r>
            <a:endParaRPr lang="en-US" sz="2800" b="1">
              <a:solidFill>
                <a:schemeClr val="accent5"/>
              </a:solidFill>
              <a:latin typeface="HYWenHei-85W" panose="00020600040101010101" pitchFamily="18" charset="-128"/>
              <a:ea typeface="HYWenHei-85W" panose="00020600040101010101" pitchFamily="18" charset="-128"/>
              <a:cs typeface="HYWenHei-85W" panose="00020600040101010101" pitchFamily="18" charset="-128"/>
            </a:endParaRPr>
          </a:p>
        </p:txBody>
      </p:sp>
      <p:pic>
        <p:nvPicPr>
          <p:cNvPr id="2050" name="Picture 2" descr="Tập tin:Kotlin Icon.svg – Wikipedia tiếng Việ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11" y="1026664"/>
            <a:ext cx="1137658" cy="11376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droid-mvvm-example/README.md at master · irontec/android-mvvm-example ·  GitHu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535" y="969125"/>
            <a:ext cx="1252736" cy="12527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droid SQLite CRUD and Search Fil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957" y="2395616"/>
            <a:ext cx="1186089" cy="11860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ndroid Firebase Tutorial for Beginners - Create Your First Full-Stack Ap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3610" y="2501502"/>
            <a:ext cx="733573" cy="99792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File:Diagrams.net Logo.svg - Wikimedia Commo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811" y="3812999"/>
            <a:ext cx="1079463" cy="107946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A5DB397-B7D7-505E-98E7-E25946C8B307}"/>
              </a:ext>
            </a:extLst>
          </p:cNvPr>
          <p:cNvSpPr txBox="1"/>
          <p:nvPr/>
        </p:nvSpPr>
        <p:spPr>
          <a:xfrm>
            <a:off x="2153535" y="4091120"/>
            <a:ext cx="1630575" cy="523220"/>
          </a:xfrm>
          <a:prstGeom prst="rect">
            <a:avLst/>
          </a:prstGeom>
          <a:noFill/>
        </p:spPr>
        <p:txBody>
          <a:bodyPr wrap="none" rtlCol="0">
            <a:spAutoFit/>
          </a:bodyPr>
          <a:lstStyle/>
          <a:p>
            <a:r>
              <a:rPr lang="en-US" sz="2800" b="1" smtClean="0">
                <a:solidFill>
                  <a:srgbClr val="FFC000"/>
                </a:solidFill>
                <a:latin typeface="HYWenHei-85W" panose="00020600040101010101" pitchFamily="18" charset="-128"/>
                <a:ea typeface="HYWenHei-85W" panose="00020600040101010101" pitchFamily="18" charset="-128"/>
                <a:cs typeface="HYWenHei-85W" panose="00020600040101010101" pitchFamily="18" charset="-128"/>
              </a:rPr>
              <a:t>Draw.io</a:t>
            </a:r>
            <a:endParaRPr lang="en-US" sz="2800" b="1">
              <a:solidFill>
                <a:srgbClr val="FFC000"/>
              </a:solidFill>
              <a:latin typeface="HYWenHei-85W" panose="00020600040101010101" pitchFamily="18" charset="-128"/>
              <a:ea typeface="HYWenHei-85W" panose="00020600040101010101" pitchFamily="18" charset="-128"/>
              <a:cs typeface="HYWenHei-85W" panose="00020600040101010101" pitchFamily="18" charset="-128"/>
            </a:endParaRPr>
          </a:p>
        </p:txBody>
      </p:sp>
    </p:spTree>
    <p:extLst>
      <p:ext uri="{BB962C8B-B14F-4D97-AF65-F5344CB8AC3E}">
        <p14:creationId xmlns:p14="http://schemas.microsoft.com/office/powerpoint/2010/main" val="286420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4540377"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a:latin typeface="HYWenHei-85W" panose="00020600040101010101" pitchFamily="18" charset="-128"/>
                <a:ea typeface="HYWenHei-85W" panose="00020600040101010101" pitchFamily="18" charset="-128"/>
                <a:cs typeface="HYWenHei-85W" panose="00020600040101010101" pitchFamily="18" charset="-128"/>
              </a:rPr>
              <a:t>Công cụ hỗ trợ</a:t>
            </a:r>
            <a:endParaRPr sz="3600" b="1">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pic>
        <p:nvPicPr>
          <p:cNvPr id="15" name="Picture 14">
            <a:extLst>
              <a:ext uri="{FF2B5EF4-FFF2-40B4-BE49-F238E27FC236}">
                <a16:creationId xmlns:a16="http://schemas.microsoft.com/office/drawing/2014/main" id="{0D7855FB-36A7-0927-BAC0-4459C55B4AE0}"/>
              </a:ext>
            </a:extLst>
          </p:cNvPr>
          <p:cNvPicPr>
            <a:picLocks noChangeAspect="1"/>
          </p:cNvPicPr>
          <p:nvPr/>
        </p:nvPicPr>
        <p:blipFill>
          <a:blip r:embed="rId3"/>
          <a:stretch>
            <a:fillRect/>
          </a:stretch>
        </p:blipFill>
        <p:spPr>
          <a:xfrm>
            <a:off x="6223495" y="1674769"/>
            <a:ext cx="1684757" cy="1684757"/>
          </a:xfrm>
          <a:prstGeom prst="rect">
            <a:avLst/>
          </a:prstGeom>
        </p:spPr>
      </p:pic>
      <p:pic>
        <p:nvPicPr>
          <p:cNvPr id="17" name="Picture 16">
            <a:extLst>
              <a:ext uri="{FF2B5EF4-FFF2-40B4-BE49-F238E27FC236}">
                <a16:creationId xmlns:a16="http://schemas.microsoft.com/office/drawing/2014/main" id="{BF585E3B-EB90-37C5-1A8E-7B7DDB9D8D79}"/>
              </a:ext>
            </a:extLst>
          </p:cNvPr>
          <p:cNvPicPr>
            <a:picLocks noChangeAspect="1"/>
          </p:cNvPicPr>
          <p:nvPr/>
        </p:nvPicPr>
        <p:blipFill>
          <a:blip r:embed="rId4"/>
          <a:stretch>
            <a:fillRect/>
          </a:stretch>
        </p:blipFill>
        <p:spPr>
          <a:xfrm>
            <a:off x="3492565" y="1791557"/>
            <a:ext cx="1567969" cy="1567969"/>
          </a:xfrm>
          <a:prstGeom prst="rect">
            <a:avLst/>
          </a:prstGeom>
        </p:spPr>
      </p:pic>
      <p:pic>
        <p:nvPicPr>
          <p:cNvPr id="3074" name="Picture 2" descr="Jetpack Compose Tutorial for Android: Getting Started | raywenderlich.c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365" y="1739554"/>
            <a:ext cx="1679239" cy="16727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A5DB397-B7D7-505E-98E7-E25946C8B307}"/>
              </a:ext>
            </a:extLst>
          </p:cNvPr>
          <p:cNvSpPr txBox="1"/>
          <p:nvPr/>
        </p:nvSpPr>
        <p:spPr>
          <a:xfrm>
            <a:off x="704065" y="3682643"/>
            <a:ext cx="1643399" cy="954107"/>
          </a:xfrm>
          <a:prstGeom prst="rect">
            <a:avLst/>
          </a:prstGeom>
          <a:noFill/>
        </p:spPr>
        <p:txBody>
          <a:bodyPr wrap="none" rtlCol="0">
            <a:spAutoFit/>
          </a:bodyPr>
          <a:lstStyle/>
          <a:p>
            <a:pPr algn="ctr"/>
            <a:r>
              <a:rPr lang="en-US" sz="2800" b="1" smtClean="0">
                <a:solidFill>
                  <a:schemeClr val="accent5"/>
                </a:solidFill>
                <a:latin typeface="HYWenHei-85W" panose="00020600040101010101" pitchFamily="18" charset="-128"/>
                <a:ea typeface="HYWenHei-85W" panose="00020600040101010101" pitchFamily="18" charset="-128"/>
                <a:cs typeface="HYWenHei-85W" panose="00020600040101010101" pitchFamily="18" charset="-128"/>
              </a:rPr>
              <a:t>Android</a:t>
            </a:r>
            <a:br>
              <a:rPr lang="en-US" sz="2800" b="1" smtClean="0">
                <a:solidFill>
                  <a:schemeClr val="accent5"/>
                </a:solidFill>
                <a:latin typeface="HYWenHei-85W" panose="00020600040101010101" pitchFamily="18" charset="-128"/>
                <a:ea typeface="HYWenHei-85W" panose="00020600040101010101" pitchFamily="18" charset="-128"/>
                <a:cs typeface="HYWenHei-85W" panose="00020600040101010101" pitchFamily="18" charset="-128"/>
              </a:rPr>
            </a:br>
            <a:r>
              <a:rPr lang="en-US" sz="2800" b="1" smtClean="0">
                <a:solidFill>
                  <a:schemeClr val="accent5"/>
                </a:solidFill>
                <a:latin typeface="HYWenHei-85W" panose="00020600040101010101" pitchFamily="18" charset="-128"/>
                <a:ea typeface="HYWenHei-85W" panose="00020600040101010101" pitchFamily="18" charset="-128"/>
                <a:cs typeface="HYWenHei-85W" panose="00020600040101010101" pitchFamily="18" charset="-128"/>
              </a:rPr>
              <a:t>Studio</a:t>
            </a:r>
            <a:endParaRPr lang="en-US" sz="2800" b="1">
              <a:solidFill>
                <a:schemeClr val="accent5"/>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8" name="TextBox 7">
            <a:extLst>
              <a:ext uri="{FF2B5EF4-FFF2-40B4-BE49-F238E27FC236}">
                <a16:creationId xmlns:a16="http://schemas.microsoft.com/office/drawing/2014/main" id="{DA5DB397-B7D7-505E-98E7-E25946C8B307}"/>
              </a:ext>
            </a:extLst>
          </p:cNvPr>
          <p:cNvSpPr txBox="1"/>
          <p:nvPr/>
        </p:nvSpPr>
        <p:spPr>
          <a:xfrm>
            <a:off x="3902889" y="3898086"/>
            <a:ext cx="747320" cy="523220"/>
          </a:xfrm>
          <a:prstGeom prst="rect">
            <a:avLst/>
          </a:prstGeom>
          <a:noFill/>
        </p:spPr>
        <p:txBody>
          <a:bodyPr wrap="none" rtlCol="0">
            <a:spAutoFit/>
          </a:bodyPr>
          <a:lstStyle/>
          <a:p>
            <a:pPr algn="ctr"/>
            <a:r>
              <a:rPr lang="en-US" sz="2800" b="1" smtClean="0">
                <a:solidFill>
                  <a:srgbClr val="FF0000"/>
                </a:solidFill>
                <a:latin typeface="HYWenHei-85W" panose="00020600040101010101" pitchFamily="18" charset="-128"/>
                <a:ea typeface="HYWenHei-85W" panose="00020600040101010101" pitchFamily="18" charset="-128"/>
                <a:cs typeface="HYWenHei-85W" panose="00020600040101010101" pitchFamily="18" charset="-128"/>
              </a:rPr>
              <a:t>Git</a:t>
            </a:r>
            <a:endParaRPr lang="en-US" sz="2800" b="1">
              <a:solidFill>
                <a:srgbClr val="FF0000"/>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9" name="TextBox 8">
            <a:extLst>
              <a:ext uri="{FF2B5EF4-FFF2-40B4-BE49-F238E27FC236}">
                <a16:creationId xmlns:a16="http://schemas.microsoft.com/office/drawing/2014/main" id="{DA5DB397-B7D7-505E-98E7-E25946C8B307}"/>
              </a:ext>
            </a:extLst>
          </p:cNvPr>
          <p:cNvSpPr txBox="1"/>
          <p:nvPr/>
        </p:nvSpPr>
        <p:spPr>
          <a:xfrm>
            <a:off x="6322720" y="3898086"/>
            <a:ext cx="1486305" cy="523220"/>
          </a:xfrm>
          <a:prstGeom prst="rect">
            <a:avLst/>
          </a:prstGeom>
          <a:noFill/>
        </p:spPr>
        <p:txBody>
          <a:bodyPr wrap="none" rtlCol="0">
            <a:spAutoFit/>
          </a:bodyPr>
          <a:lstStyle/>
          <a:p>
            <a:pPr algn="ctr"/>
            <a:r>
              <a:rPr lang="en-US" sz="2800" b="1">
                <a:solidFill>
                  <a:schemeClr val="tx1"/>
                </a:solidFill>
                <a:latin typeface="HYWenHei-85W" panose="00020600040101010101" pitchFamily="18" charset="-128"/>
                <a:ea typeface="HYWenHei-85W" panose="00020600040101010101" pitchFamily="18" charset="-128"/>
                <a:cs typeface="HYWenHei-85W" panose="00020600040101010101" pitchFamily="18" charset="-128"/>
              </a:rPr>
              <a:t>G</a:t>
            </a:r>
            <a:r>
              <a:rPr lang="en-US" sz="2800" b="1"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itHub</a:t>
            </a:r>
            <a:endParaRPr lang="en-US" sz="2800" b="1">
              <a:solidFill>
                <a:schemeClr val="tx1"/>
              </a:solidFill>
              <a:latin typeface="HYWenHei-85W" panose="00020600040101010101" pitchFamily="18" charset="-128"/>
              <a:ea typeface="HYWenHei-85W" panose="00020600040101010101" pitchFamily="18" charset="-128"/>
              <a:cs typeface="HYWenHei-85W" panose="00020600040101010101" pitchFamily="18" charset="-128"/>
            </a:endParaRPr>
          </a:p>
        </p:txBody>
      </p:sp>
    </p:spTree>
    <p:extLst>
      <p:ext uri="{BB962C8B-B14F-4D97-AF65-F5344CB8AC3E}">
        <p14:creationId xmlns:p14="http://schemas.microsoft.com/office/powerpoint/2010/main" val="390988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3971925"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dirty="0" smtClean="0">
                <a:latin typeface="HYWenHei-85W" panose="00020600040101010101" pitchFamily="18" charset="-128"/>
                <a:ea typeface="HYWenHei-85W" panose="00020600040101010101" pitchFamily="18" charset="-128"/>
                <a:cs typeface="HYWenHei-85W" panose="00020600040101010101" pitchFamily="18" charset="-128"/>
              </a:rPr>
              <a:t>Mục tiêu</a:t>
            </a:r>
            <a:endParaRPr sz="3600" b="1" dirty="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13" name="TextBox 12">
            <a:extLst>
              <a:ext uri="{FF2B5EF4-FFF2-40B4-BE49-F238E27FC236}">
                <a16:creationId xmlns:a16="http://schemas.microsoft.com/office/drawing/2014/main" id="{CC5C1277-580A-D920-A42C-8F5731551723}"/>
              </a:ext>
            </a:extLst>
          </p:cNvPr>
          <p:cNvSpPr txBox="1"/>
          <p:nvPr/>
        </p:nvSpPr>
        <p:spPr>
          <a:xfrm>
            <a:off x="466802" y="1449839"/>
            <a:ext cx="8182223" cy="2361352"/>
          </a:xfrm>
          <a:prstGeom prst="rect">
            <a:avLst/>
          </a:prstGeom>
          <a:noFill/>
        </p:spPr>
        <p:txBody>
          <a:bodyPr wrap="square" rtlCol="0">
            <a:spAutoFit/>
          </a:bodyPr>
          <a:lstStyle/>
          <a:p>
            <a:pPr algn="just">
              <a:lnSpc>
                <a:spcPct val="150000"/>
              </a:lnSpc>
            </a:pP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Xây dựng một ứng dụng nghe nhạc trực tuyến trên hệ điều hành Android giúp người yêu nhạc thoả mãn nhu cầu thưởng thức của mình một cách dễ dàng và trọn vẹn nhất, đồng thời có đủ các chức năng cần thiết của một ứng dụng nghe nhạc trực tuyến thông dụng.</a:t>
            </a:r>
            <a:endParaRPr lang="en-US"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3971925"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a:latin typeface="HYWenHei-85W" panose="00020600040101010101" pitchFamily="18" charset="-128"/>
                <a:ea typeface="HYWenHei-85W" panose="00020600040101010101" pitchFamily="18" charset="-128"/>
                <a:cs typeface="HYWenHei-85W" panose="00020600040101010101" pitchFamily="18" charset="-128"/>
              </a:rPr>
              <a:t>Giới thiệu chung</a:t>
            </a:r>
            <a:endParaRPr sz="3600" b="1">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1120" name="TextBox 1119">
            <a:extLst>
              <a:ext uri="{FF2B5EF4-FFF2-40B4-BE49-F238E27FC236}">
                <a16:creationId xmlns:a16="http://schemas.microsoft.com/office/drawing/2014/main" id="{5C87FFC5-4974-8340-10EB-1B5F9E0ED719}"/>
              </a:ext>
            </a:extLst>
          </p:cNvPr>
          <p:cNvSpPr txBox="1"/>
          <p:nvPr/>
        </p:nvSpPr>
        <p:spPr>
          <a:xfrm>
            <a:off x="229592" y="3169307"/>
            <a:ext cx="2598369" cy="461665"/>
          </a:xfrm>
          <a:prstGeom prst="rect">
            <a:avLst/>
          </a:prstGeom>
          <a:noFill/>
        </p:spPr>
        <p:txBody>
          <a:bodyPr wrap="square">
            <a:spAutoFit/>
          </a:bodyPr>
          <a:lstStyle/>
          <a:p>
            <a:pPr algn="ctr"/>
            <a:r>
              <a:rPr lang="en-US" sz="240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Nghe nhạc</a:t>
            </a:r>
            <a:endPar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21" name="TextBox 1120">
            <a:extLst>
              <a:ext uri="{FF2B5EF4-FFF2-40B4-BE49-F238E27FC236}">
                <a16:creationId xmlns:a16="http://schemas.microsoft.com/office/drawing/2014/main" id="{31B13A41-51B7-19DD-7187-746D66F350F3}"/>
              </a:ext>
            </a:extLst>
          </p:cNvPr>
          <p:cNvSpPr txBox="1"/>
          <p:nvPr/>
        </p:nvSpPr>
        <p:spPr>
          <a:xfrm>
            <a:off x="3199743" y="3169306"/>
            <a:ext cx="2598369" cy="461665"/>
          </a:xfrm>
          <a:prstGeom prst="rect">
            <a:avLst/>
          </a:prstGeom>
          <a:noFill/>
        </p:spPr>
        <p:txBody>
          <a:bodyPr wrap="square">
            <a:spAutoFit/>
          </a:bodyPr>
          <a:lstStyle/>
          <a:p>
            <a:pPr algn="ctr"/>
            <a:r>
              <a:rPr lang="en-US" sz="240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Tìm kiếm</a:t>
            </a:r>
            <a:endPar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22" name="TextBox 1121">
            <a:extLst>
              <a:ext uri="{FF2B5EF4-FFF2-40B4-BE49-F238E27FC236}">
                <a16:creationId xmlns:a16="http://schemas.microsoft.com/office/drawing/2014/main" id="{1C8F0CDE-9E9B-E902-AE78-8057BF8440C1}"/>
              </a:ext>
            </a:extLst>
          </p:cNvPr>
          <p:cNvSpPr txBox="1"/>
          <p:nvPr/>
        </p:nvSpPr>
        <p:spPr>
          <a:xfrm>
            <a:off x="6263512" y="3169307"/>
            <a:ext cx="2598369" cy="461665"/>
          </a:xfrm>
          <a:prstGeom prst="rect">
            <a:avLst/>
          </a:prstGeom>
          <a:noFill/>
        </p:spPr>
        <p:txBody>
          <a:bodyPr wrap="square">
            <a:spAutoFit/>
          </a:bodyPr>
          <a:lstStyle/>
          <a:p>
            <a:pPr algn="ctr"/>
            <a:r>
              <a:rPr lang="en-US" sz="2400" smtClean="0">
                <a:solidFill>
                  <a:srgbClr val="007BB9"/>
                </a:solidFill>
                <a:latin typeface="HYWenHei-85W" panose="00020600040101010101" pitchFamily="18" charset="-128"/>
                <a:ea typeface="HYWenHei-85W" panose="00020600040101010101" pitchFamily="18" charset="-128"/>
                <a:cs typeface="HYWenHei-85W" panose="00020600040101010101" pitchFamily="18" charset="-128"/>
              </a:rPr>
              <a:t>Admin</a:t>
            </a:r>
            <a:endParaRPr lang="en-US" sz="2400">
              <a:solidFill>
                <a:srgbClr val="007BB9"/>
              </a:solidFill>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24" name="TextBox 1123">
            <a:extLst>
              <a:ext uri="{FF2B5EF4-FFF2-40B4-BE49-F238E27FC236}">
                <a16:creationId xmlns:a16="http://schemas.microsoft.com/office/drawing/2014/main" id="{5AB88311-CB43-3E28-1C45-5DCDEE153F0E}"/>
              </a:ext>
            </a:extLst>
          </p:cNvPr>
          <p:cNvSpPr txBox="1"/>
          <p:nvPr/>
        </p:nvSpPr>
        <p:spPr>
          <a:xfrm>
            <a:off x="296823" y="3857410"/>
            <a:ext cx="2677144" cy="830997"/>
          </a:xfrm>
          <a:prstGeom prst="rect">
            <a:avLst/>
          </a:prstGeom>
          <a:noFill/>
        </p:spPr>
        <p:txBody>
          <a:bodyPr wrap="square">
            <a:spAutoFit/>
          </a:bodyPr>
          <a:lstStyle/>
          <a:p>
            <a:pPr marL="0" lvl="0" indent="0" algn="l" rtl="0">
              <a:spcBef>
                <a:spcPts val="600"/>
              </a:spcBef>
              <a:spcAft>
                <a:spcPts val="0"/>
              </a:spcAft>
              <a:buNone/>
            </a:pPr>
            <a:r>
              <a:rPr lang="en-US" sz="1600" smtClean="0">
                <a:latin typeface="HYWenHei-85W" panose="00020600040101010101" pitchFamily="18" charset="-128"/>
                <a:ea typeface="HYWenHei-85W" panose="00020600040101010101" pitchFamily="18" charset="-128"/>
                <a:cs typeface="HYWenHei-85W" panose="00020600040101010101" pitchFamily="18" charset="-128"/>
              </a:rPr>
              <a:t>Tận hưởng âm nhạc trực tuyến và ngoại tuyến</a:t>
            </a:r>
            <a:endParaRPr lang="en-US" sz="160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25" name="TextBox 1124">
            <a:extLst>
              <a:ext uri="{FF2B5EF4-FFF2-40B4-BE49-F238E27FC236}">
                <a16:creationId xmlns:a16="http://schemas.microsoft.com/office/drawing/2014/main" id="{1B547C6E-7166-877A-7F48-43BCE798FC17}"/>
              </a:ext>
            </a:extLst>
          </p:cNvPr>
          <p:cNvSpPr txBox="1"/>
          <p:nvPr/>
        </p:nvSpPr>
        <p:spPr>
          <a:xfrm>
            <a:off x="3253332" y="3863979"/>
            <a:ext cx="2835743" cy="584775"/>
          </a:xfrm>
          <a:prstGeom prst="rect">
            <a:avLst/>
          </a:prstGeom>
          <a:noFill/>
        </p:spPr>
        <p:txBody>
          <a:bodyPr wrap="square">
            <a:spAutoFit/>
          </a:bodyPr>
          <a:lstStyle/>
          <a:p>
            <a:pPr marL="0" lvl="0" indent="0" algn="l" rtl="0">
              <a:spcBef>
                <a:spcPts val="600"/>
              </a:spcBef>
              <a:spcAft>
                <a:spcPts val="0"/>
              </a:spcAft>
              <a:buNone/>
            </a:pPr>
            <a:r>
              <a:rPr lang="en-US" sz="1600" smtClean="0">
                <a:latin typeface="HYWenHei-85W" panose="00020600040101010101" pitchFamily="18" charset="-128"/>
                <a:ea typeface="HYWenHei-85W" panose="00020600040101010101" pitchFamily="18" charset="-128"/>
                <a:cs typeface="HYWenHei-85W" panose="00020600040101010101" pitchFamily="18" charset="-128"/>
              </a:rPr>
              <a:t>Tìm kiếm theo bài hát, nghệ sĩ, album,...</a:t>
            </a:r>
            <a:endParaRPr lang="en-US" sz="160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1126" name="TextBox 1125">
            <a:extLst>
              <a:ext uri="{FF2B5EF4-FFF2-40B4-BE49-F238E27FC236}">
                <a16:creationId xmlns:a16="http://schemas.microsoft.com/office/drawing/2014/main" id="{9EF79B40-9846-F977-F203-3D8C55BB2DF6}"/>
              </a:ext>
            </a:extLst>
          </p:cNvPr>
          <p:cNvSpPr txBox="1"/>
          <p:nvPr/>
        </p:nvSpPr>
        <p:spPr>
          <a:xfrm>
            <a:off x="6263512" y="3857410"/>
            <a:ext cx="2772806" cy="584775"/>
          </a:xfrm>
          <a:prstGeom prst="rect">
            <a:avLst/>
          </a:prstGeom>
          <a:noFill/>
        </p:spPr>
        <p:txBody>
          <a:bodyPr wrap="square">
            <a:spAutoFit/>
          </a:bodyPr>
          <a:lstStyle/>
          <a:p>
            <a:pPr lvl="0">
              <a:spcBef>
                <a:spcPts val="600"/>
              </a:spcBef>
            </a:pPr>
            <a:r>
              <a:rPr lang="en-US" sz="1600" dirty="0" err="1">
                <a:latin typeface="HYWenHei-85W" panose="00020600040101010101" pitchFamily="18" charset="-128"/>
                <a:ea typeface="HYWenHei-85W" panose="00020600040101010101" pitchFamily="18" charset="-128"/>
                <a:cs typeface="HYWenHei-85W" panose="00020600040101010101" pitchFamily="18" charset="-128"/>
              </a:rPr>
              <a:t>Quản</a:t>
            </a:r>
            <a:r>
              <a:rPr lang="en-US" sz="1600" dirty="0">
                <a:latin typeface="HYWenHei-85W" panose="00020600040101010101" pitchFamily="18" charset="-128"/>
                <a:ea typeface="HYWenHei-85W" panose="00020600040101010101" pitchFamily="18" charset="-128"/>
                <a:cs typeface="HYWenHei-85W" panose="00020600040101010101" pitchFamily="18" charset="-128"/>
              </a:rPr>
              <a:t> </a:t>
            </a:r>
            <a:r>
              <a:rPr lang="en-US" sz="1600" dirty="0" err="1">
                <a:latin typeface="HYWenHei-85W" panose="00020600040101010101" pitchFamily="18" charset="-128"/>
                <a:ea typeface="HYWenHei-85W" panose="00020600040101010101" pitchFamily="18" charset="-128"/>
                <a:cs typeface="HYWenHei-85W" panose="00020600040101010101" pitchFamily="18" charset="-128"/>
              </a:rPr>
              <a:t>lý</a:t>
            </a:r>
            <a:r>
              <a:rPr lang="en-US" sz="1600" dirty="0">
                <a:latin typeface="HYWenHei-85W" panose="00020600040101010101" pitchFamily="18" charset="-128"/>
                <a:ea typeface="HYWenHei-85W" panose="00020600040101010101" pitchFamily="18" charset="-128"/>
                <a:cs typeface="HYWenHei-85W" panose="00020600040101010101" pitchFamily="18" charset="-128"/>
              </a:rPr>
              <a:t> </a:t>
            </a:r>
            <a:r>
              <a:rPr lang="en-US" sz="1600" dirty="0" err="1">
                <a:latin typeface="HYWenHei-85W" panose="00020600040101010101" pitchFamily="18" charset="-128"/>
                <a:ea typeface="HYWenHei-85W" panose="00020600040101010101" pitchFamily="18" charset="-128"/>
                <a:cs typeface="HYWenHei-85W" panose="00020600040101010101" pitchFamily="18" charset="-128"/>
              </a:rPr>
              <a:t>nội</a:t>
            </a:r>
            <a:r>
              <a:rPr lang="en-US" sz="1600" dirty="0">
                <a:latin typeface="HYWenHei-85W" panose="00020600040101010101" pitchFamily="18" charset="-128"/>
                <a:ea typeface="HYWenHei-85W" panose="00020600040101010101" pitchFamily="18" charset="-128"/>
                <a:cs typeface="HYWenHei-85W" panose="00020600040101010101" pitchFamily="18" charset="-128"/>
              </a:rPr>
              <a:t> dung: </a:t>
            </a:r>
            <a:r>
              <a:rPr lang="en-US" sz="1600" dirty="0" err="1" smtClean="0">
                <a:latin typeface="HYWenHei-85W" panose="00020600040101010101" pitchFamily="18" charset="-128"/>
                <a:ea typeface="HYWenHei-85W" panose="00020600040101010101" pitchFamily="18" charset="-128"/>
                <a:cs typeface="HYWenHei-85W" panose="00020600040101010101" pitchFamily="18" charset="-128"/>
              </a:rPr>
              <a:t>bài</a:t>
            </a:r>
            <a:r>
              <a:rPr lang="en-US" sz="1600" dirty="0" smtClean="0">
                <a:latin typeface="HYWenHei-85W" panose="00020600040101010101" pitchFamily="18" charset="-128"/>
                <a:ea typeface="HYWenHei-85W" panose="00020600040101010101" pitchFamily="18" charset="-128"/>
                <a:cs typeface="HYWenHei-85W" panose="00020600040101010101" pitchFamily="18" charset="-128"/>
              </a:rPr>
              <a:t> </a:t>
            </a:r>
            <a:r>
              <a:rPr lang="en-US" sz="1600" dirty="0" err="1" smtClean="0">
                <a:latin typeface="HYWenHei-85W" panose="00020600040101010101" pitchFamily="18" charset="-128"/>
                <a:ea typeface="HYWenHei-85W" panose="00020600040101010101" pitchFamily="18" charset="-128"/>
                <a:cs typeface="HYWenHei-85W" panose="00020600040101010101" pitchFamily="18" charset="-128"/>
              </a:rPr>
              <a:t>hát</a:t>
            </a:r>
            <a:r>
              <a:rPr lang="en-US" sz="1600" dirty="0" smtClean="0">
                <a:latin typeface="HYWenHei-85W" panose="00020600040101010101" pitchFamily="18" charset="-128"/>
                <a:ea typeface="HYWenHei-85W" panose="00020600040101010101" pitchFamily="18" charset="-128"/>
                <a:cs typeface="HYWenHei-85W" panose="00020600040101010101" pitchFamily="18" charset="-128"/>
              </a:rPr>
              <a:t>, </a:t>
            </a:r>
            <a:r>
              <a:rPr lang="en-US" sz="1600" dirty="0" err="1" smtClean="0">
                <a:latin typeface="HYWenHei-85W" panose="00020600040101010101" pitchFamily="18" charset="-128"/>
                <a:ea typeface="HYWenHei-85W" panose="00020600040101010101" pitchFamily="18" charset="-128"/>
                <a:cs typeface="HYWenHei-85W" panose="00020600040101010101" pitchFamily="18" charset="-128"/>
              </a:rPr>
              <a:t>nghệ</a:t>
            </a:r>
            <a:r>
              <a:rPr lang="en-US" sz="1600" dirty="0" smtClean="0">
                <a:latin typeface="HYWenHei-85W" panose="00020600040101010101" pitchFamily="18" charset="-128"/>
                <a:ea typeface="HYWenHei-85W" panose="00020600040101010101" pitchFamily="18" charset="-128"/>
                <a:cs typeface="HYWenHei-85W" panose="00020600040101010101" pitchFamily="18" charset="-128"/>
              </a:rPr>
              <a:t> </a:t>
            </a:r>
            <a:r>
              <a:rPr lang="en-US" sz="1600" dirty="0" err="1" smtClean="0">
                <a:latin typeface="HYWenHei-85W" panose="00020600040101010101" pitchFamily="18" charset="-128"/>
                <a:ea typeface="HYWenHei-85W" panose="00020600040101010101" pitchFamily="18" charset="-128"/>
                <a:cs typeface="HYWenHei-85W" panose="00020600040101010101" pitchFamily="18" charset="-128"/>
              </a:rPr>
              <a:t>sĩ</a:t>
            </a:r>
            <a:r>
              <a:rPr lang="en-US" sz="1600" dirty="0" smtClean="0">
                <a:latin typeface="HYWenHei-85W" panose="00020600040101010101" pitchFamily="18" charset="-128"/>
                <a:ea typeface="HYWenHei-85W" panose="00020600040101010101" pitchFamily="18" charset="-128"/>
                <a:cs typeface="HYWenHei-85W" panose="00020600040101010101" pitchFamily="18" charset="-128"/>
              </a:rPr>
              <a:t>, </a:t>
            </a:r>
            <a:r>
              <a:rPr lang="en-US" sz="1600" dirty="0" err="1" smtClean="0">
                <a:latin typeface="HYWenHei-85W" panose="00020600040101010101" pitchFamily="18" charset="-128"/>
                <a:ea typeface="HYWenHei-85W" panose="00020600040101010101" pitchFamily="18" charset="-128"/>
                <a:cs typeface="HYWenHei-85W" panose="00020600040101010101" pitchFamily="18" charset="-128"/>
              </a:rPr>
              <a:t>tài</a:t>
            </a:r>
            <a:r>
              <a:rPr lang="en-US" sz="1600" dirty="0" smtClean="0">
                <a:latin typeface="HYWenHei-85W" panose="00020600040101010101" pitchFamily="18" charset="-128"/>
                <a:ea typeface="HYWenHei-85W" panose="00020600040101010101" pitchFamily="18" charset="-128"/>
                <a:cs typeface="HYWenHei-85W" panose="00020600040101010101" pitchFamily="18" charset="-128"/>
              </a:rPr>
              <a:t> </a:t>
            </a:r>
            <a:r>
              <a:rPr lang="en-US" sz="1600" dirty="0" err="1" smtClean="0">
                <a:latin typeface="HYWenHei-85W" panose="00020600040101010101" pitchFamily="18" charset="-128"/>
                <a:ea typeface="HYWenHei-85W" panose="00020600040101010101" pitchFamily="18" charset="-128"/>
                <a:cs typeface="HYWenHei-85W" panose="00020600040101010101" pitchFamily="18" charset="-128"/>
              </a:rPr>
              <a:t>khoản</a:t>
            </a:r>
            <a:r>
              <a:rPr lang="en-US" sz="1600" dirty="0" smtClean="0">
                <a:latin typeface="HYWenHei-85W" panose="00020600040101010101" pitchFamily="18" charset="-128"/>
                <a:ea typeface="HYWenHei-85W" panose="00020600040101010101" pitchFamily="18" charset="-128"/>
                <a:cs typeface="HYWenHei-85W" panose="00020600040101010101" pitchFamily="18" charset="-128"/>
              </a:rPr>
              <a:t>,...</a:t>
            </a:r>
            <a:endParaRPr lang="en-US" sz="1600" dirty="0">
              <a:latin typeface="HYWenHei-85W" panose="00020600040101010101" pitchFamily="18" charset="-128"/>
              <a:ea typeface="HYWenHei-85W" panose="00020600040101010101" pitchFamily="18" charset="-128"/>
              <a:cs typeface="HYWenHei-85W" panose="00020600040101010101" pitchFamily="18" charset="-128"/>
            </a:endParaRPr>
          </a:p>
        </p:txBody>
      </p:sp>
      <p:pic>
        <p:nvPicPr>
          <p:cNvPr id="4098" name="Picture 2" descr="Listen to Music Together: Top Music Sync Apps to Party With Friends Online  - Headphones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892" y="1079580"/>
            <a:ext cx="1759771" cy="175977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ree Icon | Settin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7640" y="1119360"/>
            <a:ext cx="1642403" cy="164240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earch - Free Tools and utensils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9902" y="1127015"/>
            <a:ext cx="1634748" cy="163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13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3971925"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dirty="0" smtClean="0">
                <a:latin typeface="HYWenHei-85W" panose="00020600040101010101" pitchFamily="18" charset="-128"/>
                <a:ea typeface="HYWenHei-85W" panose="00020600040101010101" pitchFamily="18" charset="-128"/>
                <a:cs typeface="HYWenHei-85W" panose="00020600040101010101" pitchFamily="18" charset="-128"/>
              </a:rPr>
              <a:t>Sơ đồ chức năng</a:t>
            </a:r>
            <a:endParaRPr sz="3600" b="1" dirty="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dirty="0"/>
          </a:p>
        </p:txBody>
      </p:sp>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2891883" y="892175"/>
            <a:ext cx="3571417" cy="4251325"/>
          </a:xfrm>
          <a:prstGeom prst="rect">
            <a:avLst/>
          </a:prstGeom>
        </p:spPr>
      </p:pic>
    </p:spTree>
    <p:extLst>
      <p:ext uri="{BB962C8B-B14F-4D97-AF65-F5344CB8AC3E}">
        <p14:creationId xmlns:p14="http://schemas.microsoft.com/office/powerpoint/2010/main" val="170308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3971925"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dirty="0" smtClean="0">
                <a:latin typeface="HYWenHei-85W" panose="00020600040101010101" pitchFamily="18" charset="-128"/>
                <a:ea typeface="HYWenHei-85W" panose="00020600040101010101" pitchFamily="18" charset="-128"/>
                <a:cs typeface="HYWenHei-85W" panose="00020600040101010101" pitchFamily="18" charset="-128"/>
              </a:rPr>
              <a:t>Cơ sở dữ liệu</a:t>
            </a:r>
            <a:endParaRPr sz="3600" b="1" dirty="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dirty="0"/>
          </a:p>
        </p:txBody>
      </p:sp>
      <p:pic>
        <p:nvPicPr>
          <p:cNvPr id="5" name="Picture 4" descr="C:\Users\Admin\Downloads\db_diagram.drawio (2).png"/>
          <p:cNvPicPr/>
          <p:nvPr/>
        </p:nvPicPr>
        <p:blipFill>
          <a:blip r:embed="rId3">
            <a:extLst>
              <a:ext uri="{28A0092B-C50C-407E-A947-70E740481C1C}">
                <a14:useLocalDpi xmlns:a14="http://schemas.microsoft.com/office/drawing/2010/main" val="0"/>
              </a:ext>
            </a:extLst>
          </a:blip>
          <a:srcRect/>
          <a:stretch>
            <a:fillRect/>
          </a:stretch>
        </p:blipFill>
        <p:spPr bwMode="auto">
          <a:xfrm>
            <a:off x="468351" y="1137425"/>
            <a:ext cx="3950559" cy="3620732"/>
          </a:xfrm>
          <a:prstGeom prst="rect">
            <a:avLst/>
          </a:prstGeom>
          <a:noFill/>
          <a:ln>
            <a:noFill/>
          </a:ln>
        </p:spPr>
      </p:pic>
      <p:pic>
        <p:nvPicPr>
          <p:cNvPr id="6" name="Picture 5" descr="C:\Users\Admin\Downloads\db_diagram_offline.drawio.png"/>
          <p:cNvPicPr/>
          <p:nvPr/>
        </p:nvPicPr>
        <p:blipFill>
          <a:blip r:embed="rId4">
            <a:extLst>
              <a:ext uri="{28A0092B-C50C-407E-A947-70E740481C1C}">
                <a14:useLocalDpi xmlns:a14="http://schemas.microsoft.com/office/drawing/2010/main" val="0"/>
              </a:ext>
            </a:extLst>
          </a:blip>
          <a:srcRect/>
          <a:stretch>
            <a:fillRect/>
          </a:stretch>
        </p:blipFill>
        <p:spPr bwMode="auto">
          <a:xfrm>
            <a:off x="4904765" y="2319453"/>
            <a:ext cx="3744260" cy="1066916"/>
          </a:xfrm>
          <a:prstGeom prst="rect">
            <a:avLst/>
          </a:prstGeom>
          <a:noFill/>
          <a:ln>
            <a:noFill/>
          </a:ln>
        </p:spPr>
      </p:pic>
    </p:spTree>
    <p:extLst>
      <p:ext uri="{BB962C8B-B14F-4D97-AF65-F5344CB8AC3E}">
        <p14:creationId xmlns:p14="http://schemas.microsoft.com/office/powerpoint/2010/main" val="309100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71474" y="269875"/>
            <a:ext cx="4430985" cy="622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b="1" dirty="0" smtClean="0">
                <a:latin typeface="HYWenHei-85W" panose="00020600040101010101" pitchFamily="18" charset="-128"/>
                <a:ea typeface="HYWenHei-85W" panose="00020600040101010101" pitchFamily="18" charset="-128"/>
                <a:cs typeface="HYWenHei-85W" panose="00020600040101010101" pitchFamily="18" charset="-128"/>
              </a:rPr>
              <a:t>Kết quả đạt được</a:t>
            </a:r>
            <a:endParaRPr sz="3600" b="1" dirty="0">
              <a:latin typeface="HYWenHei-85W" panose="00020600040101010101" pitchFamily="18" charset="-128"/>
              <a:ea typeface="HYWenHei-85W" panose="00020600040101010101" pitchFamily="18" charset="-128"/>
              <a:cs typeface="HYWenHei-85W" panose="00020600040101010101" pitchFamily="18" charset="-128"/>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13" name="TextBox 12">
            <a:extLst>
              <a:ext uri="{FF2B5EF4-FFF2-40B4-BE49-F238E27FC236}">
                <a16:creationId xmlns:a16="http://schemas.microsoft.com/office/drawing/2014/main" id="{CC5C1277-580A-D920-A42C-8F5731551723}"/>
              </a:ext>
            </a:extLst>
          </p:cNvPr>
          <p:cNvSpPr txBox="1"/>
          <p:nvPr/>
        </p:nvSpPr>
        <p:spPr>
          <a:xfrm>
            <a:off x="371474" y="892175"/>
            <a:ext cx="8182223" cy="37856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Tạo </a:t>
            </a: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ra được một ứng dụng nghe nhạc trực tuyến với các chức năng cơ bản.</a:t>
            </a:r>
          </a:p>
          <a:p>
            <a:pPr marL="342900" indent="-342900" algn="just">
              <a:lnSpc>
                <a:spcPct val="150000"/>
              </a:lnSpc>
              <a:buFont typeface="Arial" panose="020B0604020202020204" pitchFamily="34" charset="0"/>
              <a:buChar char="•"/>
            </a:pPr>
            <a:r>
              <a:rPr lang="vi-VN"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Có </a:t>
            </a: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thêm kiến thức về việc áp dụng các công nghệ đã sử dụng và triển khai các công nghệ mới vào ứng dụng</a:t>
            </a:r>
            <a:r>
              <a:rPr lang="vi-VN"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a:t>
            </a:r>
            <a:endParaRPr lang="en-US" sz="2000" dirty="0" smtClean="0">
              <a:solidFill>
                <a:schemeClr val="tx1"/>
              </a:solidFill>
              <a:latin typeface="HYWenHei-85W" panose="00020600040101010101" pitchFamily="18" charset="-128"/>
              <a:ea typeface="HYWenHei-85W" panose="00020600040101010101" pitchFamily="18" charset="-128"/>
              <a:cs typeface="HYWenHei-85W" panose="00020600040101010101" pitchFamily="18" charset="-128"/>
            </a:endParaRPr>
          </a:p>
          <a:p>
            <a:pPr marL="342900" indent="-342900" algn="just">
              <a:lnSpc>
                <a:spcPct val="150000"/>
              </a:lnSpc>
              <a:buFont typeface="Arial" panose="020B0604020202020204" pitchFamily="34" charset="0"/>
              <a:buChar char="•"/>
            </a:pP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Biết cách xây dựng một ứng dụng nghe nhạc trực tuyến và hiểu được cách thức vận hành của một ứng dụng di động.</a:t>
            </a:r>
          </a:p>
          <a:p>
            <a:pPr marL="342900" indent="-342900" algn="just">
              <a:lnSpc>
                <a:spcPct val="150000"/>
              </a:lnSpc>
              <a:buFont typeface="Arial" panose="020B0604020202020204" pitchFamily="34" charset="0"/>
              <a:buChar char="•"/>
            </a:pPr>
            <a:r>
              <a:rPr lang="vi-VN"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rPr>
              <a:t>Hiểu hơn về cách thức phối hợp giữa các nền tảng, công nghệ lập trình.</a:t>
            </a:r>
            <a:endParaRPr lang="en-US" sz="2000" dirty="0">
              <a:solidFill>
                <a:schemeClr val="tx1"/>
              </a:solidFill>
              <a:latin typeface="HYWenHei-85W" panose="00020600040101010101" pitchFamily="18" charset="-128"/>
              <a:ea typeface="HYWenHei-85W" panose="00020600040101010101" pitchFamily="18" charset="-128"/>
              <a:cs typeface="HYWenHei-85W" panose="00020600040101010101" pitchFamily="18" charset="-128"/>
            </a:endParaRPr>
          </a:p>
        </p:txBody>
      </p:sp>
    </p:spTree>
    <p:extLst>
      <p:ext uri="{BB962C8B-B14F-4D97-AF65-F5344CB8AC3E}">
        <p14:creationId xmlns:p14="http://schemas.microsoft.com/office/powerpoint/2010/main" val="2385774783"/>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301</Words>
  <Application>Microsoft Office PowerPoint</Application>
  <PresentationFormat>On-screen Show (16:9)</PresentationFormat>
  <Paragraphs>46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HYWenHei-85W</vt:lpstr>
      <vt:lpstr>Arial</vt:lpstr>
      <vt:lpstr>Raleway Thin</vt:lpstr>
      <vt:lpstr>Barlow Light</vt:lpstr>
      <vt:lpstr>Calibri</vt:lpstr>
      <vt:lpstr>Gaoler template</vt:lpstr>
      <vt:lpstr>ỨNG DỤNG  NGHE NHẠC TRỰC TUYẾN</vt:lpstr>
      <vt:lpstr>PowerPoint Presentation</vt:lpstr>
      <vt:lpstr>Công nghệ sử dụng</vt:lpstr>
      <vt:lpstr>Công cụ hỗ trợ</vt:lpstr>
      <vt:lpstr>Mục tiêu</vt:lpstr>
      <vt:lpstr>Giới thiệu chung</vt:lpstr>
      <vt:lpstr>Sơ đồ chức năng</vt:lpstr>
      <vt:lpstr>Cơ sở dữ liệu</vt:lpstr>
      <vt:lpstr>Kết quả đạt được</vt:lpstr>
      <vt:lpstr>Hướng phát triển</vt:lpstr>
      <vt:lpstr>Hết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CHUỖI ỨNG DỤNG MUA BÁN VÀ QUẢN LÝ CỬA HÀNG</dc:title>
  <cp:lastModifiedBy>Admin</cp:lastModifiedBy>
  <cp:revision>19</cp:revision>
  <dcterms:modified xsi:type="dcterms:W3CDTF">2023-01-01T11:55:54Z</dcterms:modified>
</cp:coreProperties>
</file>