
<file path=[Content_Types].xml><?xml version="1.0" encoding="utf-8"?>
<Types xmlns="http://schemas.openxmlformats.org/package/2006/content-types">
  <Default Extension="png" ContentType="image/png"/>
  <Default Extension="webp" ContentType="image/webp"/>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7"/>
  </p:notesMasterIdLst>
  <p:sldIdLst>
    <p:sldId id="256" r:id="rId2"/>
    <p:sldId id="257" r:id="rId3"/>
    <p:sldId id="297" r:id="rId4"/>
    <p:sldId id="258" r:id="rId5"/>
    <p:sldId id="298" r:id="rId6"/>
  </p:sldIdLst>
  <p:sldSz cx="9144000" cy="5143500" type="screen16x9"/>
  <p:notesSz cx="6858000" cy="9144000"/>
  <p:embeddedFontLst>
    <p:embeddedFont>
      <p:font typeface="Raleway Thin" pitchFamily="2" charset="0"/>
      <p:regular r:id="rId8"/>
      <p:bold r:id="rId9"/>
      <p:italic r:id="rId10"/>
      <p:boldItalic r:id="rId11"/>
    </p:embeddedFont>
    <p:embeddedFont>
      <p:font typeface="HYWenHei-85W" panose="00020600040101010101" pitchFamily="18" charset="-128"/>
      <p:regular r:id="rId12"/>
    </p:embeddedFont>
    <p:embeddedFont>
      <p:font typeface="Calibri" panose="020F0502020204030204" pitchFamily="34" charset="0"/>
      <p:regular r:id="rId13"/>
      <p:bold r:id="rId14"/>
      <p:italic r:id="rId15"/>
      <p:boldItalic r:id="rId16"/>
    </p:embeddedFont>
    <p:embeddedFont>
      <p:font typeface="Barlow Light" panose="020B0604020202020204" charset="0"/>
      <p:regular r:id="rId17"/>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39934"/>
    <a:srgbClr val="880000"/>
    <a:srgbClr val="E0234E"/>
    <a:srgbClr val="01579B"/>
    <a:srgbClr val="54C5F8"/>
    <a:srgbClr val="646464"/>
    <a:srgbClr val="00547E"/>
    <a:srgbClr val="007BB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1E2214B-EEA6-4F0E-851E-DA328E0D34B4}">
  <a:tblStyle styleId="{11E2214B-EEA6-4F0E-851E-DA328E0D34B4}"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9E44D3EF-30E0-43DB-A017-93B0B98886E5}"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874"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1.fntdata"/><Relationship Id="rId13" Type="http://schemas.openxmlformats.org/officeDocument/2006/relationships/font" Target="fonts/font6.fntdata"/><Relationship Id="rId18"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notesMaster" Target="notesMasters/notesMaster1.xml"/><Relationship Id="rId12" Type="http://schemas.openxmlformats.org/officeDocument/2006/relationships/font" Target="fonts/font5.fntdata"/><Relationship Id="rId17"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font" Target="fonts/font9.fntdata"/><Relationship Id="rId20"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4.fntdata"/><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8.fntdata"/><Relationship Id="rId23" Type="http://schemas.openxmlformats.org/officeDocument/2006/relationships/theme" Target="theme/theme1.xml"/><Relationship Id="rId10" Type="http://schemas.openxmlformats.org/officeDocument/2006/relationships/font" Target="fonts/font3.fntdata"/><Relationship Id="rId19"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font" Target="fonts/font2.fntdata"/><Relationship Id="rId14" Type="http://schemas.openxmlformats.org/officeDocument/2006/relationships/font" Target="fonts/font7.fntdata"/><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182484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594914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076325" y="1863600"/>
            <a:ext cx="4962600" cy="1416300"/>
          </a:xfrm>
          <a:prstGeom prst="rect">
            <a:avLst/>
          </a:prstGeom>
        </p:spPr>
        <p:txBody>
          <a:bodyPr spcFirstLastPara="1" wrap="square" lIns="0" tIns="0" rIns="0" bIns="0" anchor="ctr" anchorCtr="0">
            <a:noAutofit/>
          </a:bodyPr>
          <a:lstStyle>
            <a:lvl1pPr lvl="0">
              <a:lnSpc>
                <a:spcPct val="90000"/>
              </a:lnSpc>
              <a:spcBef>
                <a:spcPts val="0"/>
              </a:spcBef>
              <a:spcAft>
                <a:spcPts val="0"/>
              </a:spcAft>
              <a:buSzPts val="4800"/>
              <a:buNone/>
              <a:defRPr/>
            </a:lvl1pPr>
            <a:lvl2pPr lvl="1">
              <a:lnSpc>
                <a:spcPct val="90000"/>
              </a:lnSpc>
              <a:spcBef>
                <a:spcPts val="0"/>
              </a:spcBef>
              <a:spcAft>
                <a:spcPts val="0"/>
              </a:spcAft>
              <a:buSzPts val="4800"/>
              <a:buNone/>
              <a:defRPr/>
            </a:lvl2pPr>
            <a:lvl3pPr lvl="2">
              <a:lnSpc>
                <a:spcPct val="90000"/>
              </a:lnSpc>
              <a:spcBef>
                <a:spcPts val="0"/>
              </a:spcBef>
              <a:spcAft>
                <a:spcPts val="0"/>
              </a:spcAft>
              <a:buSzPts val="4800"/>
              <a:buNone/>
              <a:defRPr/>
            </a:lvl3pPr>
            <a:lvl4pPr lvl="3">
              <a:lnSpc>
                <a:spcPct val="90000"/>
              </a:lnSpc>
              <a:spcBef>
                <a:spcPts val="0"/>
              </a:spcBef>
              <a:spcAft>
                <a:spcPts val="0"/>
              </a:spcAft>
              <a:buSzPts val="4800"/>
              <a:buNone/>
              <a:defRPr/>
            </a:lvl4pPr>
            <a:lvl5pPr lvl="4">
              <a:lnSpc>
                <a:spcPct val="90000"/>
              </a:lnSpc>
              <a:spcBef>
                <a:spcPts val="0"/>
              </a:spcBef>
              <a:spcAft>
                <a:spcPts val="0"/>
              </a:spcAft>
              <a:buSzPts val="4800"/>
              <a:buNone/>
              <a:defRPr/>
            </a:lvl5pPr>
            <a:lvl6pPr lvl="5">
              <a:lnSpc>
                <a:spcPct val="90000"/>
              </a:lnSpc>
              <a:spcBef>
                <a:spcPts val="0"/>
              </a:spcBef>
              <a:spcAft>
                <a:spcPts val="0"/>
              </a:spcAft>
              <a:buSzPts val="4800"/>
              <a:buNone/>
              <a:defRPr/>
            </a:lvl6pPr>
            <a:lvl7pPr lvl="6">
              <a:lnSpc>
                <a:spcPct val="90000"/>
              </a:lnSpc>
              <a:spcBef>
                <a:spcPts val="0"/>
              </a:spcBef>
              <a:spcAft>
                <a:spcPts val="0"/>
              </a:spcAft>
              <a:buSzPts val="4800"/>
              <a:buNone/>
              <a:defRPr/>
            </a:lvl7pPr>
            <a:lvl8pPr lvl="7">
              <a:lnSpc>
                <a:spcPct val="90000"/>
              </a:lnSpc>
              <a:spcBef>
                <a:spcPts val="0"/>
              </a:spcBef>
              <a:spcAft>
                <a:spcPts val="0"/>
              </a:spcAft>
              <a:buSzPts val="4800"/>
              <a:buNone/>
              <a:defRPr/>
            </a:lvl8pPr>
            <a:lvl9pPr lvl="8">
              <a:lnSpc>
                <a:spcPct val="90000"/>
              </a:lnSpc>
              <a:spcBef>
                <a:spcPts val="0"/>
              </a:spcBef>
              <a:spcAft>
                <a:spcPts val="0"/>
              </a:spcAft>
              <a:buSzPts val="4800"/>
              <a:buNone/>
              <a:defRPr/>
            </a:lvl9pPr>
          </a:lstStyle>
          <a:p>
            <a:endParaRPr/>
          </a:p>
        </p:txBody>
      </p:sp>
      <p:sp>
        <p:nvSpPr>
          <p:cNvPr id="11" name="Google Shape;11;p2"/>
          <p:cNvSpPr/>
          <p:nvPr/>
        </p:nvSpPr>
        <p:spPr>
          <a:xfrm rot="5400000">
            <a:off x="-303375" y="2166905"/>
            <a:ext cx="1416300" cy="8097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2"/>
        <p:cNvGrpSpPr/>
        <p:nvPr/>
      </p:nvGrpSpPr>
      <p:grpSpPr>
        <a:xfrm>
          <a:off x="0" y="0"/>
          <a:ext cx="0" cy="0"/>
          <a:chOff x="0" y="0"/>
          <a:chExt cx="0" cy="0"/>
        </a:xfrm>
      </p:grpSpPr>
      <p:sp>
        <p:nvSpPr>
          <p:cNvPr id="23" name="Google Shape;23;p5"/>
          <p:cNvSpPr/>
          <p:nvPr/>
        </p:nvSpPr>
        <p:spPr>
          <a:xfrm flipH="1">
            <a:off x="8686800" y="4674850"/>
            <a:ext cx="468600" cy="468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5"/>
          <p:cNvSpPr/>
          <p:nvPr/>
        </p:nvSpPr>
        <p:spPr>
          <a:xfrm rot="5400000">
            <a:off x="-100350" y="724485"/>
            <a:ext cx="468600" cy="2679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5"/>
          <p:cNvSpPr txBox="1">
            <a:spLocks noGrp="1"/>
          </p:cNvSpPr>
          <p:nvPr>
            <p:ph type="title"/>
          </p:nvPr>
        </p:nvSpPr>
        <p:spPr>
          <a:xfrm>
            <a:off x="457200" y="605600"/>
            <a:ext cx="5640900" cy="1082700"/>
          </a:xfrm>
          <a:prstGeom prst="rect">
            <a:avLst/>
          </a:prstGeom>
        </p:spPr>
        <p:txBody>
          <a:bodyPr spcFirstLastPara="1" wrap="square" lIns="0" tIns="0" rIns="0" bIns="0" anchor="t" anchorCtr="0">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a:endParaRPr/>
          </a:p>
        </p:txBody>
      </p:sp>
      <p:sp>
        <p:nvSpPr>
          <p:cNvPr id="26" name="Google Shape;26;p5"/>
          <p:cNvSpPr txBox="1">
            <a:spLocks noGrp="1"/>
          </p:cNvSpPr>
          <p:nvPr>
            <p:ph type="body" idx="1"/>
          </p:nvPr>
        </p:nvSpPr>
        <p:spPr>
          <a:xfrm>
            <a:off x="457200" y="1995750"/>
            <a:ext cx="5640900" cy="2640900"/>
          </a:xfrm>
          <a:prstGeom prst="rect">
            <a:avLst/>
          </a:prstGeom>
        </p:spPr>
        <p:txBody>
          <a:bodyPr spcFirstLastPara="1" wrap="square" lIns="0" tIns="0" rIns="0" bIns="0" anchor="t" anchorCtr="0">
            <a:noAutofit/>
          </a:bodyPr>
          <a:lstStyle>
            <a:lvl1pPr marL="457200" lvl="0" indent="-342900">
              <a:spcBef>
                <a:spcPts val="600"/>
              </a:spcBef>
              <a:spcAft>
                <a:spcPts val="0"/>
              </a:spcAft>
              <a:buSzPts val="1800"/>
              <a:buChar char="▸"/>
              <a:defRPr/>
            </a:lvl1pPr>
            <a:lvl2pPr marL="914400" lvl="1" indent="-342900">
              <a:spcBef>
                <a:spcPts val="600"/>
              </a:spcBef>
              <a:spcAft>
                <a:spcPts val="0"/>
              </a:spcAft>
              <a:buSzPts val="1800"/>
              <a:buChar char="▹"/>
              <a:defRPr/>
            </a:lvl2pPr>
            <a:lvl3pPr marL="1371600" lvl="2" indent="-342900">
              <a:spcBef>
                <a:spcPts val="600"/>
              </a:spcBef>
              <a:spcAft>
                <a:spcPts val="0"/>
              </a:spcAft>
              <a:buSzPts val="1800"/>
              <a:buChar char="▹"/>
              <a:defRPr/>
            </a:lvl3pPr>
            <a:lvl4pPr marL="1828800" lvl="3" indent="-355600">
              <a:spcBef>
                <a:spcPts val="600"/>
              </a:spcBef>
              <a:spcAft>
                <a:spcPts val="0"/>
              </a:spcAft>
              <a:buSzPts val="2000"/>
              <a:buChar char="▹"/>
              <a:defRPr/>
            </a:lvl4pPr>
            <a:lvl5pPr marL="2286000" lvl="4" indent="-355600">
              <a:spcBef>
                <a:spcPts val="600"/>
              </a:spcBef>
              <a:spcAft>
                <a:spcPts val="0"/>
              </a:spcAft>
              <a:buSzPts val="2000"/>
              <a:buChar char="▹"/>
              <a:defRPr/>
            </a:lvl5pPr>
            <a:lvl6pPr marL="2743200" lvl="5" indent="-355600">
              <a:spcBef>
                <a:spcPts val="600"/>
              </a:spcBef>
              <a:spcAft>
                <a:spcPts val="0"/>
              </a:spcAft>
              <a:buSzPts val="2000"/>
              <a:buChar char="▹"/>
              <a:defRPr/>
            </a:lvl6pPr>
            <a:lvl7pPr marL="3200400" lvl="6" indent="-355600">
              <a:spcBef>
                <a:spcPts val="600"/>
              </a:spcBef>
              <a:spcAft>
                <a:spcPts val="0"/>
              </a:spcAft>
              <a:buSzPts val="2000"/>
              <a:buChar char="▹"/>
              <a:defRPr/>
            </a:lvl7pPr>
            <a:lvl8pPr marL="3657600" lvl="7" indent="-355600">
              <a:spcBef>
                <a:spcPts val="600"/>
              </a:spcBef>
              <a:spcAft>
                <a:spcPts val="0"/>
              </a:spcAft>
              <a:buSzPts val="2000"/>
              <a:buChar char="▹"/>
              <a:defRPr/>
            </a:lvl8pPr>
            <a:lvl9pPr marL="4114800" lvl="8" indent="-355600">
              <a:spcBef>
                <a:spcPts val="600"/>
              </a:spcBef>
              <a:spcAft>
                <a:spcPts val="0"/>
              </a:spcAft>
              <a:buSzPts val="2000"/>
              <a:buChar char="▹"/>
              <a:defRPr/>
            </a:lvl9pPr>
          </a:lstStyle>
          <a:p>
            <a:endParaRPr/>
          </a:p>
        </p:txBody>
      </p:sp>
      <p:sp>
        <p:nvSpPr>
          <p:cNvPr id="27" name="Google Shape;27;p5"/>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0"/>
          <p:cNvSpPr/>
          <p:nvPr/>
        </p:nvSpPr>
        <p:spPr>
          <a:xfrm flipH="1">
            <a:off x="8686800" y="4674850"/>
            <a:ext cx="468600" cy="468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10"/>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a:gsLst>
            <a:gs pos="0">
              <a:schemeClr val="lt1"/>
            </a:gs>
            <a:gs pos="50000">
              <a:schemeClr val="lt1"/>
            </a:gs>
            <a:gs pos="100000">
              <a:schemeClr val="lt2"/>
            </a:gs>
          </a:gsLst>
          <a:lin ang="16200038"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605600"/>
            <a:ext cx="5640900" cy="1082700"/>
          </a:xfrm>
          <a:prstGeom prst="rect">
            <a:avLst/>
          </a:prstGeom>
          <a:noFill/>
          <a:ln>
            <a:noFill/>
          </a:ln>
        </p:spPr>
        <p:txBody>
          <a:bodyPr spcFirstLastPara="1" wrap="square" lIns="0" tIns="0" rIns="0" bIns="0" anchor="t" anchorCtr="0">
            <a:noAutofit/>
          </a:bodyPr>
          <a:lstStyle>
            <a:lvl1pPr lvl="0">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1pPr>
            <a:lvl2pPr lvl="1">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2pPr>
            <a:lvl3pPr lvl="2">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3pPr>
            <a:lvl4pPr lvl="3">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4pPr>
            <a:lvl5pPr lvl="4">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5pPr>
            <a:lvl6pPr lvl="5">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6pPr>
            <a:lvl7pPr lvl="6">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7pPr>
            <a:lvl8pPr lvl="7">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8pPr>
            <a:lvl9pPr lvl="8">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9pPr>
          </a:lstStyle>
          <a:p>
            <a:endParaRPr/>
          </a:p>
        </p:txBody>
      </p:sp>
      <p:sp>
        <p:nvSpPr>
          <p:cNvPr id="7" name="Google Shape;7;p1"/>
          <p:cNvSpPr txBox="1">
            <a:spLocks noGrp="1"/>
          </p:cNvSpPr>
          <p:nvPr>
            <p:ph type="body" idx="1"/>
          </p:nvPr>
        </p:nvSpPr>
        <p:spPr>
          <a:xfrm>
            <a:off x="457200" y="1995750"/>
            <a:ext cx="5640900" cy="2679000"/>
          </a:xfrm>
          <a:prstGeom prst="rect">
            <a:avLst/>
          </a:prstGeom>
          <a:noFill/>
          <a:ln>
            <a:noFill/>
          </a:ln>
        </p:spPr>
        <p:txBody>
          <a:bodyPr spcFirstLastPara="1" wrap="square" lIns="0" tIns="0" rIns="0" bIns="0" anchor="t" anchorCtr="0">
            <a:noAutofit/>
          </a:bodyPr>
          <a:lstStyle>
            <a:lvl1pPr marL="457200" lvl="0" indent="-342900">
              <a:lnSpc>
                <a:spcPct val="110000"/>
              </a:lnSpc>
              <a:spcBef>
                <a:spcPts val="600"/>
              </a:spcBef>
              <a:spcAft>
                <a:spcPts val="0"/>
              </a:spcAft>
              <a:buClr>
                <a:schemeClr val="accent1"/>
              </a:buClr>
              <a:buSzPts val="1800"/>
              <a:buFont typeface="Barlow Light"/>
              <a:buChar char="▸"/>
              <a:defRPr sz="2000">
                <a:solidFill>
                  <a:schemeClr val="dk1"/>
                </a:solidFill>
                <a:latin typeface="Barlow Light"/>
                <a:ea typeface="Barlow Light"/>
                <a:cs typeface="Barlow Light"/>
                <a:sym typeface="Barlow Light"/>
              </a:defRPr>
            </a:lvl1pPr>
            <a:lvl2pPr marL="914400" lvl="1" indent="-342900">
              <a:lnSpc>
                <a:spcPct val="110000"/>
              </a:lnSpc>
              <a:spcBef>
                <a:spcPts val="600"/>
              </a:spcBef>
              <a:spcAft>
                <a:spcPts val="0"/>
              </a:spcAft>
              <a:buClr>
                <a:schemeClr val="accent1"/>
              </a:buClr>
              <a:buSzPts val="1800"/>
              <a:buFont typeface="Barlow Light"/>
              <a:buChar char="▹"/>
              <a:defRPr sz="2000">
                <a:solidFill>
                  <a:schemeClr val="dk1"/>
                </a:solidFill>
                <a:latin typeface="Barlow Light"/>
                <a:ea typeface="Barlow Light"/>
                <a:cs typeface="Barlow Light"/>
                <a:sym typeface="Barlow Light"/>
              </a:defRPr>
            </a:lvl2pPr>
            <a:lvl3pPr marL="1371600" lvl="2" indent="-342900">
              <a:lnSpc>
                <a:spcPct val="110000"/>
              </a:lnSpc>
              <a:spcBef>
                <a:spcPts val="600"/>
              </a:spcBef>
              <a:spcAft>
                <a:spcPts val="0"/>
              </a:spcAft>
              <a:buClr>
                <a:schemeClr val="accent1"/>
              </a:buClr>
              <a:buSzPts val="1800"/>
              <a:buFont typeface="Barlow Light"/>
              <a:buChar char="▹"/>
              <a:defRPr sz="2000">
                <a:solidFill>
                  <a:schemeClr val="dk1"/>
                </a:solidFill>
                <a:latin typeface="Barlow Light"/>
                <a:ea typeface="Barlow Light"/>
                <a:cs typeface="Barlow Light"/>
                <a:sym typeface="Barlow Light"/>
              </a:defRPr>
            </a:lvl3pPr>
            <a:lvl4pPr marL="1828800" lvl="3"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4pPr>
            <a:lvl5pPr marL="2286000" lvl="4"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5pPr>
            <a:lvl6pPr marL="2743200" lvl="5"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6pPr>
            <a:lvl7pPr marL="3200400" lvl="6"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7pPr>
            <a:lvl8pPr marL="3657600" lvl="7"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8pPr>
            <a:lvl9pPr marL="4114800" lvl="8"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9pPr>
          </a:lstStyle>
          <a:p>
            <a:endParaRPr/>
          </a:p>
        </p:txBody>
      </p:sp>
      <p:sp>
        <p:nvSpPr>
          <p:cNvPr id="8" name="Google Shape;8;p1"/>
          <p:cNvSpPr txBox="1">
            <a:spLocks noGrp="1"/>
          </p:cNvSpPr>
          <p:nvPr>
            <p:ph type="sldNum" idx="12"/>
          </p:nvPr>
        </p:nvSpPr>
        <p:spPr>
          <a:xfrm>
            <a:off x="8649025" y="4636750"/>
            <a:ext cx="456900" cy="468600"/>
          </a:xfrm>
          <a:prstGeom prst="rect">
            <a:avLst/>
          </a:prstGeom>
          <a:noFill/>
          <a:ln>
            <a:noFill/>
          </a:ln>
        </p:spPr>
        <p:txBody>
          <a:bodyPr spcFirstLastPara="1" wrap="square" lIns="0" tIns="0" rIns="0" bIns="0" anchor="b" anchorCtr="0">
            <a:noAutofit/>
          </a:bodyPr>
          <a:lstStyle>
            <a:lvl1pPr lvl="0" algn="r">
              <a:buNone/>
              <a:defRPr sz="1200">
                <a:solidFill>
                  <a:schemeClr val="lt1"/>
                </a:solidFill>
                <a:latin typeface="Barlow Light"/>
                <a:ea typeface="Barlow Light"/>
                <a:cs typeface="Barlow Light"/>
                <a:sym typeface="Barlow Light"/>
              </a:defRPr>
            </a:lvl1pPr>
            <a:lvl2pPr lvl="1" algn="r">
              <a:buNone/>
              <a:defRPr sz="1200">
                <a:solidFill>
                  <a:schemeClr val="lt1"/>
                </a:solidFill>
                <a:latin typeface="Barlow Light"/>
                <a:ea typeface="Barlow Light"/>
                <a:cs typeface="Barlow Light"/>
                <a:sym typeface="Barlow Light"/>
              </a:defRPr>
            </a:lvl2pPr>
            <a:lvl3pPr lvl="2" algn="r">
              <a:buNone/>
              <a:defRPr sz="1200">
                <a:solidFill>
                  <a:schemeClr val="lt1"/>
                </a:solidFill>
                <a:latin typeface="Barlow Light"/>
                <a:ea typeface="Barlow Light"/>
                <a:cs typeface="Barlow Light"/>
                <a:sym typeface="Barlow Light"/>
              </a:defRPr>
            </a:lvl3pPr>
            <a:lvl4pPr lvl="3" algn="r">
              <a:buNone/>
              <a:defRPr sz="1200">
                <a:solidFill>
                  <a:schemeClr val="lt1"/>
                </a:solidFill>
                <a:latin typeface="Barlow Light"/>
                <a:ea typeface="Barlow Light"/>
                <a:cs typeface="Barlow Light"/>
                <a:sym typeface="Barlow Light"/>
              </a:defRPr>
            </a:lvl4pPr>
            <a:lvl5pPr lvl="4" algn="r">
              <a:buNone/>
              <a:defRPr sz="1200">
                <a:solidFill>
                  <a:schemeClr val="lt1"/>
                </a:solidFill>
                <a:latin typeface="Barlow Light"/>
                <a:ea typeface="Barlow Light"/>
                <a:cs typeface="Barlow Light"/>
                <a:sym typeface="Barlow Light"/>
              </a:defRPr>
            </a:lvl5pPr>
            <a:lvl6pPr lvl="5" algn="r">
              <a:buNone/>
              <a:defRPr sz="1200">
                <a:solidFill>
                  <a:schemeClr val="lt1"/>
                </a:solidFill>
                <a:latin typeface="Barlow Light"/>
                <a:ea typeface="Barlow Light"/>
                <a:cs typeface="Barlow Light"/>
                <a:sym typeface="Barlow Light"/>
              </a:defRPr>
            </a:lvl6pPr>
            <a:lvl7pPr lvl="6" algn="r">
              <a:buNone/>
              <a:defRPr sz="1200">
                <a:solidFill>
                  <a:schemeClr val="lt1"/>
                </a:solidFill>
                <a:latin typeface="Barlow Light"/>
                <a:ea typeface="Barlow Light"/>
                <a:cs typeface="Barlow Light"/>
                <a:sym typeface="Barlow Light"/>
              </a:defRPr>
            </a:lvl7pPr>
            <a:lvl8pPr lvl="7" algn="r">
              <a:buNone/>
              <a:defRPr sz="1200">
                <a:solidFill>
                  <a:schemeClr val="lt1"/>
                </a:solidFill>
                <a:latin typeface="Barlow Light"/>
                <a:ea typeface="Barlow Light"/>
                <a:cs typeface="Barlow Light"/>
                <a:sym typeface="Barlow Light"/>
              </a:defRPr>
            </a:lvl8pPr>
            <a:lvl9pPr lvl="8" algn="r">
              <a:buNone/>
              <a:defRPr sz="1200">
                <a:solidFill>
                  <a:schemeClr val="lt1"/>
                </a:solidFill>
                <a:latin typeface="Barlow Light"/>
                <a:ea typeface="Barlow Light"/>
                <a:cs typeface="Barlow Light"/>
                <a:sym typeface="Barlow Light"/>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6" r:id="rId3"/>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webp"/><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3.xml"/><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338" name="Google Shape;338;p12"/>
          <p:cNvSpPr txBox="1">
            <a:spLocks noGrp="1"/>
          </p:cNvSpPr>
          <p:nvPr>
            <p:ph type="ctrTitle"/>
          </p:nvPr>
        </p:nvSpPr>
        <p:spPr>
          <a:xfrm>
            <a:off x="194632" y="2440539"/>
            <a:ext cx="5702682" cy="1290938"/>
          </a:xfrm>
          <a:prstGeom prst="rect">
            <a:avLst/>
          </a:prstGeom>
        </p:spPr>
        <p:txBody>
          <a:bodyPr spcFirstLastPara="1" wrap="square" lIns="0" tIns="0" rIns="0" bIns="0" anchor="ctr" anchorCtr="0">
            <a:noAutofit/>
          </a:bodyPr>
          <a:lstStyle/>
          <a:p>
            <a:pPr marL="0" lvl="0" indent="0" algn="ctr" rtl="0">
              <a:lnSpc>
                <a:spcPct val="150000"/>
              </a:lnSpc>
              <a:spcBef>
                <a:spcPts val="0"/>
              </a:spcBef>
              <a:spcAft>
                <a:spcPts val="0"/>
              </a:spcAft>
              <a:buNone/>
            </a:pPr>
            <a:r>
              <a:rPr lang="en-US" sz="3200" b="1" smtClean="0">
                <a:solidFill>
                  <a:srgbClr val="007BB9"/>
                </a:solidFill>
                <a:latin typeface="HYWenHei-85W" panose="00020600040101010101" pitchFamily="18" charset="-128"/>
                <a:ea typeface="HYWenHei-85W" panose="00020600040101010101" pitchFamily="18" charset="-128"/>
                <a:cs typeface="HYWenHei-85W" panose="00020600040101010101" pitchFamily="18" charset="-128"/>
              </a:rPr>
              <a:t>ỨNG DỤNG </a:t>
            </a:r>
            <a:br>
              <a:rPr lang="en-US" sz="3200" b="1" smtClean="0">
                <a:solidFill>
                  <a:srgbClr val="007BB9"/>
                </a:solidFill>
                <a:latin typeface="HYWenHei-85W" panose="00020600040101010101" pitchFamily="18" charset="-128"/>
                <a:ea typeface="HYWenHei-85W" panose="00020600040101010101" pitchFamily="18" charset="-128"/>
                <a:cs typeface="HYWenHei-85W" panose="00020600040101010101" pitchFamily="18" charset="-128"/>
              </a:rPr>
            </a:br>
            <a:r>
              <a:rPr lang="en-US" sz="3200" b="1" smtClean="0">
                <a:solidFill>
                  <a:srgbClr val="007BB9"/>
                </a:solidFill>
                <a:latin typeface="HYWenHei-85W" panose="00020600040101010101" pitchFamily="18" charset="-128"/>
                <a:ea typeface="HYWenHei-85W" panose="00020600040101010101" pitchFamily="18" charset="-128"/>
                <a:cs typeface="HYWenHei-85W" panose="00020600040101010101" pitchFamily="18" charset="-128"/>
              </a:rPr>
              <a:t>NGHE NHẠC TRỰC TUYẾN</a:t>
            </a:r>
            <a:endParaRPr sz="3200" b="1">
              <a:solidFill>
                <a:srgbClr val="007BB9"/>
              </a:solidFill>
              <a:latin typeface="HYWenHei-85W" panose="00020600040101010101" pitchFamily="18" charset="-128"/>
              <a:ea typeface="HYWenHei-85W" panose="00020600040101010101" pitchFamily="18" charset="-128"/>
              <a:cs typeface="HYWenHei-85W" panose="00020600040101010101" pitchFamily="18" charset="-128"/>
            </a:endParaRPr>
          </a:p>
        </p:txBody>
      </p:sp>
      <p:pic>
        <p:nvPicPr>
          <p:cNvPr id="5" name="Picture 4">
            <a:extLst>
              <a:ext uri="{FF2B5EF4-FFF2-40B4-BE49-F238E27FC236}">
                <a16:creationId xmlns:a16="http://schemas.microsoft.com/office/drawing/2014/main" id="{3C90EB11-DAAE-691E-AE3E-DD8D337C155C}"/>
              </a:ext>
            </a:extLst>
          </p:cNvPr>
          <p:cNvPicPr>
            <a:picLocks noChangeAspect="1"/>
          </p:cNvPicPr>
          <p:nvPr/>
        </p:nvPicPr>
        <p:blipFill>
          <a:blip r:embed="rId3"/>
          <a:stretch>
            <a:fillRect/>
          </a:stretch>
        </p:blipFill>
        <p:spPr>
          <a:xfrm>
            <a:off x="194632" y="122445"/>
            <a:ext cx="5326279" cy="1218725"/>
          </a:xfrm>
          <a:prstGeom prst="rect">
            <a:avLst/>
          </a:prstGeom>
        </p:spPr>
      </p:pic>
      <p:sp>
        <p:nvSpPr>
          <p:cNvPr id="6" name="Google Shape;338;p12">
            <a:extLst>
              <a:ext uri="{FF2B5EF4-FFF2-40B4-BE49-F238E27FC236}">
                <a16:creationId xmlns:a16="http://schemas.microsoft.com/office/drawing/2014/main" id="{51C82C6D-ACF4-62DF-0420-AF075B8A8E61}"/>
              </a:ext>
            </a:extLst>
          </p:cNvPr>
          <p:cNvSpPr txBox="1">
            <a:spLocks/>
          </p:cNvSpPr>
          <p:nvPr/>
        </p:nvSpPr>
        <p:spPr>
          <a:xfrm>
            <a:off x="978037" y="1789969"/>
            <a:ext cx="4575268" cy="538177"/>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1pPr>
            <a:lvl2pPr marR="0" lvl="1" algn="l" rtl="0">
              <a:lnSpc>
                <a:spcPct val="9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2pPr>
            <a:lvl3pPr marR="0" lvl="2" algn="l" rtl="0">
              <a:lnSpc>
                <a:spcPct val="9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3pPr>
            <a:lvl4pPr marR="0" lvl="3" algn="l" rtl="0">
              <a:lnSpc>
                <a:spcPct val="9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4pPr>
            <a:lvl5pPr marR="0" lvl="4" algn="l" rtl="0">
              <a:lnSpc>
                <a:spcPct val="9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5pPr>
            <a:lvl6pPr marR="0" lvl="5" algn="l" rtl="0">
              <a:lnSpc>
                <a:spcPct val="9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6pPr>
            <a:lvl7pPr marR="0" lvl="6" algn="l" rtl="0">
              <a:lnSpc>
                <a:spcPct val="9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7pPr>
            <a:lvl8pPr marR="0" lvl="7" algn="l" rtl="0">
              <a:lnSpc>
                <a:spcPct val="9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8pPr>
            <a:lvl9pPr marR="0" lvl="8" algn="l" rtl="0">
              <a:lnSpc>
                <a:spcPct val="9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9pPr>
          </a:lstStyle>
          <a:p>
            <a:r>
              <a:rPr lang="en-US" sz="2000">
                <a:latin typeface="HYWenHei-85W" panose="00020600040101010101" pitchFamily="18" charset="-128"/>
                <a:ea typeface="HYWenHei-85W" panose="00020600040101010101" pitchFamily="18" charset="-128"/>
                <a:cs typeface="HYWenHei-85W" panose="00020600040101010101" pitchFamily="18" charset="-128"/>
              </a:rPr>
              <a:t>CÁC CÔNG NGHỆ PHẦN MỀM MỚI</a:t>
            </a:r>
          </a:p>
        </p:txBody>
      </p:sp>
      <p:sp>
        <p:nvSpPr>
          <p:cNvPr id="138" name="TextBox 137">
            <a:extLst>
              <a:ext uri="{FF2B5EF4-FFF2-40B4-BE49-F238E27FC236}">
                <a16:creationId xmlns:a16="http://schemas.microsoft.com/office/drawing/2014/main" id="{90D45391-F106-3F16-8D81-131CA8B79E10}"/>
              </a:ext>
            </a:extLst>
          </p:cNvPr>
          <p:cNvSpPr txBox="1"/>
          <p:nvPr/>
        </p:nvSpPr>
        <p:spPr>
          <a:xfrm>
            <a:off x="410685" y="4085885"/>
            <a:ext cx="5486629" cy="461665"/>
          </a:xfrm>
          <a:prstGeom prst="rect">
            <a:avLst/>
          </a:prstGeom>
          <a:noFill/>
        </p:spPr>
        <p:txBody>
          <a:bodyPr wrap="square">
            <a:spAutoFit/>
          </a:bodyPr>
          <a:lstStyle/>
          <a:p>
            <a:r>
              <a:rPr lang="en-US" sz="2400">
                <a:solidFill>
                  <a:srgbClr val="007BB9"/>
                </a:solidFill>
                <a:latin typeface="HYWenHei-85W" panose="00020600040101010101" pitchFamily="18" charset="-128"/>
                <a:ea typeface="HYWenHei-85W" panose="00020600040101010101" pitchFamily="18" charset="-128"/>
                <a:cs typeface="HYWenHei-85W" panose="00020600040101010101" pitchFamily="18" charset="-128"/>
              </a:rPr>
              <a:t>GVHD: </a:t>
            </a:r>
            <a:r>
              <a:rPr lang="en-US" sz="2400" err="1">
                <a:solidFill>
                  <a:srgbClr val="007BB9"/>
                </a:solidFill>
                <a:latin typeface="HYWenHei-85W" panose="00020600040101010101" pitchFamily="18" charset="-128"/>
                <a:ea typeface="HYWenHei-85W" panose="00020600040101010101" pitchFamily="18" charset="-128"/>
                <a:cs typeface="HYWenHei-85W" panose="00020600040101010101" pitchFamily="18" charset="-128"/>
              </a:rPr>
              <a:t>ThS</a:t>
            </a:r>
            <a:r>
              <a:rPr lang="en-US" sz="2400">
                <a:solidFill>
                  <a:srgbClr val="007BB9"/>
                </a:solidFill>
                <a:latin typeface="HYWenHei-85W" panose="00020600040101010101" pitchFamily="18" charset="-128"/>
                <a:ea typeface="HYWenHei-85W" panose="00020600040101010101" pitchFamily="18" charset="-128"/>
                <a:cs typeface="HYWenHei-85W" panose="00020600040101010101" pitchFamily="18" charset="-128"/>
              </a:rPr>
              <a:t>. </a:t>
            </a:r>
            <a:r>
              <a:rPr lang="en-US" sz="2400" err="1">
                <a:solidFill>
                  <a:srgbClr val="007BB9"/>
                </a:solidFill>
                <a:latin typeface="HYWenHei-85W" panose="00020600040101010101" pitchFamily="18" charset="-128"/>
                <a:ea typeface="HYWenHei-85W" panose="00020600040101010101" pitchFamily="18" charset="-128"/>
                <a:cs typeface="HYWenHei-85W" panose="00020600040101010101" pitchFamily="18" charset="-128"/>
              </a:rPr>
              <a:t>Nguyễn</a:t>
            </a:r>
            <a:r>
              <a:rPr lang="en-US" sz="2400">
                <a:solidFill>
                  <a:srgbClr val="007BB9"/>
                </a:solidFill>
                <a:latin typeface="HYWenHei-85W" panose="00020600040101010101" pitchFamily="18" charset="-128"/>
                <a:ea typeface="HYWenHei-85W" panose="00020600040101010101" pitchFamily="18" charset="-128"/>
                <a:cs typeface="HYWenHei-85W" panose="00020600040101010101" pitchFamily="18" charset="-128"/>
              </a:rPr>
              <a:t> </a:t>
            </a:r>
            <a:r>
              <a:rPr lang="en-US" sz="2400" err="1">
                <a:solidFill>
                  <a:srgbClr val="007BB9"/>
                </a:solidFill>
                <a:latin typeface="HYWenHei-85W" panose="00020600040101010101" pitchFamily="18" charset="-128"/>
                <a:ea typeface="HYWenHei-85W" panose="00020600040101010101" pitchFamily="18" charset="-128"/>
                <a:cs typeface="HYWenHei-85W" panose="00020600040101010101" pitchFamily="18" charset="-128"/>
              </a:rPr>
              <a:t>Trường</a:t>
            </a:r>
            <a:r>
              <a:rPr lang="en-US" sz="2400">
                <a:solidFill>
                  <a:srgbClr val="007BB9"/>
                </a:solidFill>
                <a:latin typeface="HYWenHei-85W" panose="00020600040101010101" pitchFamily="18" charset="-128"/>
                <a:ea typeface="HYWenHei-85W" panose="00020600040101010101" pitchFamily="18" charset="-128"/>
                <a:cs typeface="HYWenHei-85W" panose="00020600040101010101" pitchFamily="18" charset="-128"/>
              </a:rPr>
              <a:t> </a:t>
            </a:r>
            <a:r>
              <a:rPr lang="en-US" sz="2400" err="1">
                <a:solidFill>
                  <a:srgbClr val="007BB9"/>
                </a:solidFill>
                <a:latin typeface="HYWenHei-85W" panose="00020600040101010101" pitchFamily="18" charset="-128"/>
                <a:ea typeface="HYWenHei-85W" panose="00020600040101010101" pitchFamily="18" charset="-128"/>
                <a:cs typeface="HYWenHei-85W" panose="00020600040101010101" pitchFamily="18" charset="-128"/>
              </a:rPr>
              <a:t>Hải</a:t>
            </a:r>
            <a:endParaRPr lang="en-US" sz="2400">
              <a:solidFill>
                <a:srgbClr val="007BB9"/>
              </a:solidFill>
              <a:latin typeface="HYWenHei-85W" panose="00020600040101010101" pitchFamily="18" charset="-128"/>
              <a:ea typeface="HYWenHei-85W" panose="00020600040101010101" pitchFamily="18" charset="-128"/>
              <a:cs typeface="HYWenHei-85W" panose="00020600040101010101" pitchFamily="18" charset="-128"/>
            </a:endParaRPr>
          </a:p>
        </p:txBody>
      </p:sp>
      <p:pic>
        <p:nvPicPr>
          <p:cNvPr id="1028" name="Picture 4" descr="Music Poster Design Template Background Decorative With Guitar Vintage  Retro Style. Graphic Design Element Can Be Used For Backdrop, Banner,  Brochure, Leaflet, Publication, Vector Illustration Royalty Free SVG,  Cliparts, Vectors, And Stock"/>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8416" y="0"/>
            <a:ext cx="3045583" cy="51435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12" name="TextBox 11">
            <a:extLst>
              <a:ext uri="{FF2B5EF4-FFF2-40B4-BE49-F238E27FC236}">
                <a16:creationId xmlns:a16="http://schemas.microsoft.com/office/drawing/2014/main" id="{E3FE4F25-C9D1-6160-0664-81781A808264}"/>
              </a:ext>
            </a:extLst>
          </p:cNvPr>
          <p:cNvSpPr txBox="1"/>
          <p:nvPr/>
        </p:nvSpPr>
        <p:spPr>
          <a:xfrm>
            <a:off x="560533" y="570100"/>
            <a:ext cx="5094664" cy="584775"/>
          </a:xfrm>
          <a:prstGeom prst="rect">
            <a:avLst/>
          </a:prstGeom>
          <a:noFill/>
        </p:spPr>
        <p:txBody>
          <a:bodyPr wrap="none" rtlCol="0">
            <a:spAutoFit/>
          </a:bodyPr>
          <a:lstStyle/>
          <a:p>
            <a:r>
              <a:rPr lang="en-US" sz="3200" b="1">
                <a:solidFill>
                  <a:srgbClr val="007BB9"/>
                </a:solidFill>
                <a:latin typeface="HYWenHei-85W" panose="00020600040101010101" pitchFamily="18" charset="-128"/>
                <a:ea typeface="HYWenHei-85W" panose="00020600040101010101" pitchFamily="18" charset="-128"/>
                <a:cs typeface="HYWenHei-85W" panose="00020600040101010101" pitchFamily="18" charset="-128"/>
              </a:rPr>
              <a:t>SINH VIÊN THỰC HIỆN</a:t>
            </a:r>
          </a:p>
        </p:txBody>
      </p:sp>
      <p:sp>
        <p:nvSpPr>
          <p:cNvPr id="13" name="TextBox 12">
            <a:extLst>
              <a:ext uri="{FF2B5EF4-FFF2-40B4-BE49-F238E27FC236}">
                <a16:creationId xmlns:a16="http://schemas.microsoft.com/office/drawing/2014/main" id="{CC5C1277-580A-D920-A42C-8F5731551723}"/>
              </a:ext>
            </a:extLst>
          </p:cNvPr>
          <p:cNvSpPr txBox="1"/>
          <p:nvPr/>
        </p:nvSpPr>
        <p:spPr>
          <a:xfrm>
            <a:off x="466802" y="1598522"/>
            <a:ext cx="5315879" cy="461665"/>
          </a:xfrm>
          <a:prstGeom prst="rect">
            <a:avLst/>
          </a:prstGeom>
          <a:noFill/>
        </p:spPr>
        <p:txBody>
          <a:bodyPr wrap="none" rtlCol="0">
            <a:spAutoFit/>
          </a:bodyPr>
          <a:lstStyle/>
          <a:p>
            <a:r>
              <a:rPr lang="en-US" sz="2400" err="1" smtClean="0">
                <a:solidFill>
                  <a:srgbClr val="007BB9"/>
                </a:solidFill>
                <a:latin typeface="HYWenHei-85W" panose="00020600040101010101" pitchFamily="18" charset="-128"/>
                <a:ea typeface="HYWenHei-85W" panose="00020600040101010101" pitchFamily="18" charset="-128"/>
                <a:cs typeface="HYWenHei-85W" panose="00020600040101010101" pitchFamily="18" charset="-128"/>
              </a:rPr>
              <a:t>Nguyễn</a:t>
            </a:r>
            <a:r>
              <a:rPr lang="en-US" sz="2400" smtClean="0">
                <a:solidFill>
                  <a:srgbClr val="007BB9"/>
                </a:solidFill>
                <a:latin typeface="HYWenHei-85W" panose="00020600040101010101" pitchFamily="18" charset="-128"/>
                <a:ea typeface="HYWenHei-85W" panose="00020600040101010101" pitchFamily="18" charset="-128"/>
                <a:cs typeface="HYWenHei-85W" panose="00020600040101010101" pitchFamily="18" charset="-128"/>
              </a:rPr>
              <a:t> </a:t>
            </a:r>
            <a:r>
              <a:rPr lang="en-US" sz="2400" err="1" smtClean="0">
                <a:solidFill>
                  <a:srgbClr val="007BB9"/>
                </a:solidFill>
                <a:latin typeface="HYWenHei-85W" panose="00020600040101010101" pitchFamily="18" charset="-128"/>
                <a:ea typeface="HYWenHei-85W" panose="00020600040101010101" pitchFamily="18" charset="-128"/>
                <a:cs typeface="HYWenHei-85W" panose="00020600040101010101" pitchFamily="18" charset="-128"/>
              </a:rPr>
              <a:t>Phương</a:t>
            </a:r>
            <a:r>
              <a:rPr lang="en-US" sz="2400" smtClean="0">
                <a:solidFill>
                  <a:srgbClr val="007BB9"/>
                </a:solidFill>
                <a:latin typeface="HYWenHei-85W" panose="00020600040101010101" pitchFamily="18" charset="-128"/>
                <a:ea typeface="HYWenHei-85W" panose="00020600040101010101" pitchFamily="18" charset="-128"/>
                <a:cs typeface="HYWenHei-85W" panose="00020600040101010101" pitchFamily="18" charset="-128"/>
              </a:rPr>
              <a:t> Nam	19110402</a:t>
            </a:r>
            <a:endParaRPr lang="en-US" sz="2400">
              <a:solidFill>
                <a:srgbClr val="007BB9"/>
              </a:solidFill>
              <a:latin typeface="HYWenHei-85W" panose="00020600040101010101" pitchFamily="18" charset="-128"/>
              <a:ea typeface="HYWenHei-85W" panose="00020600040101010101" pitchFamily="18" charset="-128"/>
              <a:cs typeface="HYWenHei-85W" panose="00020600040101010101" pitchFamily="18" charset="-128"/>
            </a:endParaRPr>
          </a:p>
        </p:txBody>
      </p:sp>
      <p:sp>
        <p:nvSpPr>
          <p:cNvPr id="15" name="TextBox 14">
            <a:extLst>
              <a:ext uri="{FF2B5EF4-FFF2-40B4-BE49-F238E27FC236}">
                <a16:creationId xmlns:a16="http://schemas.microsoft.com/office/drawing/2014/main" id="{90D45391-F106-3F16-8D81-131CA8B79E10}"/>
              </a:ext>
            </a:extLst>
          </p:cNvPr>
          <p:cNvSpPr txBox="1"/>
          <p:nvPr/>
        </p:nvSpPr>
        <p:spPr>
          <a:xfrm>
            <a:off x="395734" y="4227133"/>
            <a:ext cx="5486629" cy="461665"/>
          </a:xfrm>
          <a:prstGeom prst="rect">
            <a:avLst/>
          </a:prstGeom>
          <a:noFill/>
        </p:spPr>
        <p:txBody>
          <a:bodyPr wrap="square">
            <a:spAutoFit/>
          </a:bodyPr>
          <a:lstStyle/>
          <a:p>
            <a:r>
              <a:rPr lang="en-US" sz="2400">
                <a:solidFill>
                  <a:srgbClr val="007BB9"/>
                </a:solidFill>
                <a:latin typeface="HYWenHei-85W" panose="00020600040101010101" pitchFamily="18" charset="-128"/>
                <a:ea typeface="HYWenHei-85W" panose="00020600040101010101" pitchFamily="18" charset="-128"/>
                <a:cs typeface="HYWenHei-85W" panose="00020600040101010101" pitchFamily="18" charset="-128"/>
              </a:rPr>
              <a:t>GVHD: </a:t>
            </a:r>
            <a:r>
              <a:rPr lang="en-US" sz="2400" err="1">
                <a:solidFill>
                  <a:srgbClr val="007BB9"/>
                </a:solidFill>
                <a:latin typeface="HYWenHei-85W" panose="00020600040101010101" pitchFamily="18" charset="-128"/>
                <a:ea typeface="HYWenHei-85W" panose="00020600040101010101" pitchFamily="18" charset="-128"/>
                <a:cs typeface="HYWenHei-85W" panose="00020600040101010101" pitchFamily="18" charset="-128"/>
              </a:rPr>
              <a:t>ThS</a:t>
            </a:r>
            <a:r>
              <a:rPr lang="en-US" sz="2400">
                <a:solidFill>
                  <a:srgbClr val="007BB9"/>
                </a:solidFill>
                <a:latin typeface="HYWenHei-85W" panose="00020600040101010101" pitchFamily="18" charset="-128"/>
                <a:ea typeface="HYWenHei-85W" panose="00020600040101010101" pitchFamily="18" charset="-128"/>
                <a:cs typeface="HYWenHei-85W" panose="00020600040101010101" pitchFamily="18" charset="-128"/>
              </a:rPr>
              <a:t>. </a:t>
            </a:r>
            <a:r>
              <a:rPr lang="en-US" sz="2400" err="1">
                <a:solidFill>
                  <a:srgbClr val="007BB9"/>
                </a:solidFill>
                <a:latin typeface="HYWenHei-85W" panose="00020600040101010101" pitchFamily="18" charset="-128"/>
                <a:ea typeface="HYWenHei-85W" panose="00020600040101010101" pitchFamily="18" charset="-128"/>
                <a:cs typeface="HYWenHei-85W" panose="00020600040101010101" pitchFamily="18" charset="-128"/>
              </a:rPr>
              <a:t>Nguyễn</a:t>
            </a:r>
            <a:r>
              <a:rPr lang="en-US" sz="2400">
                <a:solidFill>
                  <a:srgbClr val="007BB9"/>
                </a:solidFill>
                <a:latin typeface="HYWenHei-85W" panose="00020600040101010101" pitchFamily="18" charset="-128"/>
                <a:ea typeface="HYWenHei-85W" panose="00020600040101010101" pitchFamily="18" charset="-128"/>
                <a:cs typeface="HYWenHei-85W" panose="00020600040101010101" pitchFamily="18" charset="-128"/>
              </a:rPr>
              <a:t> </a:t>
            </a:r>
            <a:r>
              <a:rPr lang="en-US" sz="2400" err="1">
                <a:solidFill>
                  <a:srgbClr val="007BB9"/>
                </a:solidFill>
                <a:latin typeface="HYWenHei-85W" panose="00020600040101010101" pitchFamily="18" charset="-128"/>
                <a:ea typeface="HYWenHei-85W" panose="00020600040101010101" pitchFamily="18" charset="-128"/>
                <a:cs typeface="HYWenHei-85W" panose="00020600040101010101" pitchFamily="18" charset="-128"/>
              </a:rPr>
              <a:t>Trường</a:t>
            </a:r>
            <a:r>
              <a:rPr lang="en-US" sz="2400">
                <a:solidFill>
                  <a:srgbClr val="007BB9"/>
                </a:solidFill>
                <a:latin typeface="HYWenHei-85W" panose="00020600040101010101" pitchFamily="18" charset="-128"/>
                <a:ea typeface="HYWenHei-85W" panose="00020600040101010101" pitchFamily="18" charset="-128"/>
                <a:cs typeface="HYWenHei-85W" panose="00020600040101010101" pitchFamily="18" charset="-128"/>
              </a:rPr>
              <a:t> </a:t>
            </a:r>
            <a:r>
              <a:rPr lang="en-US" sz="2400" err="1">
                <a:solidFill>
                  <a:srgbClr val="007BB9"/>
                </a:solidFill>
                <a:latin typeface="HYWenHei-85W" panose="00020600040101010101" pitchFamily="18" charset="-128"/>
                <a:ea typeface="HYWenHei-85W" panose="00020600040101010101" pitchFamily="18" charset="-128"/>
                <a:cs typeface="HYWenHei-85W" panose="00020600040101010101" pitchFamily="18" charset="-128"/>
              </a:rPr>
              <a:t>Hải</a:t>
            </a:r>
            <a:endParaRPr lang="en-US" sz="2400">
              <a:solidFill>
                <a:srgbClr val="007BB9"/>
              </a:solidFill>
              <a:latin typeface="HYWenHei-85W" panose="00020600040101010101" pitchFamily="18" charset="-128"/>
              <a:ea typeface="HYWenHei-85W" panose="00020600040101010101" pitchFamily="18" charset="-128"/>
              <a:cs typeface="HYWenHei-85W" panose="00020600040101010101" pitchFamily="18" charset="-128"/>
            </a:endParaRPr>
          </a:p>
        </p:txBody>
      </p:sp>
      <p:sp>
        <p:nvSpPr>
          <p:cNvPr id="825" name="Google Shape;381;p14">
            <a:extLst>
              <a:ext uri="{FF2B5EF4-FFF2-40B4-BE49-F238E27FC236}">
                <a16:creationId xmlns:a16="http://schemas.microsoft.com/office/drawing/2014/main" id="{75DD3F37-C908-5737-C36A-6A6FFE95203F}"/>
              </a:ext>
            </a:extLst>
          </p:cNvPr>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2</a:t>
            </a:fld>
            <a:endParaRPr/>
          </a:p>
        </p:txBody>
      </p:sp>
      <p:grpSp>
        <p:nvGrpSpPr>
          <p:cNvPr id="826" name="Google Shape;3050;p47">
            <a:extLst>
              <a:ext uri="{FF2B5EF4-FFF2-40B4-BE49-F238E27FC236}">
                <a16:creationId xmlns:a16="http://schemas.microsoft.com/office/drawing/2014/main" id="{02979DAE-2997-3867-ED93-6BC2C3E4F90A}"/>
              </a:ext>
            </a:extLst>
          </p:cNvPr>
          <p:cNvGrpSpPr/>
          <p:nvPr/>
        </p:nvGrpSpPr>
        <p:grpSpPr>
          <a:xfrm>
            <a:off x="5841531" y="1624419"/>
            <a:ext cx="2807494" cy="3212254"/>
            <a:chOff x="2152750" y="190500"/>
            <a:chExt cx="4293756" cy="4762499"/>
          </a:xfrm>
        </p:grpSpPr>
        <p:sp>
          <p:nvSpPr>
            <p:cNvPr id="827" name="Google Shape;3051;p47">
              <a:extLst>
                <a:ext uri="{FF2B5EF4-FFF2-40B4-BE49-F238E27FC236}">
                  <a16:creationId xmlns:a16="http://schemas.microsoft.com/office/drawing/2014/main" id="{3238293C-545B-8E21-9F5E-EBFB3FCB79D5}"/>
                </a:ext>
              </a:extLst>
            </p:cNvPr>
            <p:cNvSpPr/>
            <p:nvPr/>
          </p:nvSpPr>
          <p:spPr>
            <a:xfrm>
              <a:off x="2152750" y="2957607"/>
              <a:ext cx="756691" cy="437959"/>
            </a:xfrm>
            <a:custGeom>
              <a:avLst/>
              <a:gdLst/>
              <a:ahLst/>
              <a:cxnLst/>
              <a:rect l="l" t="t" r="r" b="b"/>
              <a:pathLst>
                <a:path w="756691" h="437959" extrusionOk="0">
                  <a:moveTo>
                    <a:pt x="756692" y="218980"/>
                  </a:moveTo>
                  <a:cubicBezTo>
                    <a:pt x="756692" y="339919"/>
                    <a:pt x="587300" y="437959"/>
                    <a:pt x="378346" y="437959"/>
                  </a:cubicBezTo>
                  <a:cubicBezTo>
                    <a:pt x="169391" y="437959"/>
                    <a:pt x="0" y="339919"/>
                    <a:pt x="0" y="218980"/>
                  </a:cubicBezTo>
                  <a:cubicBezTo>
                    <a:pt x="0" y="98041"/>
                    <a:pt x="169391" y="0"/>
                    <a:pt x="378346" y="0"/>
                  </a:cubicBezTo>
                  <a:cubicBezTo>
                    <a:pt x="587300" y="0"/>
                    <a:pt x="756692" y="98041"/>
                    <a:pt x="756692" y="21898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8" name="Google Shape;3052;p47">
              <a:extLst>
                <a:ext uri="{FF2B5EF4-FFF2-40B4-BE49-F238E27FC236}">
                  <a16:creationId xmlns:a16="http://schemas.microsoft.com/office/drawing/2014/main" id="{FA665D8C-CAB7-BFA1-7744-2667CBBFA6D7}"/>
                </a:ext>
              </a:extLst>
            </p:cNvPr>
            <p:cNvSpPr/>
            <p:nvPr/>
          </p:nvSpPr>
          <p:spPr>
            <a:xfrm>
              <a:off x="2318956" y="3109336"/>
              <a:ext cx="225716" cy="175248"/>
            </a:xfrm>
            <a:custGeom>
              <a:avLst/>
              <a:gdLst/>
              <a:ahLst/>
              <a:cxnLst/>
              <a:rect l="l" t="t" r="r" b="b"/>
              <a:pathLst>
                <a:path w="225716" h="175248" extrusionOk="0">
                  <a:moveTo>
                    <a:pt x="18072" y="5"/>
                  </a:moveTo>
                  <a:cubicBezTo>
                    <a:pt x="45158" y="22103"/>
                    <a:pt x="85074" y="1910"/>
                    <a:pt x="87070" y="3910"/>
                  </a:cubicBezTo>
                  <a:cubicBezTo>
                    <a:pt x="118886" y="33494"/>
                    <a:pt x="152260" y="61346"/>
                    <a:pt x="187050" y="87349"/>
                  </a:cubicBezTo>
                  <a:cubicBezTo>
                    <a:pt x="203871" y="100684"/>
                    <a:pt x="230197" y="118400"/>
                    <a:pt x="225065" y="144023"/>
                  </a:cubicBezTo>
                  <a:cubicBezTo>
                    <a:pt x="216511" y="189742"/>
                    <a:pt x="143522" y="175646"/>
                    <a:pt x="115961" y="161644"/>
                  </a:cubicBezTo>
                  <a:cubicBezTo>
                    <a:pt x="88400" y="147642"/>
                    <a:pt x="65876" y="124496"/>
                    <a:pt x="39931" y="108304"/>
                  </a:cubicBezTo>
                  <a:cubicBezTo>
                    <a:pt x="20924" y="96683"/>
                    <a:pt x="2961" y="90682"/>
                    <a:pt x="110" y="67156"/>
                  </a:cubicBezTo>
                  <a:cubicBezTo>
                    <a:pt x="-1410" y="52964"/>
                    <a:pt x="13225" y="-567"/>
                    <a:pt x="18072" y="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9" name="Google Shape;3053;p47">
              <a:extLst>
                <a:ext uri="{FF2B5EF4-FFF2-40B4-BE49-F238E27FC236}">
                  <a16:creationId xmlns:a16="http://schemas.microsoft.com/office/drawing/2014/main" id="{6FE060DF-ADDD-08C7-29A1-DCD03E29BE9E}"/>
                </a:ext>
              </a:extLst>
            </p:cNvPr>
            <p:cNvSpPr/>
            <p:nvPr/>
          </p:nvSpPr>
          <p:spPr>
            <a:xfrm>
              <a:off x="2319304" y="3166967"/>
              <a:ext cx="224715" cy="117585"/>
            </a:xfrm>
            <a:custGeom>
              <a:avLst/>
              <a:gdLst/>
              <a:ahLst/>
              <a:cxnLst/>
              <a:rect l="l" t="t" r="r" b="b"/>
              <a:pathLst>
                <a:path w="224715" h="117585" extrusionOk="0">
                  <a:moveTo>
                    <a:pt x="427" y="0"/>
                  </a:moveTo>
                  <a:cubicBezTo>
                    <a:pt x="3943" y="22574"/>
                    <a:pt x="22000" y="28575"/>
                    <a:pt x="40533" y="40291"/>
                  </a:cubicBezTo>
                  <a:cubicBezTo>
                    <a:pt x="66953" y="56769"/>
                    <a:pt x="90332" y="80582"/>
                    <a:pt x="117893" y="94583"/>
                  </a:cubicBezTo>
                  <a:cubicBezTo>
                    <a:pt x="143364" y="107442"/>
                    <a:pt x="206849" y="120301"/>
                    <a:pt x="224716" y="87630"/>
                  </a:cubicBezTo>
                  <a:cubicBezTo>
                    <a:pt x="215212" y="131731"/>
                    <a:pt x="143269" y="117920"/>
                    <a:pt x="115993" y="104013"/>
                  </a:cubicBezTo>
                  <a:cubicBezTo>
                    <a:pt x="88717" y="90107"/>
                    <a:pt x="65908" y="66866"/>
                    <a:pt x="39962" y="50673"/>
                  </a:cubicBezTo>
                  <a:cubicBezTo>
                    <a:pt x="20955" y="39053"/>
                    <a:pt x="2993" y="33052"/>
                    <a:pt x="142" y="9525"/>
                  </a:cubicBezTo>
                  <a:cubicBezTo>
                    <a:pt x="-117" y="6353"/>
                    <a:pt x="-21" y="3153"/>
                    <a:pt x="42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0" name="Google Shape;3054;p47">
              <a:extLst>
                <a:ext uri="{FF2B5EF4-FFF2-40B4-BE49-F238E27FC236}">
                  <a16:creationId xmlns:a16="http://schemas.microsoft.com/office/drawing/2014/main" id="{49DF2B4D-CFCC-1E82-5DA8-FBAA8CBCF20B}"/>
                </a:ext>
              </a:extLst>
            </p:cNvPr>
            <p:cNvSpPr/>
            <p:nvPr/>
          </p:nvSpPr>
          <p:spPr>
            <a:xfrm>
              <a:off x="2550431" y="3021675"/>
              <a:ext cx="225586" cy="168802"/>
            </a:xfrm>
            <a:custGeom>
              <a:avLst/>
              <a:gdLst/>
              <a:ahLst/>
              <a:cxnLst/>
              <a:rect l="l" t="t" r="r" b="b"/>
              <a:pathLst>
                <a:path w="225586" h="168802" extrusionOk="0">
                  <a:moveTo>
                    <a:pt x="21626" y="130"/>
                  </a:moveTo>
                  <a:cubicBezTo>
                    <a:pt x="48617" y="22228"/>
                    <a:pt x="96040" y="-1965"/>
                    <a:pt x="97656" y="130"/>
                  </a:cubicBezTo>
                  <a:cubicBezTo>
                    <a:pt x="125867" y="28715"/>
                    <a:pt x="155661" y="55680"/>
                    <a:pt x="186897" y="80902"/>
                  </a:cubicBezTo>
                  <a:cubicBezTo>
                    <a:pt x="203813" y="94237"/>
                    <a:pt x="230139" y="111954"/>
                    <a:pt x="224912" y="137576"/>
                  </a:cubicBezTo>
                  <a:cubicBezTo>
                    <a:pt x="216358" y="183296"/>
                    <a:pt x="143369" y="169199"/>
                    <a:pt x="115808" y="155197"/>
                  </a:cubicBezTo>
                  <a:cubicBezTo>
                    <a:pt x="88247" y="141196"/>
                    <a:pt x="65723" y="118050"/>
                    <a:pt x="39778" y="101857"/>
                  </a:cubicBezTo>
                  <a:cubicBezTo>
                    <a:pt x="20770" y="90237"/>
                    <a:pt x="2903" y="84236"/>
                    <a:pt x="52" y="60709"/>
                  </a:cubicBezTo>
                  <a:cubicBezTo>
                    <a:pt x="-1088" y="46517"/>
                    <a:pt x="16779" y="-441"/>
                    <a:pt x="21626" y="130"/>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1" name="Google Shape;3055;p47">
              <a:extLst>
                <a:ext uri="{FF2B5EF4-FFF2-40B4-BE49-F238E27FC236}">
                  <a16:creationId xmlns:a16="http://schemas.microsoft.com/office/drawing/2014/main" id="{CA782658-5423-6EBA-B09C-DCB964F1278A}"/>
                </a:ext>
              </a:extLst>
            </p:cNvPr>
            <p:cNvSpPr/>
            <p:nvPr/>
          </p:nvSpPr>
          <p:spPr>
            <a:xfrm>
              <a:off x="2551534" y="3076575"/>
              <a:ext cx="224758" cy="117584"/>
            </a:xfrm>
            <a:custGeom>
              <a:avLst/>
              <a:gdLst/>
              <a:ahLst/>
              <a:cxnLst/>
              <a:rect l="l" t="t" r="r" b="b"/>
              <a:pathLst>
                <a:path w="224758" h="117584" extrusionOk="0">
                  <a:moveTo>
                    <a:pt x="375" y="0"/>
                  </a:moveTo>
                  <a:cubicBezTo>
                    <a:pt x="3986" y="22574"/>
                    <a:pt x="22043" y="28575"/>
                    <a:pt x="40481" y="40291"/>
                  </a:cubicBezTo>
                  <a:cubicBezTo>
                    <a:pt x="66996" y="56769"/>
                    <a:pt x="90375" y="80581"/>
                    <a:pt x="117841" y="94583"/>
                  </a:cubicBezTo>
                  <a:cubicBezTo>
                    <a:pt x="143312" y="107442"/>
                    <a:pt x="206892" y="120301"/>
                    <a:pt x="224759" y="87630"/>
                  </a:cubicBezTo>
                  <a:cubicBezTo>
                    <a:pt x="215255" y="131731"/>
                    <a:pt x="143217" y="117920"/>
                    <a:pt x="115941" y="104013"/>
                  </a:cubicBezTo>
                  <a:cubicBezTo>
                    <a:pt x="88665" y="90106"/>
                    <a:pt x="65951" y="66865"/>
                    <a:pt x="39910" y="50673"/>
                  </a:cubicBezTo>
                  <a:cubicBezTo>
                    <a:pt x="21378" y="39053"/>
                    <a:pt x="3036" y="33052"/>
                    <a:pt x="185" y="9525"/>
                  </a:cubicBezTo>
                  <a:cubicBezTo>
                    <a:pt x="-114" y="6353"/>
                    <a:pt x="-50" y="3153"/>
                    <a:pt x="375"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2" name="Google Shape;3056;p47">
              <a:extLst>
                <a:ext uri="{FF2B5EF4-FFF2-40B4-BE49-F238E27FC236}">
                  <a16:creationId xmlns:a16="http://schemas.microsoft.com/office/drawing/2014/main" id="{62292E53-147D-245D-49DA-318945B2D548}"/>
                </a:ext>
              </a:extLst>
            </p:cNvPr>
            <p:cNvSpPr/>
            <p:nvPr/>
          </p:nvSpPr>
          <p:spPr>
            <a:xfrm>
              <a:off x="2330724" y="2010537"/>
              <a:ext cx="387976" cy="1115665"/>
            </a:xfrm>
            <a:custGeom>
              <a:avLst/>
              <a:gdLst/>
              <a:ahLst/>
              <a:cxnLst/>
              <a:rect l="l" t="t" r="r" b="b"/>
              <a:pathLst>
                <a:path w="387976" h="1115665" extrusionOk="0">
                  <a:moveTo>
                    <a:pt x="4689" y="96964"/>
                  </a:moveTo>
                  <a:cubicBezTo>
                    <a:pt x="6019" y="138017"/>
                    <a:pt x="18754" y="316039"/>
                    <a:pt x="24456" y="410623"/>
                  </a:cubicBezTo>
                  <a:cubicBezTo>
                    <a:pt x="30159" y="505206"/>
                    <a:pt x="31489" y="620173"/>
                    <a:pt x="31489" y="620173"/>
                  </a:cubicBezTo>
                  <a:cubicBezTo>
                    <a:pt x="31489" y="620173"/>
                    <a:pt x="15238" y="688943"/>
                    <a:pt x="4689" y="769715"/>
                  </a:cubicBezTo>
                  <a:cubicBezTo>
                    <a:pt x="-5861" y="850487"/>
                    <a:pt x="4689" y="1105472"/>
                    <a:pt x="4689" y="1105472"/>
                  </a:cubicBezTo>
                  <a:cubicBezTo>
                    <a:pt x="25827" y="1119064"/>
                    <a:pt x="52928" y="1119064"/>
                    <a:pt x="74066" y="1105472"/>
                  </a:cubicBezTo>
                  <a:cubicBezTo>
                    <a:pt x="74066" y="1105472"/>
                    <a:pt x="117403" y="901446"/>
                    <a:pt x="137456" y="809530"/>
                  </a:cubicBezTo>
                  <a:cubicBezTo>
                    <a:pt x="157509" y="717614"/>
                    <a:pt x="161026" y="664559"/>
                    <a:pt x="171480" y="607600"/>
                  </a:cubicBezTo>
                  <a:cubicBezTo>
                    <a:pt x="184025" y="538639"/>
                    <a:pt x="211206" y="217075"/>
                    <a:pt x="211206" y="217075"/>
                  </a:cubicBezTo>
                  <a:lnTo>
                    <a:pt x="222040" y="217742"/>
                  </a:lnTo>
                  <a:lnTo>
                    <a:pt x="250551" y="580930"/>
                  </a:lnTo>
                  <a:cubicBezTo>
                    <a:pt x="241642" y="607685"/>
                    <a:pt x="235526" y="635299"/>
                    <a:pt x="232304" y="663321"/>
                  </a:cubicBezTo>
                  <a:cubicBezTo>
                    <a:pt x="224416" y="722471"/>
                    <a:pt x="240573" y="1020127"/>
                    <a:pt x="240573" y="1020127"/>
                  </a:cubicBezTo>
                  <a:cubicBezTo>
                    <a:pt x="264164" y="1033272"/>
                    <a:pt x="293106" y="1032091"/>
                    <a:pt x="315557" y="1017079"/>
                  </a:cubicBezTo>
                  <a:cubicBezTo>
                    <a:pt x="315557" y="1017079"/>
                    <a:pt x="387976" y="622840"/>
                    <a:pt x="387976" y="562832"/>
                  </a:cubicBezTo>
                  <a:cubicBezTo>
                    <a:pt x="387976" y="523208"/>
                    <a:pt x="381229" y="0"/>
                    <a:pt x="381229"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3" name="Google Shape;3057;p47">
              <a:extLst>
                <a:ext uri="{FF2B5EF4-FFF2-40B4-BE49-F238E27FC236}">
                  <a16:creationId xmlns:a16="http://schemas.microsoft.com/office/drawing/2014/main" id="{775C8453-759C-E978-1A33-403C9E6FF613}"/>
                </a:ext>
              </a:extLst>
            </p:cNvPr>
            <p:cNvSpPr/>
            <p:nvPr/>
          </p:nvSpPr>
          <p:spPr>
            <a:xfrm>
              <a:off x="2382705" y="1314450"/>
              <a:ext cx="248692" cy="242377"/>
            </a:xfrm>
            <a:custGeom>
              <a:avLst/>
              <a:gdLst/>
              <a:ahLst/>
              <a:cxnLst/>
              <a:rect l="l" t="t" r="r" b="b"/>
              <a:pathLst>
                <a:path w="248692" h="242377" extrusionOk="0">
                  <a:moveTo>
                    <a:pt x="50881" y="0"/>
                  </a:moveTo>
                  <a:cubicBezTo>
                    <a:pt x="50881" y="0"/>
                    <a:pt x="55538" y="89440"/>
                    <a:pt x="53542" y="97346"/>
                  </a:cubicBezTo>
                  <a:cubicBezTo>
                    <a:pt x="51546" y="105251"/>
                    <a:pt x="12486" y="131540"/>
                    <a:pt x="1176" y="140970"/>
                  </a:cubicBezTo>
                  <a:cubicBezTo>
                    <a:pt x="-10133" y="150400"/>
                    <a:pt x="62951" y="222599"/>
                    <a:pt x="98400" y="238887"/>
                  </a:cubicBezTo>
                  <a:cubicBezTo>
                    <a:pt x="133849" y="255175"/>
                    <a:pt x="246564" y="212217"/>
                    <a:pt x="248560" y="156782"/>
                  </a:cubicBezTo>
                  <a:cubicBezTo>
                    <a:pt x="250556" y="101346"/>
                    <a:pt x="229552" y="54769"/>
                    <a:pt x="211970" y="52006"/>
                  </a:cubicBezTo>
                  <a:cubicBezTo>
                    <a:pt x="194388" y="49244"/>
                    <a:pt x="50881" y="0"/>
                    <a:pt x="50881" y="0"/>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4" name="Google Shape;3058;p47">
              <a:extLst>
                <a:ext uri="{FF2B5EF4-FFF2-40B4-BE49-F238E27FC236}">
                  <a16:creationId xmlns:a16="http://schemas.microsoft.com/office/drawing/2014/main" id="{69943834-EA68-436D-D2E2-FB2625A1EF38}"/>
                </a:ext>
              </a:extLst>
            </p:cNvPr>
            <p:cNvSpPr/>
            <p:nvPr/>
          </p:nvSpPr>
          <p:spPr>
            <a:xfrm>
              <a:off x="2671394" y="1371981"/>
              <a:ext cx="353519" cy="695039"/>
            </a:xfrm>
            <a:custGeom>
              <a:avLst/>
              <a:gdLst/>
              <a:ahLst/>
              <a:cxnLst/>
              <a:rect l="l" t="t" r="r" b="b"/>
              <a:pathLst>
                <a:path w="353519" h="695039" extrusionOk="0">
                  <a:moveTo>
                    <a:pt x="6725" y="108394"/>
                  </a:moveTo>
                  <a:cubicBezTo>
                    <a:pt x="11952" y="68961"/>
                    <a:pt x="-13993" y="31432"/>
                    <a:pt x="11192" y="0"/>
                  </a:cubicBezTo>
                  <a:cubicBezTo>
                    <a:pt x="99292" y="86582"/>
                    <a:pt x="88077" y="315754"/>
                    <a:pt x="108130" y="462344"/>
                  </a:cubicBezTo>
                  <a:cubicBezTo>
                    <a:pt x="173516" y="530924"/>
                    <a:pt x="305049" y="598456"/>
                    <a:pt x="342114" y="614744"/>
                  </a:cubicBezTo>
                  <a:cubicBezTo>
                    <a:pt x="348861" y="617791"/>
                    <a:pt x="354659" y="621030"/>
                    <a:pt x="353328" y="628364"/>
                  </a:cubicBezTo>
                  <a:cubicBezTo>
                    <a:pt x="348006" y="656939"/>
                    <a:pt x="339738" y="667798"/>
                    <a:pt x="322726" y="695039"/>
                  </a:cubicBezTo>
                  <a:cubicBezTo>
                    <a:pt x="235671" y="657415"/>
                    <a:pt x="172946" y="635794"/>
                    <a:pt x="64223" y="532257"/>
                  </a:cubicBezTo>
                  <a:cubicBezTo>
                    <a:pt x="53909" y="521094"/>
                    <a:pt x="44680" y="508978"/>
                    <a:pt x="36662" y="496062"/>
                  </a:cubicBezTo>
                  <a:cubicBezTo>
                    <a:pt x="5584" y="403479"/>
                    <a:pt x="-2209" y="176498"/>
                    <a:pt x="6725" y="108394"/>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5" name="Google Shape;3059;p47">
              <a:extLst>
                <a:ext uri="{FF2B5EF4-FFF2-40B4-BE49-F238E27FC236}">
                  <a16:creationId xmlns:a16="http://schemas.microsoft.com/office/drawing/2014/main" id="{ACB2EE71-7EF0-3F90-C775-5D38C76DD793}"/>
                </a:ext>
              </a:extLst>
            </p:cNvPr>
            <p:cNvSpPr/>
            <p:nvPr/>
          </p:nvSpPr>
          <p:spPr>
            <a:xfrm>
              <a:off x="2315965" y="1348763"/>
              <a:ext cx="403432" cy="814679"/>
            </a:xfrm>
            <a:custGeom>
              <a:avLst/>
              <a:gdLst/>
              <a:ahLst/>
              <a:cxnLst/>
              <a:rect l="l" t="t" r="r" b="b"/>
              <a:pathLst>
                <a:path w="403432" h="814679" extrusionOk="0">
                  <a:moveTo>
                    <a:pt x="107642" y="78462"/>
                  </a:moveTo>
                  <a:cubicBezTo>
                    <a:pt x="107642" y="78462"/>
                    <a:pt x="172458" y="175236"/>
                    <a:pt x="262839" y="184761"/>
                  </a:cubicBezTo>
                  <a:cubicBezTo>
                    <a:pt x="291351" y="156186"/>
                    <a:pt x="293917" y="56364"/>
                    <a:pt x="254476" y="24360"/>
                  </a:cubicBezTo>
                  <a:cubicBezTo>
                    <a:pt x="254476" y="24360"/>
                    <a:pt x="290780" y="-4977"/>
                    <a:pt x="315585" y="738"/>
                  </a:cubicBezTo>
                  <a:cubicBezTo>
                    <a:pt x="342222" y="16921"/>
                    <a:pt x="362057" y="42286"/>
                    <a:pt x="371373" y="72081"/>
                  </a:cubicBezTo>
                  <a:cubicBezTo>
                    <a:pt x="394367" y="138651"/>
                    <a:pt x="405154" y="208831"/>
                    <a:pt x="403210" y="279249"/>
                  </a:cubicBezTo>
                  <a:cubicBezTo>
                    <a:pt x="401690" y="374499"/>
                    <a:pt x="403210" y="664250"/>
                    <a:pt x="403210" y="664250"/>
                  </a:cubicBezTo>
                  <a:cubicBezTo>
                    <a:pt x="403210" y="664250"/>
                    <a:pt x="390570" y="725591"/>
                    <a:pt x="308838" y="771216"/>
                  </a:cubicBezTo>
                  <a:cubicBezTo>
                    <a:pt x="227105" y="816840"/>
                    <a:pt x="166281" y="821317"/>
                    <a:pt x="110874" y="808363"/>
                  </a:cubicBezTo>
                  <a:cubicBezTo>
                    <a:pt x="65065" y="797695"/>
                    <a:pt x="27240" y="781503"/>
                    <a:pt x="11559" y="748260"/>
                  </a:cubicBezTo>
                  <a:cubicBezTo>
                    <a:pt x="15646" y="681585"/>
                    <a:pt x="45298" y="508040"/>
                    <a:pt x="34178" y="424410"/>
                  </a:cubicBezTo>
                  <a:cubicBezTo>
                    <a:pt x="23059" y="340781"/>
                    <a:pt x="5667" y="278202"/>
                    <a:pt x="915" y="210574"/>
                  </a:cubicBezTo>
                  <a:cubicBezTo>
                    <a:pt x="-3837" y="142947"/>
                    <a:pt x="9848" y="143899"/>
                    <a:pt x="43682" y="120182"/>
                  </a:cubicBezTo>
                  <a:cubicBezTo>
                    <a:pt x="63986" y="104770"/>
                    <a:pt x="85361" y="90826"/>
                    <a:pt x="107642" y="7846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6" name="Google Shape;3060;p47">
              <a:extLst>
                <a:ext uri="{FF2B5EF4-FFF2-40B4-BE49-F238E27FC236}">
                  <a16:creationId xmlns:a16="http://schemas.microsoft.com/office/drawing/2014/main" id="{6E7F671E-EE1A-52B6-8D2A-1FC2E7C584BE}"/>
                </a:ext>
              </a:extLst>
            </p:cNvPr>
            <p:cNvSpPr/>
            <p:nvPr/>
          </p:nvSpPr>
          <p:spPr>
            <a:xfrm>
              <a:off x="2373403" y="1062776"/>
              <a:ext cx="268166" cy="327122"/>
            </a:xfrm>
            <a:custGeom>
              <a:avLst/>
              <a:gdLst/>
              <a:ahLst/>
              <a:cxnLst/>
              <a:rect l="l" t="t" r="r" b="b"/>
              <a:pathLst>
                <a:path w="268166" h="327122" extrusionOk="0">
                  <a:moveTo>
                    <a:pt x="262234" y="118324"/>
                  </a:moveTo>
                  <a:lnTo>
                    <a:pt x="262234" y="118324"/>
                  </a:lnTo>
                  <a:cubicBezTo>
                    <a:pt x="251590" y="48886"/>
                    <a:pt x="201695" y="-3787"/>
                    <a:pt x="130227" y="214"/>
                  </a:cubicBezTo>
                  <a:cubicBezTo>
                    <a:pt x="54204" y="4462"/>
                    <a:pt x="-3996" y="69658"/>
                    <a:pt x="215" y="145851"/>
                  </a:cubicBezTo>
                  <a:cubicBezTo>
                    <a:pt x="2583" y="188590"/>
                    <a:pt x="24775" y="227747"/>
                    <a:pt x="60184" y="251674"/>
                  </a:cubicBezTo>
                  <a:cubicBezTo>
                    <a:pt x="62685" y="262208"/>
                    <a:pt x="66417" y="272400"/>
                    <a:pt x="71303" y="282058"/>
                  </a:cubicBezTo>
                  <a:cubicBezTo>
                    <a:pt x="96488" y="311681"/>
                    <a:pt x="172994" y="329683"/>
                    <a:pt x="194852" y="326826"/>
                  </a:cubicBezTo>
                  <a:cubicBezTo>
                    <a:pt x="223364" y="322825"/>
                    <a:pt x="238380" y="311014"/>
                    <a:pt x="251875" y="280153"/>
                  </a:cubicBezTo>
                  <a:cubicBezTo>
                    <a:pt x="275540" y="225385"/>
                    <a:pt x="268127" y="152518"/>
                    <a:pt x="262234" y="118324"/>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7" name="Google Shape;3061;p47">
              <a:extLst>
                <a:ext uri="{FF2B5EF4-FFF2-40B4-BE49-F238E27FC236}">
                  <a16:creationId xmlns:a16="http://schemas.microsoft.com/office/drawing/2014/main" id="{50CBBDC9-23AF-2460-03D3-0085C9FE2782}"/>
                </a:ext>
              </a:extLst>
            </p:cNvPr>
            <p:cNvSpPr/>
            <p:nvPr/>
          </p:nvSpPr>
          <p:spPr>
            <a:xfrm>
              <a:off x="2348404" y="1033740"/>
              <a:ext cx="282986" cy="280709"/>
            </a:xfrm>
            <a:custGeom>
              <a:avLst/>
              <a:gdLst/>
              <a:ahLst/>
              <a:cxnLst/>
              <a:rect l="l" t="t" r="r" b="b"/>
              <a:pathLst>
                <a:path w="282986" h="280709" extrusionOk="0">
                  <a:moveTo>
                    <a:pt x="85182" y="280709"/>
                  </a:moveTo>
                  <a:lnTo>
                    <a:pt x="85182" y="280709"/>
                  </a:lnTo>
                  <a:lnTo>
                    <a:pt x="91740" y="220130"/>
                  </a:lnTo>
                  <a:cubicBezTo>
                    <a:pt x="91740" y="220130"/>
                    <a:pt x="41940" y="91733"/>
                    <a:pt x="159122" y="116403"/>
                  </a:cubicBezTo>
                  <a:cubicBezTo>
                    <a:pt x="236102" y="132595"/>
                    <a:pt x="255490" y="139644"/>
                    <a:pt x="278964" y="87828"/>
                  </a:cubicBezTo>
                  <a:cubicBezTo>
                    <a:pt x="302439" y="36012"/>
                    <a:pt x="219661" y="-10565"/>
                    <a:pt x="121487" y="2103"/>
                  </a:cubicBezTo>
                  <a:cubicBezTo>
                    <a:pt x="51379" y="9511"/>
                    <a:pt x="-1397" y="69481"/>
                    <a:pt x="28" y="140120"/>
                  </a:cubicBezTo>
                  <a:cubicBezTo>
                    <a:pt x="2594" y="178506"/>
                    <a:pt x="12763" y="255658"/>
                    <a:pt x="85182" y="280709"/>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8" name="Google Shape;3062;p47">
              <a:extLst>
                <a:ext uri="{FF2B5EF4-FFF2-40B4-BE49-F238E27FC236}">
                  <a16:creationId xmlns:a16="http://schemas.microsoft.com/office/drawing/2014/main" id="{14834D29-9674-CFA6-3C1F-8FEB7E370CE5}"/>
                </a:ext>
              </a:extLst>
            </p:cNvPr>
            <p:cNvSpPr/>
            <p:nvPr/>
          </p:nvSpPr>
          <p:spPr>
            <a:xfrm>
              <a:off x="2295460" y="1509426"/>
              <a:ext cx="362138" cy="623316"/>
            </a:xfrm>
            <a:custGeom>
              <a:avLst/>
              <a:gdLst/>
              <a:ahLst/>
              <a:cxnLst/>
              <a:rect l="l" t="t" r="r" b="b"/>
              <a:pathLst>
                <a:path w="362138" h="623316" extrusionOk="0">
                  <a:moveTo>
                    <a:pt x="1462" y="9525"/>
                  </a:moveTo>
                  <a:cubicBezTo>
                    <a:pt x="35295" y="0"/>
                    <a:pt x="9540" y="7906"/>
                    <a:pt x="35295" y="0"/>
                  </a:cubicBezTo>
                  <a:cubicBezTo>
                    <a:pt x="123395" y="86678"/>
                    <a:pt x="112466" y="235077"/>
                    <a:pt x="132424" y="381762"/>
                  </a:cubicBezTo>
                  <a:cubicBezTo>
                    <a:pt x="181083" y="462343"/>
                    <a:pt x="361655" y="571595"/>
                    <a:pt x="361655" y="571595"/>
                  </a:cubicBezTo>
                  <a:cubicBezTo>
                    <a:pt x="363936" y="587216"/>
                    <a:pt x="358424" y="591788"/>
                    <a:pt x="338941" y="623316"/>
                  </a:cubicBezTo>
                  <a:cubicBezTo>
                    <a:pt x="251982" y="585692"/>
                    <a:pt x="179088" y="553212"/>
                    <a:pt x="70364" y="449771"/>
                  </a:cubicBezTo>
                  <a:cubicBezTo>
                    <a:pt x="66088" y="445675"/>
                    <a:pt x="59815" y="444627"/>
                    <a:pt x="58009" y="439007"/>
                  </a:cubicBezTo>
                  <a:cubicBezTo>
                    <a:pt x="26932" y="345376"/>
                    <a:pt x="-7567" y="77724"/>
                    <a:pt x="1462" y="9525"/>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9" name="Google Shape;3063;p47">
              <a:extLst>
                <a:ext uri="{FF2B5EF4-FFF2-40B4-BE49-F238E27FC236}">
                  <a16:creationId xmlns:a16="http://schemas.microsoft.com/office/drawing/2014/main" id="{2EBC07A4-F82E-BA27-C2C7-3C24D9BCFF9D}"/>
                </a:ext>
              </a:extLst>
            </p:cNvPr>
            <p:cNvSpPr/>
            <p:nvPr/>
          </p:nvSpPr>
          <p:spPr>
            <a:xfrm>
              <a:off x="2681160" y="1699641"/>
              <a:ext cx="419212" cy="565118"/>
            </a:xfrm>
            <a:custGeom>
              <a:avLst/>
              <a:gdLst/>
              <a:ahLst/>
              <a:cxnLst/>
              <a:rect l="l" t="t" r="r" b="b"/>
              <a:pathLst>
                <a:path w="419212" h="565118" extrusionOk="0">
                  <a:moveTo>
                    <a:pt x="419212" y="0"/>
                  </a:moveTo>
                  <a:lnTo>
                    <a:pt x="287965" y="449771"/>
                  </a:lnTo>
                  <a:lnTo>
                    <a:pt x="0" y="565118"/>
                  </a:lnTo>
                  <a:lnTo>
                    <a:pt x="105017" y="126968"/>
                  </a:lnTo>
                  <a:lnTo>
                    <a:pt x="419212" y="0"/>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0" name="Google Shape;3064;p47">
              <a:extLst>
                <a:ext uri="{FF2B5EF4-FFF2-40B4-BE49-F238E27FC236}">
                  <a16:creationId xmlns:a16="http://schemas.microsoft.com/office/drawing/2014/main" id="{4A22F93B-334D-4CD8-3726-B0A502662048}"/>
                </a:ext>
              </a:extLst>
            </p:cNvPr>
            <p:cNvSpPr/>
            <p:nvPr/>
          </p:nvSpPr>
          <p:spPr>
            <a:xfrm>
              <a:off x="2608827" y="2053875"/>
              <a:ext cx="212446" cy="104783"/>
            </a:xfrm>
            <a:custGeom>
              <a:avLst/>
              <a:gdLst/>
              <a:ahLst/>
              <a:cxnLst/>
              <a:rect l="l" t="t" r="r" b="b"/>
              <a:pathLst>
                <a:path w="212446" h="104783" extrusionOk="0">
                  <a:moveTo>
                    <a:pt x="2861" y="30194"/>
                  </a:moveTo>
                  <a:cubicBezTo>
                    <a:pt x="7137" y="14859"/>
                    <a:pt x="18257" y="18669"/>
                    <a:pt x="30707" y="22479"/>
                  </a:cubicBezTo>
                  <a:cubicBezTo>
                    <a:pt x="44209" y="27956"/>
                    <a:pt x="59041" y="29251"/>
                    <a:pt x="73284" y="26194"/>
                  </a:cubicBezTo>
                  <a:cubicBezTo>
                    <a:pt x="85164" y="22479"/>
                    <a:pt x="93717" y="12287"/>
                    <a:pt x="103791" y="5525"/>
                  </a:cubicBezTo>
                  <a:cubicBezTo>
                    <a:pt x="109552" y="2086"/>
                    <a:pt x="116096" y="181"/>
                    <a:pt x="122799" y="0"/>
                  </a:cubicBezTo>
                  <a:cubicBezTo>
                    <a:pt x="122228" y="3905"/>
                    <a:pt x="116241" y="26765"/>
                    <a:pt x="116241" y="26765"/>
                  </a:cubicBezTo>
                  <a:cubicBezTo>
                    <a:pt x="116241" y="26765"/>
                    <a:pt x="179346" y="27432"/>
                    <a:pt x="185809" y="26098"/>
                  </a:cubicBezTo>
                  <a:cubicBezTo>
                    <a:pt x="191634" y="25308"/>
                    <a:pt x="196997" y="29394"/>
                    <a:pt x="197789" y="35233"/>
                  </a:cubicBezTo>
                  <a:cubicBezTo>
                    <a:pt x="198199" y="38252"/>
                    <a:pt x="197297" y="41310"/>
                    <a:pt x="195312" y="43625"/>
                  </a:cubicBezTo>
                  <a:lnTo>
                    <a:pt x="199589" y="42958"/>
                  </a:lnTo>
                  <a:cubicBezTo>
                    <a:pt x="212514" y="40100"/>
                    <a:pt x="218027" y="59912"/>
                    <a:pt x="205006" y="62865"/>
                  </a:cubicBezTo>
                  <a:cubicBezTo>
                    <a:pt x="201585" y="63627"/>
                    <a:pt x="198069" y="64008"/>
                    <a:pt x="194457" y="64484"/>
                  </a:cubicBezTo>
                  <a:cubicBezTo>
                    <a:pt x="202915" y="67723"/>
                    <a:pt x="205006" y="81725"/>
                    <a:pt x="194457" y="83534"/>
                  </a:cubicBezTo>
                  <a:lnTo>
                    <a:pt x="191226" y="84106"/>
                  </a:lnTo>
                  <a:cubicBezTo>
                    <a:pt x="189741" y="84668"/>
                    <a:pt x="188151" y="84896"/>
                    <a:pt x="186569" y="84772"/>
                  </a:cubicBezTo>
                  <a:lnTo>
                    <a:pt x="184573" y="84772"/>
                  </a:lnTo>
                  <a:cubicBezTo>
                    <a:pt x="185790" y="90916"/>
                    <a:pt x="181809" y="96879"/>
                    <a:pt x="175683" y="98098"/>
                  </a:cubicBezTo>
                  <a:cubicBezTo>
                    <a:pt x="175480" y="98136"/>
                    <a:pt x="175275" y="98174"/>
                    <a:pt x="175069" y="98203"/>
                  </a:cubicBezTo>
                  <a:cubicBezTo>
                    <a:pt x="144277" y="102298"/>
                    <a:pt x="99039" y="114586"/>
                    <a:pt x="71098" y="89154"/>
                  </a:cubicBezTo>
                  <a:cubicBezTo>
                    <a:pt x="51763" y="87239"/>
                    <a:pt x="32878" y="82124"/>
                    <a:pt x="15216" y="74009"/>
                  </a:cubicBezTo>
                  <a:cubicBezTo>
                    <a:pt x="-1796" y="65913"/>
                    <a:pt x="-2271" y="48577"/>
                    <a:pt x="2861" y="30194"/>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1" name="Google Shape;3065;p47">
              <a:extLst>
                <a:ext uri="{FF2B5EF4-FFF2-40B4-BE49-F238E27FC236}">
                  <a16:creationId xmlns:a16="http://schemas.microsoft.com/office/drawing/2014/main" id="{81C52E32-4E48-E091-2CE2-8CA2B8D15F3A}"/>
                </a:ext>
              </a:extLst>
            </p:cNvPr>
            <p:cNvSpPr/>
            <p:nvPr/>
          </p:nvSpPr>
          <p:spPr>
            <a:xfrm>
              <a:off x="2916099" y="1987646"/>
              <a:ext cx="131568" cy="109091"/>
            </a:xfrm>
            <a:custGeom>
              <a:avLst/>
              <a:gdLst/>
              <a:ahLst/>
              <a:cxnLst/>
              <a:rect l="l" t="t" r="r" b="b"/>
              <a:pathLst>
                <a:path w="131568" h="109091" extrusionOk="0">
                  <a:moveTo>
                    <a:pt x="10639" y="59657"/>
                  </a:moveTo>
                  <a:lnTo>
                    <a:pt x="14916" y="59657"/>
                  </a:lnTo>
                  <a:cubicBezTo>
                    <a:pt x="10289" y="56028"/>
                    <a:pt x="9476" y="49322"/>
                    <a:pt x="13102" y="44683"/>
                  </a:cubicBezTo>
                  <a:cubicBezTo>
                    <a:pt x="14995" y="42255"/>
                    <a:pt x="17838" y="40778"/>
                    <a:pt x="20903" y="40607"/>
                  </a:cubicBezTo>
                  <a:cubicBezTo>
                    <a:pt x="27556" y="40607"/>
                    <a:pt x="92467" y="26986"/>
                    <a:pt x="92467" y="26986"/>
                  </a:cubicBezTo>
                  <a:lnTo>
                    <a:pt x="100260" y="221"/>
                  </a:lnTo>
                  <a:cubicBezTo>
                    <a:pt x="100260" y="-1303"/>
                    <a:pt x="111569" y="5555"/>
                    <a:pt x="111950" y="5840"/>
                  </a:cubicBezTo>
                  <a:cubicBezTo>
                    <a:pt x="123082" y="13146"/>
                    <a:pt x="130288" y="25138"/>
                    <a:pt x="131527" y="38416"/>
                  </a:cubicBezTo>
                  <a:cubicBezTo>
                    <a:pt x="132163" y="57028"/>
                    <a:pt x="125315" y="75116"/>
                    <a:pt x="112520" y="88613"/>
                  </a:cubicBezTo>
                  <a:cubicBezTo>
                    <a:pt x="100854" y="100414"/>
                    <a:pt x="85087" y="107244"/>
                    <a:pt x="68517" y="107663"/>
                  </a:cubicBezTo>
                  <a:cubicBezTo>
                    <a:pt x="60629" y="108139"/>
                    <a:pt x="53026" y="108520"/>
                    <a:pt x="46279" y="109092"/>
                  </a:cubicBezTo>
                  <a:cubicBezTo>
                    <a:pt x="40033" y="109092"/>
                    <a:pt x="34969" y="104015"/>
                    <a:pt x="34969" y="97757"/>
                  </a:cubicBezTo>
                  <a:cubicBezTo>
                    <a:pt x="34969" y="97728"/>
                    <a:pt x="34969" y="97690"/>
                    <a:pt x="34969" y="97661"/>
                  </a:cubicBezTo>
                  <a:lnTo>
                    <a:pt x="32973" y="97661"/>
                  </a:lnTo>
                  <a:cubicBezTo>
                    <a:pt x="31442" y="98023"/>
                    <a:pt x="29847" y="98023"/>
                    <a:pt x="28316" y="97661"/>
                  </a:cubicBezTo>
                  <a:lnTo>
                    <a:pt x="24990" y="97661"/>
                  </a:lnTo>
                  <a:cubicBezTo>
                    <a:pt x="13966" y="97661"/>
                    <a:pt x="13110" y="83946"/>
                    <a:pt x="20618" y="78611"/>
                  </a:cubicBezTo>
                  <a:cubicBezTo>
                    <a:pt x="17102" y="78611"/>
                    <a:pt x="13490" y="79278"/>
                    <a:pt x="9974" y="79278"/>
                  </a:cubicBezTo>
                  <a:cubicBezTo>
                    <a:pt x="-3806" y="80135"/>
                    <a:pt x="-3046" y="59561"/>
                    <a:pt x="10639" y="59657"/>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2" name="Google Shape;3066;p47">
              <a:extLst>
                <a:ext uri="{FF2B5EF4-FFF2-40B4-BE49-F238E27FC236}">
                  <a16:creationId xmlns:a16="http://schemas.microsoft.com/office/drawing/2014/main" id="{88851E3C-11BD-AE39-C9FA-95E455FD6B2C}"/>
                </a:ext>
              </a:extLst>
            </p:cNvPr>
            <p:cNvSpPr/>
            <p:nvPr/>
          </p:nvSpPr>
          <p:spPr>
            <a:xfrm>
              <a:off x="2631550" y="1349025"/>
              <a:ext cx="130391" cy="190023"/>
            </a:xfrm>
            <a:custGeom>
              <a:avLst/>
              <a:gdLst/>
              <a:ahLst/>
              <a:cxnLst/>
              <a:rect l="l" t="t" r="r" b="b"/>
              <a:pathLst>
                <a:path w="130391" h="190023" extrusionOk="0">
                  <a:moveTo>
                    <a:pt x="83348" y="190024"/>
                  </a:moveTo>
                  <a:cubicBezTo>
                    <a:pt x="83348" y="190024"/>
                    <a:pt x="116611" y="188309"/>
                    <a:pt x="130392" y="168878"/>
                  </a:cubicBezTo>
                  <a:cubicBezTo>
                    <a:pt x="127826" y="135636"/>
                    <a:pt x="85344" y="9430"/>
                    <a:pt x="0" y="0"/>
                  </a:cubicBezTo>
                  <a:cubicBezTo>
                    <a:pt x="23264" y="16335"/>
                    <a:pt x="41713" y="38643"/>
                    <a:pt x="53411" y="64580"/>
                  </a:cubicBezTo>
                  <a:cubicBezTo>
                    <a:pt x="68902" y="102584"/>
                    <a:pt x="83348" y="190024"/>
                    <a:pt x="83348" y="190024"/>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3" name="Google Shape;3067;p47">
              <a:extLst>
                <a:ext uri="{FF2B5EF4-FFF2-40B4-BE49-F238E27FC236}">
                  <a16:creationId xmlns:a16="http://schemas.microsoft.com/office/drawing/2014/main" id="{9D140A4E-DF55-13CD-0160-AB2C9F76883A}"/>
                </a:ext>
              </a:extLst>
            </p:cNvPr>
            <p:cNvSpPr/>
            <p:nvPr/>
          </p:nvSpPr>
          <p:spPr>
            <a:xfrm>
              <a:off x="2269458" y="1478036"/>
              <a:ext cx="157611" cy="236452"/>
            </a:xfrm>
            <a:custGeom>
              <a:avLst/>
              <a:gdLst/>
              <a:ahLst/>
              <a:cxnLst/>
              <a:rect l="l" t="t" r="r" b="b"/>
              <a:pathLst>
                <a:path w="157611" h="236452" extrusionOk="0">
                  <a:moveTo>
                    <a:pt x="12067" y="227795"/>
                  </a:moveTo>
                  <a:cubicBezTo>
                    <a:pt x="12067" y="227795"/>
                    <a:pt x="97031" y="257132"/>
                    <a:pt x="156905" y="207793"/>
                  </a:cubicBezTo>
                  <a:cubicBezTo>
                    <a:pt x="163463" y="196458"/>
                    <a:pt x="122216" y="51583"/>
                    <a:pt x="122216" y="51583"/>
                  </a:cubicBezTo>
                  <a:cubicBezTo>
                    <a:pt x="122216" y="51583"/>
                    <a:pt x="86577" y="-22522"/>
                    <a:pt x="30790" y="6911"/>
                  </a:cubicBezTo>
                  <a:cubicBezTo>
                    <a:pt x="-24997" y="36343"/>
                    <a:pt x="12067" y="227795"/>
                    <a:pt x="12067" y="227795"/>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4" name="Google Shape;3068;p47">
              <a:extLst>
                <a:ext uri="{FF2B5EF4-FFF2-40B4-BE49-F238E27FC236}">
                  <a16:creationId xmlns:a16="http://schemas.microsoft.com/office/drawing/2014/main" id="{FB265997-2DE9-7AC6-3DC1-C99AC5890E11}"/>
                </a:ext>
              </a:extLst>
            </p:cNvPr>
            <p:cNvSpPr/>
            <p:nvPr/>
          </p:nvSpPr>
          <p:spPr>
            <a:xfrm>
              <a:off x="3098756" y="3983831"/>
              <a:ext cx="98079" cy="56769"/>
            </a:xfrm>
            <a:custGeom>
              <a:avLst/>
              <a:gdLst/>
              <a:ahLst/>
              <a:cxnLst/>
              <a:rect l="l" t="t" r="r" b="b"/>
              <a:pathLst>
                <a:path w="98079" h="56769" extrusionOk="0">
                  <a:moveTo>
                    <a:pt x="98079" y="28385"/>
                  </a:moveTo>
                  <a:cubicBezTo>
                    <a:pt x="98079" y="44061"/>
                    <a:pt x="76123" y="56769"/>
                    <a:pt x="49040" y="56769"/>
                  </a:cubicBezTo>
                  <a:cubicBezTo>
                    <a:pt x="21956" y="56769"/>
                    <a:pt x="0" y="44061"/>
                    <a:pt x="0" y="28385"/>
                  </a:cubicBezTo>
                  <a:cubicBezTo>
                    <a:pt x="0" y="12708"/>
                    <a:pt x="21956" y="0"/>
                    <a:pt x="49040" y="0"/>
                  </a:cubicBezTo>
                  <a:cubicBezTo>
                    <a:pt x="76123" y="0"/>
                    <a:pt x="98079" y="12708"/>
                    <a:pt x="98079" y="28385"/>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5" name="Google Shape;3069;p47">
              <a:extLst>
                <a:ext uri="{FF2B5EF4-FFF2-40B4-BE49-F238E27FC236}">
                  <a16:creationId xmlns:a16="http://schemas.microsoft.com/office/drawing/2014/main" id="{9C2BFE4E-FA07-B48F-3DAC-A0AA0700318E}"/>
                </a:ext>
              </a:extLst>
            </p:cNvPr>
            <p:cNvSpPr/>
            <p:nvPr/>
          </p:nvSpPr>
          <p:spPr>
            <a:xfrm>
              <a:off x="4017202" y="4508754"/>
              <a:ext cx="98079" cy="56769"/>
            </a:xfrm>
            <a:custGeom>
              <a:avLst/>
              <a:gdLst/>
              <a:ahLst/>
              <a:cxnLst/>
              <a:rect l="l" t="t" r="r" b="b"/>
              <a:pathLst>
                <a:path w="98079" h="56769" extrusionOk="0">
                  <a:moveTo>
                    <a:pt x="98079" y="28384"/>
                  </a:moveTo>
                  <a:cubicBezTo>
                    <a:pt x="98079" y="44061"/>
                    <a:pt x="76123" y="56769"/>
                    <a:pt x="49040" y="56769"/>
                  </a:cubicBezTo>
                  <a:cubicBezTo>
                    <a:pt x="21956" y="56769"/>
                    <a:pt x="0" y="44061"/>
                    <a:pt x="0" y="28384"/>
                  </a:cubicBezTo>
                  <a:cubicBezTo>
                    <a:pt x="0" y="12708"/>
                    <a:pt x="21956" y="0"/>
                    <a:pt x="49040" y="0"/>
                  </a:cubicBezTo>
                  <a:cubicBezTo>
                    <a:pt x="76123" y="0"/>
                    <a:pt x="98079" y="12708"/>
                    <a:pt x="98079" y="28384"/>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6" name="Google Shape;3070;p47">
              <a:extLst>
                <a:ext uri="{FF2B5EF4-FFF2-40B4-BE49-F238E27FC236}">
                  <a16:creationId xmlns:a16="http://schemas.microsoft.com/office/drawing/2014/main" id="{F11170C5-AF50-89A5-F4CC-D55A996FEB0C}"/>
                </a:ext>
              </a:extLst>
            </p:cNvPr>
            <p:cNvSpPr/>
            <p:nvPr/>
          </p:nvSpPr>
          <p:spPr>
            <a:xfrm>
              <a:off x="5609182" y="3535680"/>
              <a:ext cx="98079" cy="56769"/>
            </a:xfrm>
            <a:custGeom>
              <a:avLst/>
              <a:gdLst/>
              <a:ahLst/>
              <a:cxnLst/>
              <a:rect l="l" t="t" r="r" b="b"/>
              <a:pathLst>
                <a:path w="98079" h="56769" extrusionOk="0">
                  <a:moveTo>
                    <a:pt x="98079" y="28384"/>
                  </a:moveTo>
                  <a:cubicBezTo>
                    <a:pt x="98079" y="44061"/>
                    <a:pt x="76123" y="56769"/>
                    <a:pt x="49040" y="56769"/>
                  </a:cubicBezTo>
                  <a:cubicBezTo>
                    <a:pt x="21956" y="56769"/>
                    <a:pt x="0" y="44061"/>
                    <a:pt x="0" y="28384"/>
                  </a:cubicBezTo>
                  <a:cubicBezTo>
                    <a:pt x="0" y="12708"/>
                    <a:pt x="21956" y="0"/>
                    <a:pt x="49040" y="0"/>
                  </a:cubicBezTo>
                  <a:cubicBezTo>
                    <a:pt x="76123" y="0"/>
                    <a:pt x="98079" y="12708"/>
                    <a:pt x="98079" y="28384"/>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7" name="Google Shape;3071;p47">
              <a:extLst>
                <a:ext uri="{FF2B5EF4-FFF2-40B4-BE49-F238E27FC236}">
                  <a16:creationId xmlns:a16="http://schemas.microsoft.com/office/drawing/2014/main" id="{6B1C730F-2E05-36B5-896D-B1D7AE89CE06}"/>
                </a:ext>
              </a:extLst>
            </p:cNvPr>
            <p:cNvSpPr/>
            <p:nvPr/>
          </p:nvSpPr>
          <p:spPr>
            <a:xfrm>
              <a:off x="3115863" y="3050952"/>
              <a:ext cx="67191" cy="975240"/>
            </a:xfrm>
            <a:custGeom>
              <a:avLst/>
              <a:gdLst/>
              <a:ahLst/>
              <a:cxnLst/>
              <a:rect l="l" t="t" r="r" b="b"/>
              <a:pathLst>
                <a:path w="67191" h="975240" extrusionOk="0">
                  <a:moveTo>
                    <a:pt x="0" y="0"/>
                  </a:moveTo>
                  <a:lnTo>
                    <a:pt x="0" y="955548"/>
                  </a:lnTo>
                  <a:cubicBezTo>
                    <a:pt x="447" y="961558"/>
                    <a:pt x="4068" y="966864"/>
                    <a:pt x="9504" y="969455"/>
                  </a:cubicBezTo>
                  <a:cubicBezTo>
                    <a:pt x="24643" y="977170"/>
                    <a:pt x="42549" y="977170"/>
                    <a:pt x="57688" y="969455"/>
                  </a:cubicBezTo>
                  <a:cubicBezTo>
                    <a:pt x="63105" y="966854"/>
                    <a:pt x="66726" y="961549"/>
                    <a:pt x="67192" y="955548"/>
                  </a:cubicBezTo>
                  <a:lnTo>
                    <a:pt x="67192" y="955548"/>
                  </a:lnTo>
                  <a:lnTo>
                    <a:pt x="67192" y="0"/>
                  </a:lnTo>
                  <a:close/>
                </a:path>
              </a:pathLst>
            </a:custGeom>
            <a:solidFill>
              <a:srgbClr val="C1C4D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8" name="Google Shape;3072;p47">
              <a:extLst>
                <a:ext uri="{FF2B5EF4-FFF2-40B4-BE49-F238E27FC236}">
                  <a16:creationId xmlns:a16="http://schemas.microsoft.com/office/drawing/2014/main" id="{42CC8A92-1494-DD98-EF18-1B8EF092C9EF}"/>
                </a:ext>
              </a:extLst>
            </p:cNvPr>
            <p:cNvSpPr/>
            <p:nvPr/>
          </p:nvSpPr>
          <p:spPr>
            <a:xfrm>
              <a:off x="4036495" y="3422808"/>
              <a:ext cx="59588" cy="1128783"/>
            </a:xfrm>
            <a:custGeom>
              <a:avLst/>
              <a:gdLst/>
              <a:ahLst/>
              <a:cxnLst/>
              <a:rect l="l" t="t" r="r" b="b"/>
              <a:pathLst>
                <a:path w="59588" h="1128783" extrusionOk="0">
                  <a:moveTo>
                    <a:pt x="0" y="0"/>
                  </a:moveTo>
                  <a:lnTo>
                    <a:pt x="0" y="1108996"/>
                  </a:lnTo>
                  <a:cubicBezTo>
                    <a:pt x="333" y="1114835"/>
                    <a:pt x="3583" y="1120102"/>
                    <a:pt x="8648" y="1122998"/>
                  </a:cubicBezTo>
                  <a:cubicBezTo>
                    <a:pt x="21659" y="1130713"/>
                    <a:pt x="37834" y="1130713"/>
                    <a:pt x="50845" y="1122998"/>
                  </a:cubicBezTo>
                  <a:cubicBezTo>
                    <a:pt x="55930" y="1120111"/>
                    <a:pt x="59218" y="1114844"/>
                    <a:pt x="59589" y="1108996"/>
                  </a:cubicBezTo>
                  <a:lnTo>
                    <a:pt x="59589" y="1108996"/>
                  </a:lnTo>
                  <a:lnTo>
                    <a:pt x="59589" y="0"/>
                  </a:lnTo>
                  <a:close/>
                </a:path>
              </a:pathLst>
            </a:custGeom>
            <a:solidFill>
              <a:srgbClr val="C1C4D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9" name="Google Shape;3073;p47">
              <a:extLst>
                <a:ext uri="{FF2B5EF4-FFF2-40B4-BE49-F238E27FC236}">
                  <a16:creationId xmlns:a16="http://schemas.microsoft.com/office/drawing/2014/main" id="{202AFDF4-236F-3846-E1C2-22A55E437A03}"/>
                </a:ext>
              </a:extLst>
            </p:cNvPr>
            <p:cNvSpPr/>
            <p:nvPr/>
          </p:nvSpPr>
          <p:spPr>
            <a:xfrm>
              <a:off x="5628379" y="2652522"/>
              <a:ext cx="59588" cy="923996"/>
            </a:xfrm>
            <a:custGeom>
              <a:avLst/>
              <a:gdLst/>
              <a:ahLst/>
              <a:cxnLst/>
              <a:rect l="l" t="t" r="r" b="b"/>
              <a:pathLst>
                <a:path w="59588" h="923996" extrusionOk="0">
                  <a:moveTo>
                    <a:pt x="0" y="0"/>
                  </a:moveTo>
                  <a:lnTo>
                    <a:pt x="0" y="904304"/>
                  </a:lnTo>
                  <a:cubicBezTo>
                    <a:pt x="342" y="910133"/>
                    <a:pt x="3649" y="915381"/>
                    <a:pt x="8744" y="918210"/>
                  </a:cubicBezTo>
                  <a:cubicBezTo>
                    <a:pt x="21716" y="925925"/>
                    <a:pt x="37873" y="925925"/>
                    <a:pt x="50845" y="918210"/>
                  </a:cubicBezTo>
                  <a:cubicBezTo>
                    <a:pt x="55939" y="915381"/>
                    <a:pt x="59247" y="910133"/>
                    <a:pt x="59589" y="904304"/>
                  </a:cubicBezTo>
                  <a:lnTo>
                    <a:pt x="59589" y="904304"/>
                  </a:lnTo>
                  <a:lnTo>
                    <a:pt x="59589" y="0"/>
                  </a:lnTo>
                  <a:close/>
                </a:path>
              </a:pathLst>
            </a:custGeom>
            <a:solidFill>
              <a:srgbClr val="C1C4D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0" name="Google Shape;3074;p47">
              <a:extLst>
                <a:ext uri="{FF2B5EF4-FFF2-40B4-BE49-F238E27FC236}">
                  <a16:creationId xmlns:a16="http://schemas.microsoft.com/office/drawing/2014/main" id="{FBA7B0A4-1018-0501-3473-3D9D7BB5D442}"/>
                </a:ext>
              </a:extLst>
            </p:cNvPr>
            <p:cNvSpPr/>
            <p:nvPr/>
          </p:nvSpPr>
          <p:spPr>
            <a:xfrm>
              <a:off x="3056370" y="3054762"/>
              <a:ext cx="1009872" cy="652653"/>
            </a:xfrm>
            <a:custGeom>
              <a:avLst/>
              <a:gdLst/>
              <a:ahLst/>
              <a:cxnLst/>
              <a:rect l="l" t="t" r="r" b="b"/>
              <a:pathLst>
                <a:path w="1009872" h="652653" extrusionOk="0">
                  <a:moveTo>
                    <a:pt x="1009872" y="652653"/>
                  </a:moveTo>
                  <a:lnTo>
                    <a:pt x="0" y="68294"/>
                  </a:lnTo>
                  <a:lnTo>
                    <a:pt x="0" y="0"/>
                  </a:lnTo>
                  <a:lnTo>
                    <a:pt x="1009872" y="584454"/>
                  </a:lnTo>
                  <a:lnTo>
                    <a:pt x="1009872" y="652653"/>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1" name="Google Shape;3075;p47">
              <a:extLst>
                <a:ext uri="{FF2B5EF4-FFF2-40B4-BE49-F238E27FC236}">
                  <a16:creationId xmlns:a16="http://schemas.microsoft.com/office/drawing/2014/main" id="{421BB658-3B2D-633E-EF3A-56F7730CF58B}"/>
                </a:ext>
              </a:extLst>
            </p:cNvPr>
            <p:cNvSpPr/>
            <p:nvPr/>
          </p:nvSpPr>
          <p:spPr>
            <a:xfrm>
              <a:off x="3056084" y="2071592"/>
              <a:ext cx="2712855" cy="1569720"/>
            </a:xfrm>
            <a:custGeom>
              <a:avLst/>
              <a:gdLst/>
              <a:ahLst/>
              <a:cxnLst/>
              <a:rect l="l" t="t" r="r" b="b"/>
              <a:pathLst>
                <a:path w="2712855" h="1569720" extrusionOk="0">
                  <a:moveTo>
                    <a:pt x="2712856" y="584359"/>
                  </a:moveTo>
                  <a:lnTo>
                    <a:pt x="1009967" y="1569720"/>
                  </a:lnTo>
                  <a:lnTo>
                    <a:pt x="0" y="985361"/>
                  </a:lnTo>
                  <a:lnTo>
                    <a:pt x="1702889" y="0"/>
                  </a:lnTo>
                  <a:lnTo>
                    <a:pt x="2712856" y="584359"/>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2" name="Google Shape;3076;p47">
              <a:extLst>
                <a:ext uri="{FF2B5EF4-FFF2-40B4-BE49-F238E27FC236}">
                  <a16:creationId xmlns:a16="http://schemas.microsoft.com/office/drawing/2014/main" id="{9CF61312-E4E6-FAAA-7D20-4D7E70B4917E}"/>
                </a:ext>
              </a:extLst>
            </p:cNvPr>
            <p:cNvSpPr/>
            <p:nvPr/>
          </p:nvSpPr>
          <p:spPr>
            <a:xfrm>
              <a:off x="4066242" y="2653855"/>
              <a:ext cx="1702888" cy="1053560"/>
            </a:xfrm>
            <a:custGeom>
              <a:avLst/>
              <a:gdLst/>
              <a:ahLst/>
              <a:cxnLst/>
              <a:rect l="l" t="t" r="r" b="b"/>
              <a:pathLst>
                <a:path w="1702888" h="1053560" extrusionOk="0">
                  <a:moveTo>
                    <a:pt x="1702888" y="68199"/>
                  </a:moveTo>
                  <a:lnTo>
                    <a:pt x="0" y="1053560"/>
                  </a:lnTo>
                  <a:lnTo>
                    <a:pt x="0" y="985361"/>
                  </a:lnTo>
                  <a:lnTo>
                    <a:pt x="1702888" y="0"/>
                  </a:lnTo>
                  <a:lnTo>
                    <a:pt x="1702888" y="68199"/>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3" name="Google Shape;3077;p47">
              <a:extLst>
                <a:ext uri="{FF2B5EF4-FFF2-40B4-BE49-F238E27FC236}">
                  <a16:creationId xmlns:a16="http://schemas.microsoft.com/office/drawing/2014/main" id="{D02E989B-42DC-C648-7202-2624B6709DC9}"/>
                </a:ext>
              </a:extLst>
            </p:cNvPr>
            <p:cNvSpPr/>
            <p:nvPr/>
          </p:nvSpPr>
          <p:spPr>
            <a:xfrm>
              <a:off x="4763535" y="2360390"/>
              <a:ext cx="519572" cy="326898"/>
            </a:xfrm>
            <a:custGeom>
              <a:avLst/>
              <a:gdLst/>
              <a:ahLst/>
              <a:cxnLst/>
              <a:rect l="l" t="t" r="r" b="b"/>
              <a:pathLst>
                <a:path w="519572" h="326898" extrusionOk="0">
                  <a:moveTo>
                    <a:pt x="519572" y="98965"/>
                  </a:moveTo>
                  <a:lnTo>
                    <a:pt x="248049" y="326898"/>
                  </a:lnTo>
                  <a:lnTo>
                    <a:pt x="0" y="227933"/>
                  </a:lnTo>
                  <a:lnTo>
                    <a:pt x="271523" y="0"/>
                  </a:lnTo>
                  <a:lnTo>
                    <a:pt x="519572" y="98965"/>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4" name="Google Shape;3078;p47">
              <a:extLst>
                <a:ext uri="{FF2B5EF4-FFF2-40B4-BE49-F238E27FC236}">
                  <a16:creationId xmlns:a16="http://schemas.microsoft.com/office/drawing/2014/main" id="{6E4D35AA-FA58-ED30-AFAE-98B06F1981B4}"/>
                </a:ext>
              </a:extLst>
            </p:cNvPr>
            <p:cNvSpPr/>
            <p:nvPr/>
          </p:nvSpPr>
          <p:spPr>
            <a:xfrm>
              <a:off x="4668877" y="2346674"/>
              <a:ext cx="551219" cy="318992"/>
            </a:xfrm>
            <a:custGeom>
              <a:avLst/>
              <a:gdLst/>
              <a:ahLst/>
              <a:cxnLst/>
              <a:rect l="l" t="t" r="r" b="b"/>
              <a:pathLst>
                <a:path w="551219" h="318992" extrusionOk="0">
                  <a:moveTo>
                    <a:pt x="551220" y="123254"/>
                  </a:moveTo>
                  <a:lnTo>
                    <a:pt x="212980" y="318992"/>
                  </a:lnTo>
                  <a:lnTo>
                    <a:pt x="0" y="195739"/>
                  </a:lnTo>
                  <a:lnTo>
                    <a:pt x="338240" y="0"/>
                  </a:lnTo>
                  <a:lnTo>
                    <a:pt x="551220" y="123254"/>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5" name="Google Shape;3079;p47">
              <a:extLst>
                <a:ext uri="{FF2B5EF4-FFF2-40B4-BE49-F238E27FC236}">
                  <a16:creationId xmlns:a16="http://schemas.microsoft.com/office/drawing/2014/main" id="{CA343D3A-AD8C-CFC1-9B77-FD6C4FB3C779}"/>
                </a:ext>
              </a:extLst>
            </p:cNvPr>
            <p:cNvSpPr/>
            <p:nvPr/>
          </p:nvSpPr>
          <p:spPr>
            <a:xfrm>
              <a:off x="4743291" y="2531554"/>
              <a:ext cx="161184" cy="93249"/>
            </a:xfrm>
            <a:custGeom>
              <a:avLst/>
              <a:gdLst/>
              <a:ahLst/>
              <a:cxnLst/>
              <a:rect l="l" t="t" r="r" b="b"/>
              <a:pathLst>
                <a:path w="161184" h="93249" extrusionOk="0">
                  <a:moveTo>
                    <a:pt x="161184" y="81248"/>
                  </a:moveTo>
                  <a:lnTo>
                    <a:pt x="140466" y="93250"/>
                  </a:lnTo>
                  <a:lnTo>
                    <a:pt x="0" y="12001"/>
                  </a:lnTo>
                  <a:lnTo>
                    <a:pt x="20718" y="0"/>
                  </a:lnTo>
                  <a:lnTo>
                    <a:pt x="161184" y="81248"/>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6" name="Google Shape;3080;p47">
              <a:extLst>
                <a:ext uri="{FF2B5EF4-FFF2-40B4-BE49-F238E27FC236}">
                  <a16:creationId xmlns:a16="http://schemas.microsoft.com/office/drawing/2014/main" id="{A7745B1C-CDA9-8D29-0C40-CFD300EFEDE6}"/>
                </a:ext>
              </a:extLst>
            </p:cNvPr>
            <p:cNvSpPr/>
            <p:nvPr/>
          </p:nvSpPr>
          <p:spPr>
            <a:xfrm>
              <a:off x="4789955" y="2504598"/>
              <a:ext cx="161089" cy="93249"/>
            </a:xfrm>
            <a:custGeom>
              <a:avLst/>
              <a:gdLst/>
              <a:ahLst/>
              <a:cxnLst/>
              <a:rect l="l" t="t" r="r" b="b"/>
              <a:pathLst>
                <a:path w="161089" h="93249" extrusionOk="0">
                  <a:moveTo>
                    <a:pt x="161089" y="81248"/>
                  </a:moveTo>
                  <a:lnTo>
                    <a:pt x="140371" y="93250"/>
                  </a:lnTo>
                  <a:lnTo>
                    <a:pt x="0" y="12002"/>
                  </a:lnTo>
                  <a:lnTo>
                    <a:pt x="20718" y="0"/>
                  </a:lnTo>
                  <a:lnTo>
                    <a:pt x="161089" y="81248"/>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7" name="Google Shape;3081;p47">
              <a:extLst>
                <a:ext uri="{FF2B5EF4-FFF2-40B4-BE49-F238E27FC236}">
                  <a16:creationId xmlns:a16="http://schemas.microsoft.com/office/drawing/2014/main" id="{2BA1ED1F-27E5-CA09-2EF9-1CACDEE75E16}"/>
                </a:ext>
              </a:extLst>
            </p:cNvPr>
            <p:cNvSpPr/>
            <p:nvPr/>
          </p:nvSpPr>
          <p:spPr>
            <a:xfrm>
              <a:off x="4834813" y="2478690"/>
              <a:ext cx="161089" cy="93154"/>
            </a:xfrm>
            <a:custGeom>
              <a:avLst/>
              <a:gdLst/>
              <a:ahLst/>
              <a:cxnLst/>
              <a:rect l="l" t="t" r="r" b="b"/>
              <a:pathLst>
                <a:path w="161089" h="93154" extrusionOk="0">
                  <a:moveTo>
                    <a:pt x="161089" y="81248"/>
                  </a:moveTo>
                  <a:lnTo>
                    <a:pt x="140371" y="93154"/>
                  </a:lnTo>
                  <a:lnTo>
                    <a:pt x="0" y="12002"/>
                  </a:lnTo>
                  <a:lnTo>
                    <a:pt x="20718" y="0"/>
                  </a:lnTo>
                  <a:lnTo>
                    <a:pt x="161089" y="81248"/>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8" name="Google Shape;3082;p47">
              <a:extLst>
                <a:ext uri="{FF2B5EF4-FFF2-40B4-BE49-F238E27FC236}">
                  <a16:creationId xmlns:a16="http://schemas.microsoft.com/office/drawing/2014/main" id="{8D0DCFE0-23C2-8F4B-AA39-791FAFD8973A}"/>
                </a:ext>
              </a:extLst>
            </p:cNvPr>
            <p:cNvSpPr/>
            <p:nvPr/>
          </p:nvSpPr>
          <p:spPr>
            <a:xfrm>
              <a:off x="4998753" y="2451734"/>
              <a:ext cx="102450" cy="59245"/>
            </a:xfrm>
            <a:custGeom>
              <a:avLst/>
              <a:gdLst/>
              <a:ahLst/>
              <a:cxnLst/>
              <a:rect l="l" t="t" r="r" b="b"/>
              <a:pathLst>
                <a:path w="102450" h="59245" extrusionOk="0">
                  <a:moveTo>
                    <a:pt x="102451" y="47244"/>
                  </a:moveTo>
                  <a:lnTo>
                    <a:pt x="81733" y="59246"/>
                  </a:lnTo>
                  <a:lnTo>
                    <a:pt x="0" y="12002"/>
                  </a:lnTo>
                  <a:lnTo>
                    <a:pt x="20718" y="0"/>
                  </a:lnTo>
                  <a:lnTo>
                    <a:pt x="102451" y="47244"/>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9" name="Google Shape;3083;p47">
              <a:extLst>
                <a:ext uri="{FF2B5EF4-FFF2-40B4-BE49-F238E27FC236}">
                  <a16:creationId xmlns:a16="http://schemas.microsoft.com/office/drawing/2014/main" id="{B0B07B76-4B2C-0D46-50E4-B228B556F161}"/>
                </a:ext>
              </a:extLst>
            </p:cNvPr>
            <p:cNvSpPr/>
            <p:nvPr/>
          </p:nvSpPr>
          <p:spPr>
            <a:xfrm>
              <a:off x="5043611" y="2425731"/>
              <a:ext cx="102450" cy="59245"/>
            </a:xfrm>
            <a:custGeom>
              <a:avLst/>
              <a:gdLst/>
              <a:ahLst/>
              <a:cxnLst/>
              <a:rect l="l" t="t" r="r" b="b"/>
              <a:pathLst>
                <a:path w="102450" h="59245" extrusionOk="0">
                  <a:moveTo>
                    <a:pt x="102451" y="47339"/>
                  </a:moveTo>
                  <a:lnTo>
                    <a:pt x="81733" y="59246"/>
                  </a:lnTo>
                  <a:lnTo>
                    <a:pt x="0" y="12001"/>
                  </a:lnTo>
                  <a:lnTo>
                    <a:pt x="20718" y="0"/>
                  </a:lnTo>
                  <a:lnTo>
                    <a:pt x="102451" y="47339"/>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0" name="Google Shape;3084;p47">
              <a:extLst>
                <a:ext uri="{FF2B5EF4-FFF2-40B4-BE49-F238E27FC236}">
                  <a16:creationId xmlns:a16="http://schemas.microsoft.com/office/drawing/2014/main" id="{0EF9C587-1443-596E-89B8-6BEDE76AD8EB}"/>
                </a:ext>
              </a:extLst>
            </p:cNvPr>
            <p:cNvSpPr/>
            <p:nvPr/>
          </p:nvSpPr>
          <p:spPr>
            <a:xfrm>
              <a:off x="4912649" y="2469832"/>
              <a:ext cx="307447" cy="180974"/>
            </a:xfrm>
            <a:custGeom>
              <a:avLst/>
              <a:gdLst/>
              <a:ahLst/>
              <a:cxnLst/>
              <a:rect l="l" t="t" r="r" b="b"/>
              <a:pathLst>
                <a:path w="307447" h="180974" extrusionOk="0">
                  <a:moveTo>
                    <a:pt x="7508" y="180975"/>
                  </a:moveTo>
                  <a:cubicBezTo>
                    <a:pt x="13115" y="178594"/>
                    <a:pt x="307448" y="0"/>
                    <a:pt x="307448" y="0"/>
                  </a:cubicBezTo>
                  <a:lnTo>
                    <a:pt x="0" y="178117"/>
                  </a:lnTo>
                  <a:close/>
                </a:path>
              </a:pathLst>
            </a:custGeom>
            <a:solidFill>
              <a:srgbClr val="D6D6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1" name="Google Shape;3085;p47">
              <a:extLst>
                <a:ext uri="{FF2B5EF4-FFF2-40B4-BE49-F238E27FC236}">
                  <a16:creationId xmlns:a16="http://schemas.microsoft.com/office/drawing/2014/main" id="{1F9B46CD-2FC3-09D1-90F5-E84D56D55487}"/>
                </a:ext>
              </a:extLst>
            </p:cNvPr>
            <p:cNvSpPr/>
            <p:nvPr/>
          </p:nvSpPr>
          <p:spPr>
            <a:xfrm>
              <a:off x="4894497" y="2841212"/>
              <a:ext cx="147498" cy="85344"/>
            </a:xfrm>
            <a:custGeom>
              <a:avLst/>
              <a:gdLst/>
              <a:ahLst/>
              <a:cxnLst/>
              <a:rect l="l" t="t" r="r" b="b"/>
              <a:pathLst>
                <a:path w="147498" h="85344" extrusionOk="0">
                  <a:moveTo>
                    <a:pt x="147499" y="42672"/>
                  </a:moveTo>
                  <a:cubicBezTo>
                    <a:pt x="147499" y="66239"/>
                    <a:pt x="114480" y="85344"/>
                    <a:pt x="73749" y="85344"/>
                  </a:cubicBezTo>
                  <a:cubicBezTo>
                    <a:pt x="33019" y="85344"/>
                    <a:pt x="0" y="66239"/>
                    <a:pt x="0" y="42672"/>
                  </a:cubicBezTo>
                  <a:cubicBezTo>
                    <a:pt x="0" y="19105"/>
                    <a:pt x="33019" y="0"/>
                    <a:pt x="73749" y="0"/>
                  </a:cubicBezTo>
                  <a:cubicBezTo>
                    <a:pt x="114480" y="0"/>
                    <a:pt x="147499" y="19105"/>
                    <a:pt x="147499" y="42672"/>
                  </a:cubicBezTo>
                  <a:close/>
                </a:path>
              </a:pathLst>
            </a:custGeom>
            <a:solidFill>
              <a:srgbClr val="000000">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2" name="Google Shape;3086;p47">
              <a:extLst>
                <a:ext uri="{FF2B5EF4-FFF2-40B4-BE49-F238E27FC236}">
                  <a16:creationId xmlns:a16="http://schemas.microsoft.com/office/drawing/2014/main" id="{464DCE41-A47B-2230-5815-274032986090}"/>
                </a:ext>
              </a:extLst>
            </p:cNvPr>
            <p:cNvSpPr/>
            <p:nvPr/>
          </p:nvSpPr>
          <p:spPr>
            <a:xfrm>
              <a:off x="4901418" y="2763964"/>
              <a:ext cx="147800" cy="156591"/>
            </a:xfrm>
            <a:custGeom>
              <a:avLst/>
              <a:gdLst/>
              <a:ahLst/>
              <a:cxnLst/>
              <a:rect l="l" t="t" r="r" b="b"/>
              <a:pathLst>
                <a:path w="147800" h="156591" extrusionOk="0">
                  <a:moveTo>
                    <a:pt x="147801" y="113824"/>
                  </a:moveTo>
                  <a:lnTo>
                    <a:pt x="147801" y="0"/>
                  </a:lnTo>
                  <a:lnTo>
                    <a:pt x="587" y="3715"/>
                  </a:lnTo>
                  <a:lnTo>
                    <a:pt x="587" y="108490"/>
                  </a:lnTo>
                  <a:cubicBezTo>
                    <a:pt x="-2169" y="121063"/>
                    <a:pt x="4769" y="134303"/>
                    <a:pt x="21590" y="144018"/>
                  </a:cubicBezTo>
                  <a:cubicBezTo>
                    <a:pt x="54436" y="160782"/>
                    <a:pt x="93287" y="160782"/>
                    <a:pt x="126132" y="144018"/>
                  </a:cubicBezTo>
                  <a:cubicBezTo>
                    <a:pt x="138288" y="138646"/>
                    <a:pt x="146584" y="127083"/>
                    <a:pt x="147801" y="113824"/>
                  </a:cubicBezTo>
                  <a:close/>
                </a:path>
              </a:pathLst>
            </a:custGeom>
            <a:solidFill>
              <a:srgbClr val="A6CE2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3" name="Google Shape;3087;p47">
              <a:extLst>
                <a:ext uri="{FF2B5EF4-FFF2-40B4-BE49-F238E27FC236}">
                  <a16:creationId xmlns:a16="http://schemas.microsoft.com/office/drawing/2014/main" id="{EDC9366C-D709-3C59-0A9D-5A5D12B895B7}"/>
                </a:ext>
              </a:extLst>
            </p:cNvPr>
            <p:cNvSpPr/>
            <p:nvPr/>
          </p:nvSpPr>
          <p:spPr>
            <a:xfrm>
              <a:off x="4901720" y="2721292"/>
              <a:ext cx="147498" cy="85344"/>
            </a:xfrm>
            <a:custGeom>
              <a:avLst/>
              <a:gdLst/>
              <a:ahLst/>
              <a:cxnLst/>
              <a:rect l="l" t="t" r="r" b="b"/>
              <a:pathLst>
                <a:path w="147498" h="85344" extrusionOk="0">
                  <a:moveTo>
                    <a:pt x="147499" y="42672"/>
                  </a:moveTo>
                  <a:cubicBezTo>
                    <a:pt x="147499" y="66239"/>
                    <a:pt x="114480" y="85344"/>
                    <a:pt x="73749" y="85344"/>
                  </a:cubicBezTo>
                  <a:cubicBezTo>
                    <a:pt x="33018" y="85344"/>
                    <a:pt x="0" y="66239"/>
                    <a:pt x="0" y="42672"/>
                  </a:cubicBezTo>
                  <a:cubicBezTo>
                    <a:pt x="0" y="19105"/>
                    <a:pt x="33018" y="0"/>
                    <a:pt x="73749" y="0"/>
                  </a:cubicBezTo>
                  <a:cubicBezTo>
                    <a:pt x="114480" y="0"/>
                    <a:pt x="147499" y="19105"/>
                    <a:pt x="147499" y="42672"/>
                  </a:cubicBezTo>
                  <a:close/>
                </a:path>
              </a:pathLst>
            </a:custGeom>
            <a:solidFill>
              <a:srgbClr val="BCD64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4" name="Google Shape;3088;p47">
              <a:extLst>
                <a:ext uri="{FF2B5EF4-FFF2-40B4-BE49-F238E27FC236}">
                  <a16:creationId xmlns:a16="http://schemas.microsoft.com/office/drawing/2014/main" id="{B120449F-D3AC-8DCF-AD04-7B715077DC28}"/>
                </a:ext>
              </a:extLst>
            </p:cNvPr>
            <p:cNvSpPr/>
            <p:nvPr/>
          </p:nvSpPr>
          <p:spPr>
            <a:xfrm>
              <a:off x="4913314" y="2732891"/>
              <a:ext cx="124214" cy="61955"/>
            </a:xfrm>
            <a:custGeom>
              <a:avLst/>
              <a:gdLst/>
              <a:ahLst/>
              <a:cxnLst/>
              <a:rect l="l" t="t" r="r" b="b"/>
              <a:pathLst>
                <a:path w="124214" h="61955" extrusionOk="0">
                  <a:moveTo>
                    <a:pt x="124215" y="31073"/>
                  </a:moveTo>
                  <a:cubicBezTo>
                    <a:pt x="124215" y="38026"/>
                    <a:pt x="118512" y="45360"/>
                    <a:pt x="108438" y="51075"/>
                  </a:cubicBezTo>
                  <a:cubicBezTo>
                    <a:pt x="95636" y="57924"/>
                    <a:pt x="81410" y="61639"/>
                    <a:pt x="66907" y="61934"/>
                  </a:cubicBezTo>
                  <a:lnTo>
                    <a:pt x="62060" y="61934"/>
                  </a:lnTo>
                  <a:cubicBezTo>
                    <a:pt x="45951" y="62277"/>
                    <a:pt x="30032" y="58505"/>
                    <a:pt x="15776" y="50980"/>
                  </a:cubicBezTo>
                  <a:cubicBezTo>
                    <a:pt x="5797" y="45265"/>
                    <a:pt x="0" y="37931"/>
                    <a:pt x="0" y="30978"/>
                  </a:cubicBezTo>
                  <a:cubicBezTo>
                    <a:pt x="0" y="24024"/>
                    <a:pt x="5797" y="16785"/>
                    <a:pt x="15776" y="10975"/>
                  </a:cubicBezTo>
                  <a:cubicBezTo>
                    <a:pt x="30032" y="3450"/>
                    <a:pt x="45951" y="-322"/>
                    <a:pt x="62060" y="21"/>
                  </a:cubicBezTo>
                  <a:lnTo>
                    <a:pt x="66812" y="21"/>
                  </a:lnTo>
                  <a:cubicBezTo>
                    <a:pt x="81314" y="317"/>
                    <a:pt x="95542" y="4031"/>
                    <a:pt x="108343" y="10880"/>
                  </a:cubicBezTo>
                  <a:cubicBezTo>
                    <a:pt x="118512" y="16881"/>
                    <a:pt x="124215" y="24120"/>
                    <a:pt x="124215" y="31073"/>
                  </a:cubicBezTo>
                  <a:close/>
                </a:path>
              </a:pathLst>
            </a:custGeom>
            <a:solidFill>
              <a:srgbClr val="28221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5" name="Google Shape;3089;p47">
              <a:extLst>
                <a:ext uri="{FF2B5EF4-FFF2-40B4-BE49-F238E27FC236}">
                  <a16:creationId xmlns:a16="http://schemas.microsoft.com/office/drawing/2014/main" id="{B9FC0CF7-36A5-95E7-87E5-3F921A2ADF39}"/>
                </a:ext>
              </a:extLst>
            </p:cNvPr>
            <p:cNvSpPr/>
            <p:nvPr/>
          </p:nvSpPr>
          <p:spPr>
            <a:xfrm>
              <a:off x="4922818" y="2733153"/>
              <a:ext cx="114710" cy="61622"/>
            </a:xfrm>
            <a:custGeom>
              <a:avLst/>
              <a:gdLst/>
              <a:ahLst/>
              <a:cxnLst/>
              <a:rect l="l" t="t" r="r" b="b"/>
              <a:pathLst>
                <a:path w="114710" h="61622" extrusionOk="0">
                  <a:moveTo>
                    <a:pt x="114711" y="30811"/>
                  </a:moveTo>
                  <a:cubicBezTo>
                    <a:pt x="114711" y="37764"/>
                    <a:pt x="109008" y="45099"/>
                    <a:pt x="98934" y="50814"/>
                  </a:cubicBezTo>
                  <a:cubicBezTo>
                    <a:pt x="73084" y="65225"/>
                    <a:pt x="41627" y="65225"/>
                    <a:pt x="15776" y="50814"/>
                  </a:cubicBezTo>
                  <a:cubicBezTo>
                    <a:pt x="5797" y="45099"/>
                    <a:pt x="0" y="37764"/>
                    <a:pt x="0" y="30811"/>
                  </a:cubicBezTo>
                  <a:cubicBezTo>
                    <a:pt x="0" y="23858"/>
                    <a:pt x="5797" y="16619"/>
                    <a:pt x="15776" y="10808"/>
                  </a:cubicBezTo>
                  <a:cubicBezTo>
                    <a:pt x="41627" y="-3603"/>
                    <a:pt x="73084" y="-3603"/>
                    <a:pt x="98934" y="10808"/>
                  </a:cubicBezTo>
                  <a:cubicBezTo>
                    <a:pt x="109008" y="16619"/>
                    <a:pt x="114711" y="23858"/>
                    <a:pt x="114711" y="30811"/>
                  </a:cubicBezTo>
                  <a:close/>
                </a:path>
              </a:pathLst>
            </a:custGeom>
            <a:solidFill>
              <a:srgbClr val="FFFFFF">
                <a:alpha val="6669"/>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6" name="Google Shape;3090;p47">
              <a:extLst>
                <a:ext uri="{FF2B5EF4-FFF2-40B4-BE49-F238E27FC236}">
                  <a16:creationId xmlns:a16="http://schemas.microsoft.com/office/drawing/2014/main" id="{0C2E37EC-11AE-8877-6A67-A9FB764B857D}"/>
                </a:ext>
              </a:extLst>
            </p:cNvPr>
            <p:cNvSpPr/>
            <p:nvPr/>
          </p:nvSpPr>
          <p:spPr>
            <a:xfrm>
              <a:off x="5015195" y="2807589"/>
              <a:ext cx="42215" cy="98678"/>
            </a:xfrm>
            <a:custGeom>
              <a:avLst/>
              <a:gdLst/>
              <a:ahLst/>
              <a:cxnLst/>
              <a:rect l="l" t="t" r="r" b="b"/>
              <a:pathLst>
                <a:path w="42215" h="98678" extrusionOk="0">
                  <a:moveTo>
                    <a:pt x="23284" y="9049"/>
                  </a:moveTo>
                  <a:lnTo>
                    <a:pt x="7603" y="0"/>
                  </a:lnTo>
                  <a:lnTo>
                    <a:pt x="0" y="4477"/>
                  </a:lnTo>
                  <a:lnTo>
                    <a:pt x="7603" y="8858"/>
                  </a:lnTo>
                  <a:lnTo>
                    <a:pt x="7603" y="11716"/>
                  </a:lnTo>
                  <a:lnTo>
                    <a:pt x="22239" y="20193"/>
                  </a:lnTo>
                  <a:lnTo>
                    <a:pt x="22239" y="22955"/>
                  </a:lnTo>
                  <a:cubicBezTo>
                    <a:pt x="25765" y="28004"/>
                    <a:pt x="28939" y="33290"/>
                    <a:pt x="31743" y="38767"/>
                  </a:cubicBezTo>
                  <a:lnTo>
                    <a:pt x="32313" y="38290"/>
                  </a:lnTo>
                  <a:lnTo>
                    <a:pt x="32313" y="74962"/>
                  </a:lnTo>
                  <a:cubicBezTo>
                    <a:pt x="32313" y="84487"/>
                    <a:pt x="26706" y="81343"/>
                    <a:pt x="24235" y="79915"/>
                  </a:cubicBezTo>
                  <a:lnTo>
                    <a:pt x="7793" y="70390"/>
                  </a:lnTo>
                  <a:lnTo>
                    <a:pt x="190" y="74866"/>
                  </a:lnTo>
                  <a:lnTo>
                    <a:pt x="7793" y="79248"/>
                  </a:lnTo>
                  <a:lnTo>
                    <a:pt x="7793" y="82105"/>
                  </a:lnTo>
                  <a:lnTo>
                    <a:pt x="24235" y="91630"/>
                  </a:lnTo>
                  <a:cubicBezTo>
                    <a:pt x="25945" y="92630"/>
                    <a:pt x="27760" y="93431"/>
                    <a:pt x="29652" y="94012"/>
                  </a:cubicBezTo>
                  <a:lnTo>
                    <a:pt x="28606" y="98679"/>
                  </a:lnTo>
                  <a:lnTo>
                    <a:pt x="37160" y="93821"/>
                  </a:lnTo>
                  <a:lnTo>
                    <a:pt x="37160" y="93821"/>
                  </a:lnTo>
                  <a:cubicBezTo>
                    <a:pt x="40847" y="90678"/>
                    <a:pt x="42710" y="85877"/>
                    <a:pt x="42102" y="81058"/>
                  </a:cubicBezTo>
                  <a:lnTo>
                    <a:pt x="42102" y="42958"/>
                  </a:lnTo>
                  <a:cubicBezTo>
                    <a:pt x="41370" y="29356"/>
                    <a:pt x="34423" y="16850"/>
                    <a:pt x="23284" y="9049"/>
                  </a:cubicBezTo>
                  <a:close/>
                </a:path>
              </a:pathLst>
            </a:custGeom>
            <a:solidFill>
              <a:srgbClr val="8DA01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7" name="Google Shape;3091;p47">
              <a:extLst>
                <a:ext uri="{FF2B5EF4-FFF2-40B4-BE49-F238E27FC236}">
                  <a16:creationId xmlns:a16="http://schemas.microsoft.com/office/drawing/2014/main" id="{88A6B43E-C583-B12E-DF7C-53CF4990D263}"/>
                </a:ext>
              </a:extLst>
            </p:cNvPr>
            <p:cNvSpPr/>
            <p:nvPr/>
          </p:nvSpPr>
          <p:spPr>
            <a:xfrm>
              <a:off x="5015195" y="2812256"/>
              <a:ext cx="34783" cy="94465"/>
            </a:xfrm>
            <a:custGeom>
              <a:avLst/>
              <a:gdLst/>
              <a:ahLst/>
              <a:cxnLst/>
              <a:rect l="l" t="t" r="r" b="b"/>
              <a:pathLst>
                <a:path w="34783" h="94465" extrusionOk="0">
                  <a:moveTo>
                    <a:pt x="16442" y="91440"/>
                  </a:moveTo>
                  <a:lnTo>
                    <a:pt x="0" y="81915"/>
                  </a:lnTo>
                  <a:lnTo>
                    <a:pt x="0" y="70199"/>
                  </a:lnTo>
                  <a:lnTo>
                    <a:pt x="16442" y="79724"/>
                  </a:lnTo>
                  <a:cubicBezTo>
                    <a:pt x="18818" y="81058"/>
                    <a:pt x="24520" y="84296"/>
                    <a:pt x="24520" y="74676"/>
                  </a:cubicBezTo>
                  <a:lnTo>
                    <a:pt x="24520" y="36576"/>
                  </a:lnTo>
                  <a:cubicBezTo>
                    <a:pt x="23949" y="30013"/>
                    <a:pt x="20462" y="24070"/>
                    <a:pt x="15016" y="20384"/>
                  </a:cubicBezTo>
                  <a:lnTo>
                    <a:pt x="95" y="11716"/>
                  </a:lnTo>
                  <a:lnTo>
                    <a:pt x="95" y="0"/>
                  </a:lnTo>
                  <a:lnTo>
                    <a:pt x="15776" y="9049"/>
                  </a:lnTo>
                  <a:cubicBezTo>
                    <a:pt x="26867" y="16707"/>
                    <a:pt x="33862" y="29013"/>
                    <a:pt x="34784" y="42481"/>
                  </a:cubicBezTo>
                  <a:lnTo>
                    <a:pt x="34784" y="80581"/>
                  </a:lnTo>
                  <a:cubicBezTo>
                    <a:pt x="34594" y="90869"/>
                    <a:pt x="29842" y="99155"/>
                    <a:pt x="16442" y="91440"/>
                  </a:cubicBezTo>
                  <a:close/>
                </a:path>
              </a:pathLst>
            </a:custGeom>
            <a:solidFill>
              <a:srgbClr val="99B52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8" name="Google Shape;3092;p47">
              <a:extLst>
                <a:ext uri="{FF2B5EF4-FFF2-40B4-BE49-F238E27FC236}">
                  <a16:creationId xmlns:a16="http://schemas.microsoft.com/office/drawing/2014/main" id="{515F6571-57FE-5F87-E9F1-D71E7C2B26D3}"/>
                </a:ext>
              </a:extLst>
            </p:cNvPr>
            <p:cNvSpPr/>
            <p:nvPr/>
          </p:nvSpPr>
          <p:spPr>
            <a:xfrm>
              <a:off x="3439562" y="2994755"/>
              <a:ext cx="147498" cy="85344"/>
            </a:xfrm>
            <a:custGeom>
              <a:avLst/>
              <a:gdLst/>
              <a:ahLst/>
              <a:cxnLst/>
              <a:rect l="l" t="t" r="r" b="b"/>
              <a:pathLst>
                <a:path w="147498" h="85344" extrusionOk="0">
                  <a:moveTo>
                    <a:pt x="147499" y="42672"/>
                  </a:moveTo>
                  <a:cubicBezTo>
                    <a:pt x="147499" y="66239"/>
                    <a:pt x="114480" y="85344"/>
                    <a:pt x="73749" y="85344"/>
                  </a:cubicBezTo>
                  <a:cubicBezTo>
                    <a:pt x="33019" y="85344"/>
                    <a:pt x="0" y="66239"/>
                    <a:pt x="0" y="42672"/>
                  </a:cubicBezTo>
                  <a:cubicBezTo>
                    <a:pt x="0" y="19105"/>
                    <a:pt x="33019" y="0"/>
                    <a:pt x="73749" y="0"/>
                  </a:cubicBezTo>
                  <a:cubicBezTo>
                    <a:pt x="114480" y="0"/>
                    <a:pt x="147499" y="19105"/>
                    <a:pt x="147499" y="42672"/>
                  </a:cubicBezTo>
                  <a:close/>
                </a:path>
              </a:pathLst>
            </a:custGeom>
            <a:solidFill>
              <a:srgbClr val="000000">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9" name="Google Shape;3093;p47">
              <a:extLst>
                <a:ext uri="{FF2B5EF4-FFF2-40B4-BE49-F238E27FC236}">
                  <a16:creationId xmlns:a16="http://schemas.microsoft.com/office/drawing/2014/main" id="{CF8151CB-686B-9E05-F1BF-9FCC47858963}"/>
                </a:ext>
              </a:extLst>
            </p:cNvPr>
            <p:cNvSpPr/>
            <p:nvPr/>
          </p:nvSpPr>
          <p:spPr>
            <a:xfrm>
              <a:off x="3446488" y="2917507"/>
              <a:ext cx="147795" cy="156591"/>
            </a:xfrm>
            <a:custGeom>
              <a:avLst/>
              <a:gdLst/>
              <a:ahLst/>
              <a:cxnLst/>
              <a:rect l="l" t="t" r="r" b="b"/>
              <a:pathLst>
                <a:path w="147795" h="156591" extrusionOk="0">
                  <a:moveTo>
                    <a:pt x="147796" y="113824"/>
                  </a:moveTo>
                  <a:lnTo>
                    <a:pt x="147796" y="0"/>
                  </a:lnTo>
                  <a:lnTo>
                    <a:pt x="582" y="3715"/>
                  </a:lnTo>
                  <a:lnTo>
                    <a:pt x="582" y="108490"/>
                  </a:lnTo>
                  <a:cubicBezTo>
                    <a:pt x="-2174" y="121158"/>
                    <a:pt x="4859" y="134398"/>
                    <a:pt x="21586" y="144018"/>
                  </a:cubicBezTo>
                  <a:cubicBezTo>
                    <a:pt x="54431" y="160782"/>
                    <a:pt x="93282" y="160782"/>
                    <a:pt x="126127" y="144018"/>
                  </a:cubicBezTo>
                  <a:cubicBezTo>
                    <a:pt x="138302" y="138655"/>
                    <a:pt x="146598" y="127092"/>
                    <a:pt x="147796" y="113824"/>
                  </a:cubicBezTo>
                  <a:close/>
                </a:path>
              </a:pathLst>
            </a:custGeom>
            <a:solidFill>
              <a:srgbClr val="F7B03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0" name="Google Shape;3094;p47">
              <a:extLst>
                <a:ext uri="{FF2B5EF4-FFF2-40B4-BE49-F238E27FC236}">
                  <a16:creationId xmlns:a16="http://schemas.microsoft.com/office/drawing/2014/main" id="{01204FFA-2070-37BE-DF09-7A40AB06EC87}"/>
                </a:ext>
              </a:extLst>
            </p:cNvPr>
            <p:cNvSpPr/>
            <p:nvPr/>
          </p:nvSpPr>
          <p:spPr>
            <a:xfrm>
              <a:off x="3446785" y="2874835"/>
              <a:ext cx="147498" cy="85344"/>
            </a:xfrm>
            <a:custGeom>
              <a:avLst/>
              <a:gdLst/>
              <a:ahLst/>
              <a:cxnLst/>
              <a:rect l="l" t="t" r="r" b="b"/>
              <a:pathLst>
                <a:path w="147498" h="85344" extrusionOk="0">
                  <a:moveTo>
                    <a:pt x="147499" y="42672"/>
                  </a:moveTo>
                  <a:cubicBezTo>
                    <a:pt x="147499" y="66239"/>
                    <a:pt x="114480" y="85344"/>
                    <a:pt x="73749" y="85344"/>
                  </a:cubicBezTo>
                  <a:cubicBezTo>
                    <a:pt x="33019" y="85344"/>
                    <a:pt x="0" y="66239"/>
                    <a:pt x="0" y="42672"/>
                  </a:cubicBezTo>
                  <a:cubicBezTo>
                    <a:pt x="0" y="19105"/>
                    <a:pt x="33019" y="0"/>
                    <a:pt x="73749" y="0"/>
                  </a:cubicBezTo>
                  <a:cubicBezTo>
                    <a:pt x="114480" y="0"/>
                    <a:pt x="147499" y="19105"/>
                    <a:pt x="147499" y="42672"/>
                  </a:cubicBezTo>
                  <a:close/>
                </a:path>
              </a:pathLst>
            </a:custGeom>
            <a:solidFill>
              <a:srgbClr val="FCC06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1" name="Google Shape;3095;p47">
              <a:extLst>
                <a:ext uri="{FF2B5EF4-FFF2-40B4-BE49-F238E27FC236}">
                  <a16:creationId xmlns:a16="http://schemas.microsoft.com/office/drawing/2014/main" id="{F9F474FC-C4EB-E6A4-F4A6-BC9F87508F8C}"/>
                </a:ext>
              </a:extLst>
            </p:cNvPr>
            <p:cNvSpPr/>
            <p:nvPr/>
          </p:nvSpPr>
          <p:spPr>
            <a:xfrm>
              <a:off x="3458475" y="2886430"/>
              <a:ext cx="124119" cy="61959"/>
            </a:xfrm>
            <a:custGeom>
              <a:avLst/>
              <a:gdLst/>
              <a:ahLst/>
              <a:cxnLst/>
              <a:rect l="l" t="t" r="r" b="b"/>
              <a:pathLst>
                <a:path w="124119" h="61959" extrusionOk="0">
                  <a:moveTo>
                    <a:pt x="124119" y="31076"/>
                  </a:moveTo>
                  <a:cubicBezTo>
                    <a:pt x="124119" y="38030"/>
                    <a:pt x="118322" y="45269"/>
                    <a:pt x="108343" y="51079"/>
                  </a:cubicBezTo>
                  <a:cubicBezTo>
                    <a:pt x="95523" y="57870"/>
                    <a:pt x="81305" y="61595"/>
                    <a:pt x="66812" y="61938"/>
                  </a:cubicBezTo>
                  <a:lnTo>
                    <a:pt x="62060" y="61938"/>
                  </a:lnTo>
                  <a:cubicBezTo>
                    <a:pt x="45951" y="62280"/>
                    <a:pt x="30032" y="58509"/>
                    <a:pt x="15776" y="50984"/>
                  </a:cubicBezTo>
                  <a:cubicBezTo>
                    <a:pt x="5702" y="45174"/>
                    <a:pt x="0" y="37935"/>
                    <a:pt x="0" y="30981"/>
                  </a:cubicBezTo>
                  <a:cubicBezTo>
                    <a:pt x="0" y="24028"/>
                    <a:pt x="5702" y="16694"/>
                    <a:pt x="15776" y="10884"/>
                  </a:cubicBezTo>
                  <a:cubicBezTo>
                    <a:pt x="30041" y="3397"/>
                    <a:pt x="45960" y="-346"/>
                    <a:pt x="62060" y="25"/>
                  </a:cubicBezTo>
                  <a:lnTo>
                    <a:pt x="66812" y="25"/>
                  </a:lnTo>
                  <a:cubicBezTo>
                    <a:pt x="81305" y="301"/>
                    <a:pt x="95532" y="3987"/>
                    <a:pt x="108343" y="10788"/>
                  </a:cubicBezTo>
                  <a:cubicBezTo>
                    <a:pt x="118322" y="16789"/>
                    <a:pt x="124119" y="24123"/>
                    <a:pt x="124119" y="31076"/>
                  </a:cubicBezTo>
                  <a:close/>
                </a:path>
              </a:pathLst>
            </a:custGeom>
            <a:solidFill>
              <a:srgbClr val="28221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2" name="Google Shape;3096;p47">
              <a:extLst>
                <a:ext uri="{FF2B5EF4-FFF2-40B4-BE49-F238E27FC236}">
                  <a16:creationId xmlns:a16="http://schemas.microsoft.com/office/drawing/2014/main" id="{CF38279A-039F-1E36-F2F0-039472917914}"/>
                </a:ext>
              </a:extLst>
            </p:cNvPr>
            <p:cNvSpPr/>
            <p:nvPr/>
          </p:nvSpPr>
          <p:spPr>
            <a:xfrm>
              <a:off x="3467883" y="2886601"/>
              <a:ext cx="114710" cy="61717"/>
            </a:xfrm>
            <a:custGeom>
              <a:avLst/>
              <a:gdLst/>
              <a:ahLst/>
              <a:cxnLst/>
              <a:rect l="l" t="t" r="r" b="b"/>
              <a:pathLst>
                <a:path w="114710" h="61717" extrusionOk="0">
                  <a:moveTo>
                    <a:pt x="114711" y="30906"/>
                  </a:moveTo>
                  <a:cubicBezTo>
                    <a:pt x="114711" y="37859"/>
                    <a:pt x="108913" y="45099"/>
                    <a:pt x="98934" y="50909"/>
                  </a:cubicBezTo>
                  <a:cubicBezTo>
                    <a:pt x="73084" y="65320"/>
                    <a:pt x="41626" y="65320"/>
                    <a:pt x="15776" y="50909"/>
                  </a:cubicBezTo>
                  <a:cubicBezTo>
                    <a:pt x="6272" y="45099"/>
                    <a:pt x="0" y="37859"/>
                    <a:pt x="0" y="30906"/>
                  </a:cubicBezTo>
                  <a:cubicBezTo>
                    <a:pt x="0" y="23953"/>
                    <a:pt x="5797" y="16619"/>
                    <a:pt x="15776" y="10808"/>
                  </a:cubicBezTo>
                  <a:cubicBezTo>
                    <a:pt x="41626" y="-3603"/>
                    <a:pt x="73084" y="-3603"/>
                    <a:pt x="98934" y="10808"/>
                  </a:cubicBezTo>
                  <a:cubicBezTo>
                    <a:pt x="108913" y="16619"/>
                    <a:pt x="114711" y="23953"/>
                    <a:pt x="114711" y="30906"/>
                  </a:cubicBezTo>
                  <a:close/>
                </a:path>
              </a:pathLst>
            </a:custGeom>
            <a:solidFill>
              <a:srgbClr val="FFFFFF">
                <a:alpha val="6669"/>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3" name="Google Shape;3097;p47">
              <a:extLst>
                <a:ext uri="{FF2B5EF4-FFF2-40B4-BE49-F238E27FC236}">
                  <a16:creationId xmlns:a16="http://schemas.microsoft.com/office/drawing/2014/main" id="{26A257FE-B849-E494-3DED-C665C39FE778}"/>
                </a:ext>
              </a:extLst>
            </p:cNvPr>
            <p:cNvSpPr/>
            <p:nvPr/>
          </p:nvSpPr>
          <p:spPr>
            <a:xfrm>
              <a:off x="3559880" y="2961132"/>
              <a:ext cx="42223" cy="98678"/>
            </a:xfrm>
            <a:custGeom>
              <a:avLst/>
              <a:gdLst/>
              <a:ahLst/>
              <a:cxnLst/>
              <a:rect l="l" t="t" r="r" b="b"/>
              <a:pathLst>
                <a:path w="42223" h="98678" extrusionOk="0">
                  <a:moveTo>
                    <a:pt x="23569" y="9049"/>
                  </a:moveTo>
                  <a:lnTo>
                    <a:pt x="7983" y="0"/>
                  </a:lnTo>
                  <a:lnTo>
                    <a:pt x="285" y="4381"/>
                  </a:lnTo>
                  <a:lnTo>
                    <a:pt x="7983" y="8858"/>
                  </a:lnTo>
                  <a:lnTo>
                    <a:pt x="7983" y="11716"/>
                  </a:lnTo>
                  <a:lnTo>
                    <a:pt x="22619" y="20193"/>
                  </a:lnTo>
                  <a:lnTo>
                    <a:pt x="22144" y="22955"/>
                  </a:lnTo>
                  <a:cubicBezTo>
                    <a:pt x="25689" y="27984"/>
                    <a:pt x="28873" y="33271"/>
                    <a:pt x="31648" y="38767"/>
                  </a:cubicBezTo>
                  <a:lnTo>
                    <a:pt x="32123" y="38290"/>
                  </a:lnTo>
                  <a:lnTo>
                    <a:pt x="32123" y="74962"/>
                  </a:lnTo>
                  <a:cubicBezTo>
                    <a:pt x="32123" y="84487"/>
                    <a:pt x="26516" y="81344"/>
                    <a:pt x="24140" y="79915"/>
                  </a:cubicBezTo>
                  <a:lnTo>
                    <a:pt x="7698" y="70390"/>
                  </a:lnTo>
                  <a:lnTo>
                    <a:pt x="0" y="74771"/>
                  </a:lnTo>
                  <a:lnTo>
                    <a:pt x="7698" y="79248"/>
                  </a:lnTo>
                  <a:lnTo>
                    <a:pt x="7698" y="82105"/>
                  </a:lnTo>
                  <a:lnTo>
                    <a:pt x="24140" y="91630"/>
                  </a:lnTo>
                  <a:cubicBezTo>
                    <a:pt x="25812" y="92631"/>
                    <a:pt x="27599" y="93431"/>
                    <a:pt x="29462" y="94012"/>
                  </a:cubicBezTo>
                  <a:lnTo>
                    <a:pt x="28511" y="98679"/>
                  </a:lnTo>
                  <a:lnTo>
                    <a:pt x="37065" y="93821"/>
                  </a:lnTo>
                  <a:lnTo>
                    <a:pt x="37065" y="93821"/>
                  </a:lnTo>
                  <a:cubicBezTo>
                    <a:pt x="40838" y="90687"/>
                    <a:pt x="42739" y="85830"/>
                    <a:pt x="42102" y="80963"/>
                  </a:cubicBezTo>
                  <a:lnTo>
                    <a:pt x="42102" y="42863"/>
                  </a:lnTo>
                  <a:cubicBezTo>
                    <a:pt x="41408" y="29346"/>
                    <a:pt x="34575" y="16888"/>
                    <a:pt x="23569" y="9049"/>
                  </a:cubicBezTo>
                  <a:close/>
                </a:path>
              </a:pathLst>
            </a:custGeom>
            <a:solidFill>
              <a:srgbClr val="C9883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4" name="Google Shape;3098;p47">
              <a:extLst>
                <a:ext uri="{FF2B5EF4-FFF2-40B4-BE49-F238E27FC236}">
                  <a16:creationId xmlns:a16="http://schemas.microsoft.com/office/drawing/2014/main" id="{73DE9DD7-818D-0075-6CF9-987292AB22B6}"/>
                </a:ext>
              </a:extLst>
            </p:cNvPr>
            <p:cNvSpPr/>
            <p:nvPr/>
          </p:nvSpPr>
          <p:spPr>
            <a:xfrm>
              <a:off x="3560165" y="2965989"/>
              <a:ext cx="34688" cy="94398"/>
            </a:xfrm>
            <a:custGeom>
              <a:avLst/>
              <a:gdLst/>
              <a:ahLst/>
              <a:cxnLst/>
              <a:rect l="l" t="t" r="r" b="b"/>
              <a:pathLst>
                <a:path w="34688" h="94398" extrusionOk="0">
                  <a:moveTo>
                    <a:pt x="16537" y="91535"/>
                  </a:moveTo>
                  <a:lnTo>
                    <a:pt x="0" y="82010"/>
                  </a:lnTo>
                  <a:lnTo>
                    <a:pt x="0" y="70199"/>
                  </a:lnTo>
                  <a:lnTo>
                    <a:pt x="16537" y="79724"/>
                  </a:lnTo>
                  <a:cubicBezTo>
                    <a:pt x="18913" y="81153"/>
                    <a:pt x="24520" y="84391"/>
                    <a:pt x="24520" y="74771"/>
                  </a:cubicBezTo>
                  <a:lnTo>
                    <a:pt x="24520" y="36671"/>
                  </a:lnTo>
                  <a:cubicBezTo>
                    <a:pt x="23874" y="30108"/>
                    <a:pt x="20405" y="24165"/>
                    <a:pt x="15016" y="20383"/>
                  </a:cubicBezTo>
                  <a:lnTo>
                    <a:pt x="0" y="11811"/>
                  </a:lnTo>
                  <a:lnTo>
                    <a:pt x="0" y="0"/>
                  </a:lnTo>
                  <a:lnTo>
                    <a:pt x="15681" y="9525"/>
                  </a:lnTo>
                  <a:cubicBezTo>
                    <a:pt x="26782" y="17173"/>
                    <a:pt x="33776" y="29489"/>
                    <a:pt x="34689" y="42958"/>
                  </a:cubicBezTo>
                  <a:lnTo>
                    <a:pt x="34689" y="81058"/>
                  </a:lnTo>
                  <a:cubicBezTo>
                    <a:pt x="34689" y="90678"/>
                    <a:pt x="29937" y="98965"/>
                    <a:pt x="16537" y="91535"/>
                  </a:cubicBezTo>
                  <a:close/>
                </a:path>
              </a:pathLst>
            </a:custGeom>
            <a:solidFill>
              <a:srgbClr val="E09C3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5" name="Google Shape;3099;p47">
              <a:extLst>
                <a:ext uri="{FF2B5EF4-FFF2-40B4-BE49-F238E27FC236}">
                  <a16:creationId xmlns:a16="http://schemas.microsoft.com/office/drawing/2014/main" id="{653F285B-72F7-6A90-EA59-4BDE89EF4B94}"/>
                </a:ext>
              </a:extLst>
            </p:cNvPr>
            <p:cNvSpPr/>
            <p:nvPr/>
          </p:nvSpPr>
          <p:spPr>
            <a:xfrm>
              <a:off x="5618400" y="4515040"/>
              <a:ext cx="756691" cy="437959"/>
            </a:xfrm>
            <a:custGeom>
              <a:avLst/>
              <a:gdLst/>
              <a:ahLst/>
              <a:cxnLst/>
              <a:rect l="l" t="t" r="r" b="b"/>
              <a:pathLst>
                <a:path w="756691" h="437959" extrusionOk="0">
                  <a:moveTo>
                    <a:pt x="756691" y="218980"/>
                  </a:moveTo>
                  <a:cubicBezTo>
                    <a:pt x="756691" y="339919"/>
                    <a:pt x="587300" y="437960"/>
                    <a:pt x="378346" y="437960"/>
                  </a:cubicBezTo>
                  <a:cubicBezTo>
                    <a:pt x="169391" y="437960"/>
                    <a:pt x="0" y="339919"/>
                    <a:pt x="0" y="218980"/>
                  </a:cubicBezTo>
                  <a:cubicBezTo>
                    <a:pt x="0" y="98041"/>
                    <a:pt x="169391" y="0"/>
                    <a:pt x="378346" y="0"/>
                  </a:cubicBezTo>
                  <a:cubicBezTo>
                    <a:pt x="587300" y="0"/>
                    <a:pt x="756691" y="98041"/>
                    <a:pt x="756691" y="21898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6" name="Google Shape;3100;p47">
              <a:extLst>
                <a:ext uri="{FF2B5EF4-FFF2-40B4-BE49-F238E27FC236}">
                  <a16:creationId xmlns:a16="http://schemas.microsoft.com/office/drawing/2014/main" id="{9A720623-2C6A-87FE-1139-288230C8B4F0}"/>
                </a:ext>
              </a:extLst>
            </p:cNvPr>
            <p:cNvSpPr/>
            <p:nvPr/>
          </p:nvSpPr>
          <p:spPr>
            <a:xfrm>
              <a:off x="6158405" y="3069812"/>
              <a:ext cx="186021" cy="406050"/>
            </a:xfrm>
            <a:custGeom>
              <a:avLst/>
              <a:gdLst/>
              <a:ahLst/>
              <a:cxnLst/>
              <a:rect l="l" t="t" r="r" b="b"/>
              <a:pathLst>
                <a:path w="186021" h="406050" extrusionOk="0">
                  <a:moveTo>
                    <a:pt x="145028" y="0"/>
                  </a:moveTo>
                  <a:cubicBezTo>
                    <a:pt x="149304" y="38100"/>
                    <a:pt x="194352" y="200882"/>
                    <a:pt x="184659" y="256699"/>
                  </a:cubicBezTo>
                  <a:cubicBezTo>
                    <a:pt x="174965" y="312515"/>
                    <a:pt x="21288" y="406051"/>
                    <a:pt x="21288" y="406051"/>
                  </a:cubicBezTo>
                  <a:lnTo>
                    <a:pt x="0" y="310801"/>
                  </a:lnTo>
                  <a:lnTo>
                    <a:pt x="85534" y="227171"/>
                  </a:lnTo>
                  <a:lnTo>
                    <a:pt x="61965" y="68389"/>
                  </a:ln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7" name="Google Shape;3101;p47">
              <a:extLst>
                <a:ext uri="{FF2B5EF4-FFF2-40B4-BE49-F238E27FC236}">
                  <a16:creationId xmlns:a16="http://schemas.microsoft.com/office/drawing/2014/main" id="{5866C4EA-2404-6B07-C798-99B7A71B1E3C}"/>
                </a:ext>
              </a:extLst>
            </p:cNvPr>
            <p:cNvSpPr/>
            <p:nvPr/>
          </p:nvSpPr>
          <p:spPr>
            <a:xfrm>
              <a:off x="6184541" y="2902850"/>
              <a:ext cx="133813" cy="257894"/>
            </a:xfrm>
            <a:custGeom>
              <a:avLst/>
              <a:gdLst/>
              <a:ahLst/>
              <a:cxnLst/>
              <a:rect l="l" t="t" r="r" b="b"/>
              <a:pathLst>
                <a:path w="133813" h="257894" extrusionOk="0">
                  <a:moveTo>
                    <a:pt x="0" y="6275"/>
                  </a:moveTo>
                  <a:cubicBezTo>
                    <a:pt x="30935" y="-8136"/>
                    <a:pt x="67743" y="3008"/>
                    <a:pt x="85534" y="32183"/>
                  </a:cubicBezTo>
                  <a:cubicBezTo>
                    <a:pt x="108153" y="69712"/>
                    <a:pt x="131627" y="198490"/>
                    <a:pt x="133813" y="220492"/>
                  </a:cubicBezTo>
                  <a:cubicBezTo>
                    <a:pt x="133813" y="220492"/>
                    <a:pt x="102071" y="264403"/>
                    <a:pt x="54457" y="257068"/>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8" name="Google Shape;3102;p47">
              <a:extLst>
                <a:ext uri="{FF2B5EF4-FFF2-40B4-BE49-F238E27FC236}">
                  <a16:creationId xmlns:a16="http://schemas.microsoft.com/office/drawing/2014/main" id="{4FBFC1B7-CF99-94B6-B464-5E9BA438A78C}"/>
                </a:ext>
              </a:extLst>
            </p:cNvPr>
            <p:cNvSpPr/>
            <p:nvPr/>
          </p:nvSpPr>
          <p:spPr>
            <a:xfrm>
              <a:off x="5735029" y="4688404"/>
              <a:ext cx="288490" cy="162715"/>
            </a:xfrm>
            <a:custGeom>
              <a:avLst/>
              <a:gdLst/>
              <a:ahLst/>
              <a:cxnLst/>
              <a:rect l="l" t="t" r="r" b="b"/>
              <a:pathLst>
                <a:path w="288490" h="162715" extrusionOk="0">
                  <a:moveTo>
                    <a:pt x="273882" y="39044"/>
                  </a:moveTo>
                  <a:cubicBezTo>
                    <a:pt x="240419" y="48340"/>
                    <a:pt x="204647" y="43997"/>
                    <a:pt x="174377" y="26947"/>
                  </a:cubicBezTo>
                  <a:cubicBezTo>
                    <a:pt x="150428" y="27709"/>
                    <a:pt x="20321" y="-28108"/>
                    <a:pt x="2644" y="18756"/>
                  </a:cubicBezTo>
                  <a:cubicBezTo>
                    <a:pt x="-12847" y="59808"/>
                    <a:pt x="43510" y="97813"/>
                    <a:pt x="73637" y="105147"/>
                  </a:cubicBezTo>
                  <a:cubicBezTo>
                    <a:pt x="139308" y="121054"/>
                    <a:pt x="187683" y="153915"/>
                    <a:pt x="214293" y="159440"/>
                  </a:cubicBezTo>
                  <a:cubicBezTo>
                    <a:pt x="233966" y="163631"/>
                    <a:pt x="259436" y="166393"/>
                    <a:pt x="275118" y="150867"/>
                  </a:cubicBezTo>
                  <a:cubicBezTo>
                    <a:pt x="293935" y="132293"/>
                    <a:pt x="292319" y="63523"/>
                    <a:pt x="273882" y="39044"/>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9" name="Google Shape;3103;p47">
              <a:extLst>
                <a:ext uri="{FF2B5EF4-FFF2-40B4-BE49-F238E27FC236}">
                  <a16:creationId xmlns:a16="http://schemas.microsoft.com/office/drawing/2014/main" id="{A440E188-68C5-98A5-D9D1-71D1FDA9A13F}"/>
                </a:ext>
              </a:extLst>
            </p:cNvPr>
            <p:cNvSpPr/>
            <p:nvPr/>
          </p:nvSpPr>
          <p:spPr>
            <a:xfrm>
              <a:off x="5735111" y="4715446"/>
              <a:ext cx="283683" cy="135768"/>
            </a:xfrm>
            <a:custGeom>
              <a:avLst/>
              <a:gdLst/>
              <a:ahLst/>
              <a:cxnLst/>
              <a:rect l="l" t="t" r="r" b="b"/>
              <a:pathLst>
                <a:path w="283683" h="135768" extrusionOk="0">
                  <a:moveTo>
                    <a:pt x="214211" y="121063"/>
                  </a:moveTo>
                  <a:cubicBezTo>
                    <a:pt x="187885" y="115538"/>
                    <a:pt x="139226" y="82963"/>
                    <a:pt x="73555" y="66675"/>
                  </a:cubicBezTo>
                  <a:cubicBezTo>
                    <a:pt x="48275" y="60579"/>
                    <a:pt x="4843" y="32861"/>
                    <a:pt x="471" y="0"/>
                  </a:cubicBezTo>
                  <a:cubicBezTo>
                    <a:pt x="-5422" y="38100"/>
                    <a:pt x="45424" y="71342"/>
                    <a:pt x="73555" y="78200"/>
                  </a:cubicBezTo>
                  <a:cubicBezTo>
                    <a:pt x="139226" y="94107"/>
                    <a:pt x="187600" y="126968"/>
                    <a:pt x="214211" y="132493"/>
                  </a:cubicBezTo>
                  <a:cubicBezTo>
                    <a:pt x="233884" y="136684"/>
                    <a:pt x="259354" y="139446"/>
                    <a:pt x="275035" y="123920"/>
                  </a:cubicBezTo>
                  <a:cubicBezTo>
                    <a:pt x="279074" y="119415"/>
                    <a:pt x="282040" y="114033"/>
                    <a:pt x="283684" y="108204"/>
                  </a:cubicBezTo>
                  <a:cubicBezTo>
                    <a:pt x="263859" y="123254"/>
                    <a:pt x="238094" y="128026"/>
                    <a:pt x="214211" y="12106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0" name="Google Shape;3104;p47">
              <a:extLst>
                <a:ext uri="{FF2B5EF4-FFF2-40B4-BE49-F238E27FC236}">
                  <a16:creationId xmlns:a16="http://schemas.microsoft.com/office/drawing/2014/main" id="{ABF52C0A-E4D1-4F49-2F84-366B3F1FCD00}"/>
                </a:ext>
              </a:extLst>
            </p:cNvPr>
            <p:cNvSpPr/>
            <p:nvPr/>
          </p:nvSpPr>
          <p:spPr>
            <a:xfrm>
              <a:off x="5946488" y="4593442"/>
              <a:ext cx="288134" cy="162731"/>
            </a:xfrm>
            <a:custGeom>
              <a:avLst/>
              <a:gdLst/>
              <a:ahLst/>
              <a:cxnLst/>
              <a:rect l="l" t="t" r="r" b="b"/>
              <a:pathLst>
                <a:path w="288134" h="162731" extrusionOk="0">
                  <a:moveTo>
                    <a:pt x="273882" y="39041"/>
                  </a:moveTo>
                  <a:cubicBezTo>
                    <a:pt x="240429" y="48319"/>
                    <a:pt x="204675" y="44004"/>
                    <a:pt x="174377" y="27040"/>
                  </a:cubicBezTo>
                  <a:cubicBezTo>
                    <a:pt x="150428" y="27707"/>
                    <a:pt x="20321" y="-28110"/>
                    <a:pt x="2644" y="18753"/>
                  </a:cubicBezTo>
                  <a:cubicBezTo>
                    <a:pt x="-12847" y="59806"/>
                    <a:pt x="43510" y="97810"/>
                    <a:pt x="73637" y="105145"/>
                  </a:cubicBezTo>
                  <a:cubicBezTo>
                    <a:pt x="139308" y="121051"/>
                    <a:pt x="187683" y="153913"/>
                    <a:pt x="214293" y="159533"/>
                  </a:cubicBezTo>
                  <a:cubicBezTo>
                    <a:pt x="234061" y="163628"/>
                    <a:pt x="259436" y="166391"/>
                    <a:pt x="275118" y="150865"/>
                  </a:cubicBezTo>
                  <a:cubicBezTo>
                    <a:pt x="293460" y="132291"/>
                    <a:pt x="291844" y="63521"/>
                    <a:pt x="273882" y="39041"/>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1" name="Google Shape;3105;p47">
              <a:extLst>
                <a:ext uri="{FF2B5EF4-FFF2-40B4-BE49-F238E27FC236}">
                  <a16:creationId xmlns:a16="http://schemas.microsoft.com/office/drawing/2014/main" id="{7B009F98-2B94-A78B-7372-30BF9E29F940}"/>
                </a:ext>
              </a:extLst>
            </p:cNvPr>
            <p:cNvSpPr/>
            <p:nvPr/>
          </p:nvSpPr>
          <p:spPr>
            <a:xfrm>
              <a:off x="5946095" y="4620482"/>
              <a:ext cx="283683" cy="135691"/>
            </a:xfrm>
            <a:custGeom>
              <a:avLst/>
              <a:gdLst/>
              <a:ahLst/>
              <a:cxnLst/>
              <a:rect l="l" t="t" r="r" b="b"/>
              <a:pathLst>
                <a:path w="283683" h="135691" extrusionOk="0">
                  <a:moveTo>
                    <a:pt x="214211" y="121063"/>
                  </a:moveTo>
                  <a:cubicBezTo>
                    <a:pt x="187885" y="115538"/>
                    <a:pt x="139226" y="82963"/>
                    <a:pt x="73555" y="66675"/>
                  </a:cubicBezTo>
                  <a:cubicBezTo>
                    <a:pt x="48275" y="60579"/>
                    <a:pt x="4842" y="32956"/>
                    <a:pt x="471" y="0"/>
                  </a:cubicBezTo>
                  <a:cubicBezTo>
                    <a:pt x="-5422" y="38100"/>
                    <a:pt x="45424" y="71247"/>
                    <a:pt x="73555" y="78105"/>
                  </a:cubicBezTo>
                  <a:cubicBezTo>
                    <a:pt x="139226" y="94012"/>
                    <a:pt x="187600" y="126873"/>
                    <a:pt x="214211" y="132493"/>
                  </a:cubicBezTo>
                  <a:cubicBezTo>
                    <a:pt x="233979" y="136588"/>
                    <a:pt x="259354" y="139351"/>
                    <a:pt x="275035" y="123825"/>
                  </a:cubicBezTo>
                  <a:cubicBezTo>
                    <a:pt x="279074" y="119320"/>
                    <a:pt x="282039" y="113938"/>
                    <a:pt x="283683" y="108109"/>
                  </a:cubicBezTo>
                  <a:cubicBezTo>
                    <a:pt x="263868" y="123187"/>
                    <a:pt x="238113" y="127997"/>
                    <a:pt x="214211" y="12106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2" name="Google Shape;3106;p47">
              <a:extLst>
                <a:ext uri="{FF2B5EF4-FFF2-40B4-BE49-F238E27FC236}">
                  <a16:creationId xmlns:a16="http://schemas.microsoft.com/office/drawing/2014/main" id="{68F9BB97-33F4-E3AD-45CB-03638B79BC05}"/>
                </a:ext>
              </a:extLst>
            </p:cNvPr>
            <p:cNvSpPr/>
            <p:nvPr/>
          </p:nvSpPr>
          <p:spPr>
            <a:xfrm>
              <a:off x="5812467" y="3540156"/>
              <a:ext cx="422006" cy="1193603"/>
            </a:xfrm>
            <a:custGeom>
              <a:avLst/>
              <a:gdLst/>
              <a:ahLst/>
              <a:cxnLst/>
              <a:rect l="l" t="t" r="r" b="b"/>
              <a:pathLst>
                <a:path w="422006" h="1193603" extrusionOk="0">
                  <a:moveTo>
                    <a:pt x="409993" y="738092"/>
                  </a:moveTo>
                  <a:cubicBezTo>
                    <a:pt x="404434" y="689638"/>
                    <a:pt x="394379" y="641804"/>
                    <a:pt x="379961" y="595217"/>
                  </a:cubicBezTo>
                  <a:cubicBezTo>
                    <a:pt x="379961" y="595217"/>
                    <a:pt x="388990" y="471964"/>
                    <a:pt x="393457" y="355092"/>
                  </a:cubicBezTo>
                  <a:cubicBezTo>
                    <a:pt x="398589" y="222504"/>
                    <a:pt x="444397" y="105823"/>
                    <a:pt x="408188" y="0"/>
                  </a:cubicBezTo>
                  <a:lnTo>
                    <a:pt x="0" y="90964"/>
                  </a:lnTo>
                  <a:cubicBezTo>
                    <a:pt x="0" y="90964"/>
                    <a:pt x="24710" y="619601"/>
                    <a:pt x="30222" y="683609"/>
                  </a:cubicBezTo>
                  <a:cubicBezTo>
                    <a:pt x="33216" y="733349"/>
                    <a:pt x="39308" y="782841"/>
                    <a:pt x="48469" y="831818"/>
                  </a:cubicBezTo>
                  <a:cubicBezTo>
                    <a:pt x="67477" y="934402"/>
                    <a:pt x="97414" y="1178528"/>
                    <a:pt x="97414" y="1178528"/>
                  </a:cubicBezTo>
                  <a:cubicBezTo>
                    <a:pt x="140561" y="1203674"/>
                    <a:pt x="197204" y="1189768"/>
                    <a:pt x="197204" y="1189768"/>
                  </a:cubicBezTo>
                  <a:cubicBezTo>
                    <a:pt x="197204" y="1189768"/>
                    <a:pt x="194163" y="881063"/>
                    <a:pt x="191311" y="807148"/>
                  </a:cubicBezTo>
                  <a:cubicBezTo>
                    <a:pt x="187985" y="716851"/>
                    <a:pt x="185229" y="723709"/>
                    <a:pt x="185229" y="723709"/>
                  </a:cubicBezTo>
                  <a:lnTo>
                    <a:pt x="198819" y="499110"/>
                  </a:lnTo>
                  <a:lnTo>
                    <a:pt x="207658" y="387286"/>
                  </a:lnTo>
                  <a:cubicBezTo>
                    <a:pt x="207658" y="387286"/>
                    <a:pt x="218967" y="469392"/>
                    <a:pt x="226665" y="542734"/>
                  </a:cubicBezTo>
                  <a:cubicBezTo>
                    <a:pt x="233033" y="606647"/>
                    <a:pt x="248429" y="664464"/>
                    <a:pt x="265631" y="783526"/>
                  </a:cubicBezTo>
                  <a:cubicBezTo>
                    <a:pt x="280552" y="886777"/>
                    <a:pt x="304787" y="1094232"/>
                    <a:pt x="304787" y="1094232"/>
                  </a:cubicBezTo>
                  <a:cubicBezTo>
                    <a:pt x="347934" y="1119473"/>
                    <a:pt x="406572" y="1098518"/>
                    <a:pt x="406572" y="1098518"/>
                  </a:cubicBezTo>
                  <a:cubicBezTo>
                    <a:pt x="406572" y="1098518"/>
                    <a:pt x="421683" y="827627"/>
                    <a:pt x="409993" y="73809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3" name="Google Shape;3107;p47">
              <a:extLst>
                <a:ext uri="{FF2B5EF4-FFF2-40B4-BE49-F238E27FC236}">
                  <a16:creationId xmlns:a16="http://schemas.microsoft.com/office/drawing/2014/main" id="{28AFDADC-5812-76D9-AD1C-95C35C530C86}"/>
                </a:ext>
              </a:extLst>
            </p:cNvPr>
            <p:cNvSpPr/>
            <p:nvPr/>
          </p:nvSpPr>
          <p:spPr>
            <a:xfrm>
              <a:off x="5874419" y="2560474"/>
              <a:ext cx="305952" cy="491697"/>
            </a:xfrm>
            <a:custGeom>
              <a:avLst/>
              <a:gdLst/>
              <a:ahLst/>
              <a:cxnLst/>
              <a:rect l="l" t="t" r="r" b="b"/>
              <a:pathLst>
                <a:path w="305952" h="491697" extrusionOk="0">
                  <a:moveTo>
                    <a:pt x="288928" y="350842"/>
                  </a:moveTo>
                  <a:cubicBezTo>
                    <a:pt x="257851" y="352366"/>
                    <a:pt x="234756" y="360367"/>
                    <a:pt x="230860" y="350842"/>
                  </a:cubicBezTo>
                  <a:cubicBezTo>
                    <a:pt x="227496" y="334783"/>
                    <a:pt x="225120" y="318523"/>
                    <a:pt x="223732" y="302169"/>
                  </a:cubicBezTo>
                  <a:cubicBezTo>
                    <a:pt x="227343" y="293120"/>
                    <a:pt x="230385" y="283119"/>
                    <a:pt x="230385" y="283119"/>
                  </a:cubicBezTo>
                  <a:cubicBezTo>
                    <a:pt x="269445" y="259021"/>
                    <a:pt x="281800" y="216444"/>
                    <a:pt x="286932" y="167486"/>
                  </a:cubicBezTo>
                  <a:cubicBezTo>
                    <a:pt x="295676" y="83285"/>
                    <a:pt x="250248" y="9656"/>
                    <a:pt x="166329" y="798"/>
                  </a:cubicBezTo>
                  <a:cubicBezTo>
                    <a:pt x="87353" y="-7393"/>
                    <a:pt x="29285" y="48423"/>
                    <a:pt x="13793" y="124623"/>
                  </a:cubicBezTo>
                  <a:cubicBezTo>
                    <a:pt x="5430" y="162723"/>
                    <a:pt x="-11201" y="233589"/>
                    <a:pt x="11323" y="296073"/>
                  </a:cubicBezTo>
                  <a:cubicBezTo>
                    <a:pt x="23867" y="330744"/>
                    <a:pt x="39834" y="358271"/>
                    <a:pt x="56180" y="363605"/>
                  </a:cubicBezTo>
                  <a:cubicBezTo>
                    <a:pt x="71833" y="363205"/>
                    <a:pt x="87448" y="361834"/>
                    <a:pt x="102939" y="359510"/>
                  </a:cubicBezTo>
                  <a:lnTo>
                    <a:pt x="102939" y="359510"/>
                  </a:lnTo>
                  <a:cubicBezTo>
                    <a:pt x="102939" y="359510"/>
                    <a:pt x="107121" y="382941"/>
                    <a:pt x="110067" y="397610"/>
                  </a:cubicBezTo>
                  <a:cubicBezTo>
                    <a:pt x="113013" y="412278"/>
                    <a:pt x="111777" y="420565"/>
                    <a:pt x="82031" y="438948"/>
                  </a:cubicBezTo>
                  <a:cubicBezTo>
                    <a:pt x="52284" y="457331"/>
                    <a:pt x="127079" y="495241"/>
                    <a:pt x="176023" y="491431"/>
                  </a:cubicBezTo>
                  <a:cubicBezTo>
                    <a:pt x="224968" y="487621"/>
                    <a:pt x="279424" y="458951"/>
                    <a:pt x="294440" y="426851"/>
                  </a:cubicBezTo>
                  <a:cubicBezTo>
                    <a:pt x="311262" y="391514"/>
                    <a:pt x="309837" y="349794"/>
                    <a:pt x="288928" y="350842"/>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4" name="Google Shape;3108;p47">
              <a:extLst>
                <a:ext uri="{FF2B5EF4-FFF2-40B4-BE49-F238E27FC236}">
                  <a16:creationId xmlns:a16="http://schemas.microsoft.com/office/drawing/2014/main" id="{00ECEF1A-B586-6F0F-4E03-F33D6DFC4B29}"/>
                </a:ext>
              </a:extLst>
            </p:cNvPr>
            <p:cNvSpPr/>
            <p:nvPr/>
          </p:nvSpPr>
          <p:spPr>
            <a:xfrm>
              <a:off x="5809360" y="2908700"/>
              <a:ext cx="471048" cy="781597"/>
            </a:xfrm>
            <a:custGeom>
              <a:avLst/>
              <a:gdLst/>
              <a:ahLst/>
              <a:cxnLst/>
              <a:rect l="l" t="t" r="r" b="b"/>
              <a:pathLst>
                <a:path w="471048" h="781597" extrusionOk="0">
                  <a:moveTo>
                    <a:pt x="308559" y="7283"/>
                  </a:moveTo>
                  <a:cubicBezTo>
                    <a:pt x="317113" y="28715"/>
                    <a:pt x="295254" y="54908"/>
                    <a:pt x="236901" y="73482"/>
                  </a:cubicBezTo>
                  <a:cubicBezTo>
                    <a:pt x="178547" y="92056"/>
                    <a:pt x="173225" y="68243"/>
                    <a:pt x="173225" y="68243"/>
                  </a:cubicBezTo>
                  <a:cubicBezTo>
                    <a:pt x="173225" y="68243"/>
                    <a:pt x="87691" y="107296"/>
                    <a:pt x="59750" y="126822"/>
                  </a:cubicBezTo>
                  <a:cubicBezTo>
                    <a:pt x="24776" y="151396"/>
                    <a:pt x="9190" y="222072"/>
                    <a:pt x="4438" y="342373"/>
                  </a:cubicBezTo>
                  <a:cubicBezTo>
                    <a:pt x="-979" y="481152"/>
                    <a:pt x="-1454" y="686987"/>
                    <a:pt x="3107" y="722516"/>
                  </a:cubicBezTo>
                  <a:cubicBezTo>
                    <a:pt x="3107" y="722516"/>
                    <a:pt x="68589" y="787952"/>
                    <a:pt x="152412" y="781094"/>
                  </a:cubicBezTo>
                  <a:cubicBezTo>
                    <a:pt x="236235" y="774236"/>
                    <a:pt x="377272" y="699846"/>
                    <a:pt x="411485" y="642410"/>
                  </a:cubicBezTo>
                  <a:cubicBezTo>
                    <a:pt x="410535" y="520776"/>
                    <a:pt x="396279" y="500964"/>
                    <a:pt x="415952" y="430860"/>
                  </a:cubicBezTo>
                  <a:cubicBezTo>
                    <a:pt x="461000" y="270364"/>
                    <a:pt x="484664" y="204641"/>
                    <a:pt x="462806" y="97961"/>
                  </a:cubicBezTo>
                  <a:cubicBezTo>
                    <a:pt x="444748" y="10045"/>
                    <a:pt x="419469" y="-813"/>
                    <a:pt x="384875" y="44"/>
                  </a:cubicBezTo>
                  <a:cubicBezTo>
                    <a:pt x="359329" y="1092"/>
                    <a:pt x="333849" y="3511"/>
                    <a:pt x="308559" y="7283"/>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5" name="Google Shape;3109;p47">
              <a:extLst>
                <a:ext uri="{FF2B5EF4-FFF2-40B4-BE49-F238E27FC236}">
                  <a16:creationId xmlns:a16="http://schemas.microsoft.com/office/drawing/2014/main" id="{E6360CC0-D9CE-349F-34BD-262DC2A8DA23}"/>
                </a:ext>
              </a:extLst>
            </p:cNvPr>
            <p:cNvSpPr/>
            <p:nvPr/>
          </p:nvSpPr>
          <p:spPr>
            <a:xfrm>
              <a:off x="5348856" y="3006224"/>
              <a:ext cx="597933" cy="466333"/>
            </a:xfrm>
            <a:custGeom>
              <a:avLst/>
              <a:gdLst/>
              <a:ahLst/>
              <a:cxnLst/>
              <a:rect l="l" t="t" r="r" b="b"/>
              <a:pathLst>
                <a:path w="597933" h="466333" extrusionOk="0">
                  <a:moveTo>
                    <a:pt x="333219" y="359529"/>
                  </a:moveTo>
                  <a:cubicBezTo>
                    <a:pt x="402027" y="376960"/>
                    <a:pt x="418183" y="333431"/>
                    <a:pt x="427212" y="297522"/>
                  </a:cubicBezTo>
                  <a:cubicBezTo>
                    <a:pt x="449070" y="210368"/>
                    <a:pt x="460855" y="131691"/>
                    <a:pt x="477202" y="82161"/>
                  </a:cubicBezTo>
                  <a:cubicBezTo>
                    <a:pt x="496209" y="23868"/>
                    <a:pt x="516547" y="14629"/>
                    <a:pt x="544773" y="3199"/>
                  </a:cubicBezTo>
                  <a:cubicBezTo>
                    <a:pt x="578037" y="-10136"/>
                    <a:pt x="606548" y="17963"/>
                    <a:pt x="595524" y="92258"/>
                  </a:cubicBezTo>
                  <a:cubicBezTo>
                    <a:pt x="582408" y="180078"/>
                    <a:pt x="565302" y="241705"/>
                    <a:pt x="532513" y="345623"/>
                  </a:cubicBezTo>
                  <a:cubicBezTo>
                    <a:pt x="523960" y="372769"/>
                    <a:pt x="504763" y="420966"/>
                    <a:pt x="476061" y="444302"/>
                  </a:cubicBezTo>
                  <a:cubicBezTo>
                    <a:pt x="440517" y="472877"/>
                    <a:pt x="387106" y="471829"/>
                    <a:pt x="306228" y="451636"/>
                  </a:cubicBezTo>
                  <a:cubicBezTo>
                    <a:pt x="271730" y="443064"/>
                    <a:pt x="233905" y="422394"/>
                    <a:pt x="168708" y="391915"/>
                  </a:cubicBezTo>
                  <a:cubicBezTo>
                    <a:pt x="151222" y="383723"/>
                    <a:pt x="137536" y="378294"/>
                    <a:pt x="103988" y="362577"/>
                  </a:cubicBezTo>
                  <a:cubicBezTo>
                    <a:pt x="70439" y="346861"/>
                    <a:pt x="35370" y="320667"/>
                    <a:pt x="17789" y="295141"/>
                  </a:cubicBezTo>
                  <a:cubicBezTo>
                    <a:pt x="207" y="269614"/>
                    <a:pt x="-2169" y="257041"/>
                    <a:pt x="1442" y="251707"/>
                  </a:cubicBezTo>
                  <a:cubicBezTo>
                    <a:pt x="5909" y="244372"/>
                    <a:pt x="13892" y="245991"/>
                    <a:pt x="23301" y="256755"/>
                  </a:cubicBezTo>
                  <a:cubicBezTo>
                    <a:pt x="36872" y="274966"/>
                    <a:pt x="53646" y="290521"/>
                    <a:pt x="72815" y="302665"/>
                  </a:cubicBezTo>
                  <a:cubicBezTo>
                    <a:pt x="72815" y="302665"/>
                    <a:pt x="51052" y="280186"/>
                    <a:pt x="39267" y="265613"/>
                  </a:cubicBezTo>
                  <a:cubicBezTo>
                    <a:pt x="28727" y="252611"/>
                    <a:pt x="19974" y="238267"/>
                    <a:pt x="13227" y="222941"/>
                  </a:cubicBezTo>
                  <a:cubicBezTo>
                    <a:pt x="7049" y="208082"/>
                    <a:pt x="19879" y="187889"/>
                    <a:pt x="29573" y="198462"/>
                  </a:cubicBezTo>
                  <a:cubicBezTo>
                    <a:pt x="39267" y="209034"/>
                    <a:pt x="44019" y="219893"/>
                    <a:pt x="61791" y="241229"/>
                  </a:cubicBezTo>
                  <a:cubicBezTo>
                    <a:pt x="71124" y="252649"/>
                    <a:pt x="81816" y="262889"/>
                    <a:pt x="93629" y="271709"/>
                  </a:cubicBezTo>
                  <a:cubicBezTo>
                    <a:pt x="82595" y="256641"/>
                    <a:pt x="72777" y="240714"/>
                    <a:pt x="64262" y="224084"/>
                  </a:cubicBezTo>
                  <a:cubicBezTo>
                    <a:pt x="56649" y="211158"/>
                    <a:pt x="52924" y="196309"/>
                    <a:pt x="53523" y="181317"/>
                  </a:cubicBezTo>
                  <a:cubicBezTo>
                    <a:pt x="53998" y="173506"/>
                    <a:pt x="65022" y="164267"/>
                    <a:pt x="75286" y="179031"/>
                  </a:cubicBezTo>
                  <a:cubicBezTo>
                    <a:pt x="84790" y="192270"/>
                    <a:pt x="90682" y="213035"/>
                    <a:pt x="112256" y="235609"/>
                  </a:cubicBezTo>
                  <a:cubicBezTo>
                    <a:pt x="127937" y="251897"/>
                    <a:pt x="141338" y="261327"/>
                    <a:pt x="141718" y="256755"/>
                  </a:cubicBezTo>
                  <a:cubicBezTo>
                    <a:pt x="142098" y="252183"/>
                    <a:pt x="132214" y="243324"/>
                    <a:pt x="126607" y="224274"/>
                  </a:cubicBezTo>
                  <a:cubicBezTo>
                    <a:pt x="121000" y="205224"/>
                    <a:pt x="126607" y="185127"/>
                    <a:pt x="137156" y="182936"/>
                  </a:cubicBezTo>
                  <a:cubicBezTo>
                    <a:pt x="147705" y="180745"/>
                    <a:pt x="145614" y="181317"/>
                    <a:pt x="153978" y="199128"/>
                  </a:cubicBezTo>
                  <a:cubicBezTo>
                    <a:pt x="162341" y="216940"/>
                    <a:pt x="175361" y="230085"/>
                    <a:pt x="185245" y="256278"/>
                  </a:cubicBezTo>
                  <a:cubicBezTo>
                    <a:pt x="190634" y="274624"/>
                    <a:pt x="200423" y="291369"/>
                    <a:pt x="213757" y="305047"/>
                  </a:cubicBezTo>
                  <a:cubicBezTo>
                    <a:pt x="230483" y="323144"/>
                    <a:pt x="267833" y="343051"/>
                    <a:pt x="333219" y="359529"/>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6" name="Google Shape;3110;p47">
              <a:extLst>
                <a:ext uri="{FF2B5EF4-FFF2-40B4-BE49-F238E27FC236}">
                  <a16:creationId xmlns:a16="http://schemas.microsoft.com/office/drawing/2014/main" id="{9FED10FF-65F3-A6DD-DE3F-8B7D044CEF35}"/>
                </a:ext>
              </a:extLst>
            </p:cNvPr>
            <p:cNvSpPr/>
            <p:nvPr/>
          </p:nvSpPr>
          <p:spPr>
            <a:xfrm>
              <a:off x="5786047" y="2996305"/>
              <a:ext cx="182011" cy="266828"/>
            </a:xfrm>
            <a:custGeom>
              <a:avLst/>
              <a:gdLst/>
              <a:ahLst/>
              <a:cxnLst/>
              <a:rect l="l" t="t" r="r" b="b"/>
              <a:pathLst>
                <a:path w="182011" h="266828" extrusionOk="0">
                  <a:moveTo>
                    <a:pt x="133053" y="1213"/>
                  </a:moveTo>
                  <a:cubicBezTo>
                    <a:pt x="87150" y="-5550"/>
                    <a:pt x="54742" y="15119"/>
                    <a:pt x="34404" y="84937"/>
                  </a:cubicBezTo>
                  <a:cubicBezTo>
                    <a:pt x="14066" y="154755"/>
                    <a:pt x="0" y="211905"/>
                    <a:pt x="0" y="211905"/>
                  </a:cubicBezTo>
                  <a:cubicBezTo>
                    <a:pt x="18143" y="238194"/>
                    <a:pt x="45666" y="256502"/>
                    <a:pt x="76886" y="263055"/>
                  </a:cubicBezTo>
                  <a:cubicBezTo>
                    <a:pt x="131818" y="276390"/>
                    <a:pt x="151586" y="250101"/>
                    <a:pt x="151586" y="250101"/>
                  </a:cubicBezTo>
                  <a:cubicBezTo>
                    <a:pt x="151586" y="250101"/>
                    <a:pt x="166886" y="177044"/>
                    <a:pt x="176390" y="127323"/>
                  </a:cubicBezTo>
                  <a:cubicBezTo>
                    <a:pt x="185894" y="77603"/>
                    <a:pt x="189886" y="9594"/>
                    <a:pt x="133053" y="1213"/>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7" name="Google Shape;3111;p47">
              <a:extLst>
                <a:ext uri="{FF2B5EF4-FFF2-40B4-BE49-F238E27FC236}">
                  <a16:creationId xmlns:a16="http://schemas.microsoft.com/office/drawing/2014/main" id="{F684CBE7-7969-EAC7-A4B5-EA1D6A408CCB}"/>
                </a:ext>
              </a:extLst>
            </p:cNvPr>
            <p:cNvSpPr/>
            <p:nvPr/>
          </p:nvSpPr>
          <p:spPr>
            <a:xfrm>
              <a:off x="5873666" y="2538911"/>
              <a:ext cx="296973" cy="328330"/>
            </a:xfrm>
            <a:custGeom>
              <a:avLst/>
              <a:gdLst/>
              <a:ahLst/>
              <a:cxnLst/>
              <a:rect l="l" t="t" r="r" b="b"/>
              <a:pathLst>
                <a:path w="296973" h="328330" extrusionOk="0">
                  <a:moveTo>
                    <a:pt x="16733" y="135613"/>
                  </a:moveTo>
                  <a:cubicBezTo>
                    <a:pt x="16733" y="135613"/>
                    <a:pt x="-55876" y="25123"/>
                    <a:pt x="101411" y="2263"/>
                  </a:cubicBezTo>
                  <a:cubicBezTo>
                    <a:pt x="214791" y="-13930"/>
                    <a:pt x="287686" y="59413"/>
                    <a:pt x="296049" y="138280"/>
                  </a:cubicBezTo>
                  <a:cubicBezTo>
                    <a:pt x="304127" y="214003"/>
                    <a:pt x="257558" y="292585"/>
                    <a:pt x="224010" y="323827"/>
                  </a:cubicBezTo>
                  <a:cubicBezTo>
                    <a:pt x="207664" y="329637"/>
                    <a:pt x="172309" y="333352"/>
                    <a:pt x="126026" y="311920"/>
                  </a:cubicBezTo>
                  <a:cubicBezTo>
                    <a:pt x="124144" y="291308"/>
                    <a:pt x="123413" y="270611"/>
                    <a:pt x="123840" y="249913"/>
                  </a:cubicBezTo>
                  <a:cubicBezTo>
                    <a:pt x="123840" y="249913"/>
                    <a:pt x="179152" y="133612"/>
                    <a:pt x="16733" y="135613"/>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8" name="Google Shape;3112;p47">
              <a:extLst>
                <a:ext uri="{FF2B5EF4-FFF2-40B4-BE49-F238E27FC236}">
                  <a16:creationId xmlns:a16="http://schemas.microsoft.com/office/drawing/2014/main" id="{B9D91D85-44BA-2672-CA3C-C627CD8D5F73}"/>
                </a:ext>
              </a:extLst>
            </p:cNvPr>
            <p:cNvSpPr/>
            <p:nvPr/>
          </p:nvSpPr>
          <p:spPr>
            <a:xfrm>
              <a:off x="4255557" y="1955958"/>
              <a:ext cx="334153" cy="334898"/>
            </a:xfrm>
            <a:custGeom>
              <a:avLst/>
              <a:gdLst/>
              <a:ahLst/>
              <a:cxnLst/>
              <a:rect l="l" t="t" r="r" b="b"/>
              <a:pathLst>
                <a:path w="334153" h="334898" extrusionOk="0">
                  <a:moveTo>
                    <a:pt x="334153" y="167449"/>
                  </a:moveTo>
                  <a:cubicBezTo>
                    <a:pt x="334153" y="259929"/>
                    <a:pt x="259351" y="334899"/>
                    <a:pt x="167077" y="334899"/>
                  </a:cubicBezTo>
                  <a:cubicBezTo>
                    <a:pt x="74803" y="334899"/>
                    <a:pt x="0" y="259929"/>
                    <a:pt x="0" y="167449"/>
                  </a:cubicBezTo>
                  <a:cubicBezTo>
                    <a:pt x="0" y="74970"/>
                    <a:pt x="74803" y="0"/>
                    <a:pt x="167077" y="0"/>
                  </a:cubicBezTo>
                  <a:cubicBezTo>
                    <a:pt x="259351" y="0"/>
                    <a:pt x="334153" y="74970"/>
                    <a:pt x="334153" y="167449"/>
                  </a:cubicBezTo>
                  <a:close/>
                </a:path>
              </a:pathLst>
            </a:custGeom>
            <a:solidFill>
              <a:srgbClr val="3D348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9" name="Google Shape;3113;p47">
              <a:extLst>
                <a:ext uri="{FF2B5EF4-FFF2-40B4-BE49-F238E27FC236}">
                  <a16:creationId xmlns:a16="http://schemas.microsoft.com/office/drawing/2014/main" id="{5DAFAAB0-5CCE-80E0-2B53-9F1EA8CCE507}"/>
                </a:ext>
              </a:extLst>
            </p:cNvPr>
            <p:cNvSpPr/>
            <p:nvPr/>
          </p:nvSpPr>
          <p:spPr>
            <a:xfrm>
              <a:off x="4197204" y="1948719"/>
              <a:ext cx="450859" cy="225075"/>
            </a:xfrm>
            <a:custGeom>
              <a:avLst/>
              <a:gdLst/>
              <a:ahLst/>
              <a:cxnLst/>
              <a:rect l="l" t="t" r="r" b="b"/>
              <a:pathLst>
                <a:path w="450859" h="225075" extrusionOk="0">
                  <a:moveTo>
                    <a:pt x="225430" y="225076"/>
                  </a:moveTo>
                  <a:cubicBezTo>
                    <a:pt x="162040" y="225076"/>
                    <a:pt x="100645" y="210598"/>
                    <a:pt x="57023" y="185357"/>
                  </a:cubicBezTo>
                  <a:cubicBezTo>
                    <a:pt x="20623" y="164306"/>
                    <a:pt x="0" y="137732"/>
                    <a:pt x="0" y="112586"/>
                  </a:cubicBezTo>
                  <a:cubicBezTo>
                    <a:pt x="0" y="87440"/>
                    <a:pt x="20908" y="60865"/>
                    <a:pt x="57023" y="39719"/>
                  </a:cubicBezTo>
                  <a:cubicBezTo>
                    <a:pt x="100645" y="14478"/>
                    <a:pt x="161564" y="0"/>
                    <a:pt x="225430" y="0"/>
                  </a:cubicBezTo>
                  <a:cubicBezTo>
                    <a:pt x="289295" y="0"/>
                    <a:pt x="350120" y="14478"/>
                    <a:pt x="393837" y="39719"/>
                  </a:cubicBezTo>
                  <a:cubicBezTo>
                    <a:pt x="430237" y="60865"/>
                    <a:pt x="450860" y="87344"/>
                    <a:pt x="450860" y="112586"/>
                  </a:cubicBezTo>
                  <a:cubicBezTo>
                    <a:pt x="450860" y="137827"/>
                    <a:pt x="430046" y="164306"/>
                    <a:pt x="393837" y="185357"/>
                  </a:cubicBezTo>
                  <a:cubicBezTo>
                    <a:pt x="350500" y="210598"/>
                    <a:pt x="288725" y="225076"/>
                    <a:pt x="225430" y="225076"/>
                  </a:cubicBezTo>
                  <a:close/>
                </a:path>
              </a:pathLst>
            </a:custGeom>
            <a:solidFill>
              <a:srgbClr val="3D348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0" name="Google Shape;3114;p47">
              <a:extLst>
                <a:ext uri="{FF2B5EF4-FFF2-40B4-BE49-F238E27FC236}">
                  <a16:creationId xmlns:a16="http://schemas.microsoft.com/office/drawing/2014/main" id="{9E78F813-8BF9-6D62-7B7F-27E3B2F4DF63}"/>
                </a:ext>
              </a:extLst>
            </p:cNvPr>
            <p:cNvSpPr/>
            <p:nvPr/>
          </p:nvSpPr>
          <p:spPr>
            <a:xfrm>
              <a:off x="4129822" y="1856041"/>
              <a:ext cx="585718" cy="291750"/>
            </a:xfrm>
            <a:custGeom>
              <a:avLst/>
              <a:gdLst/>
              <a:ahLst/>
              <a:cxnLst/>
              <a:rect l="l" t="t" r="r" b="b"/>
              <a:pathLst>
                <a:path w="585718" h="291750" extrusionOk="0">
                  <a:moveTo>
                    <a:pt x="292812" y="291751"/>
                  </a:moveTo>
                  <a:cubicBezTo>
                    <a:pt x="210699" y="291751"/>
                    <a:pt x="131247" y="272701"/>
                    <a:pt x="74225" y="240221"/>
                  </a:cubicBezTo>
                  <a:cubicBezTo>
                    <a:pt x="26706" y="212884"/>
                    <a:pt x="0" y="178499"/>
                    <a:pt x="0" y="145828"/>
                  </a:cubicBezTo>
                  <a:cubicBezTo>
                    <a:pt x="0" y="113157"/>
                    <a:pt x="26991" y="79153"/>
                    <a:pt x="74225" y="51530"/>
                  </a:cubicBezTo>
                  <a:cubicBezTo>
                    <a:pt x="130772" y="18764"/>
                    <a:pt x="210319" y="0"/>
                    <a:pt x="292812" y="0"/>
                  </a:cubicBezTo>
                  <a:cubicBezTo>
                    <a:pt x="375305" y="0"/>
                    <a:pt x="454376" y="19050"/>
                    <a:pt x="511399" y="51530"/>
                  </a:cubicBezTo>
                  <a:cubicBezTo>
                    <a:pt x="558918" y="78772"/>
                    <a:pt x="585718" y="113157"/>
                    <a:pt x="585718" y="145828"/>
                  </a:cubicBezTo>
                  <a:cubicBezTo>
                    <a:pt x="585718" y="178499"/>
                    <a:pt x="558633" y="212503"/>
                    <a:pt x="511399" y="240221"/>
                  </a:cubicBezTo>
                  <a:cubicBezTo>
                    <a:pt x="454471" y="272987"/>
                    <a:pt x="374924" y="291751"/>
                    <a:pt x="292812" y="291751"/>
                  </a:cubicBezTo>
                  <a:close/>
                </a:path>
              </a:pathLst>
            </a:custGeom>
            <a:solidFill>
              <a:srgbClr val="B7C0E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1" name="Google Shape;3115;p47">
              <a:extLst>
                <a:ext uri="{FF2B5EF4-FFF2-40B4-BE49-F238E27FC236}">
                  <a16:creationId xmlns:a16="http://schemas.microsoft.com/office/drawing/2014/main" id="{23553690-AEA9-1FB4-C6A6-0089A4C398A9}"/>
                </a:ext>
              </a:extLst>
            </p:cNvPr>
            <p:cNvSpPr/>
            <p:nvPr/>
          </p:nvSpPr>
          <p:spPr>
            <a:xfrm>
              <a:off x="4129822" y="1818703"/>
              <a:ext cx="585718" cy="291750"/>
            </a:xfrm>
            <a:custGeom>
              <a:avLst/>
              <a:gdLst/>
              <a:ahLst/>
              <a:cxnLst/>
              <a:rect l="l" t="t" r="r" b="b"/>
              <a:pathLst>
                <a:path w="585718" h="291750" extrusionOk="0">
                  <a:moveTo>
                    <a:pt x="292812" y="291751"/>
                  </a:moveTo>
                  <a:cubicBezTo>
                    <a:pt x="210699" y="291751"/>
                    <a:pt x="131247" y="272701"/>
                    <a:pt x="74225" y="240221"/>
                  </a:cubicBezTo>
                  <a:cubicBezTo>
                    <a:pt x="26706" y="212979"/>
                    <a:pt x="0" y="178498"/>
                    <a:pt x="0" y="145923"/>
                  </a:cubicBezTo>
                  <a:cubicBezTo>
                    <a:pt x="0" y="113347"/>
                    <a:pt x="26991" y="79248"/>
                    <a:pt x="74225" y="51530"/>
                  </a:cubicBezTo>
                  <a:cubicBezTo>
                    <a:pt x="130772" y="18764"/>
                    <a:pt x="210319" y="0"/>
                    <a:pt x="292812" y="0"/>
                  </a:cubicBezTo>
                  <a:cubicBezTo>
                    <a:pt x="375305" y="0"/>
                    <a:pt x="454376" y="19050"/>
                    <a:pt x="511399" y="51530"/>
                  </a:cubicBezTo>
                  <a:cubicBezTo>
                    <a:pt x="558918" y="78867"/>
                    <a:pt x="585718" y="113252"/>
                    <a:pt x="585718" y="145923"/>
                  </a:cubicBezTo>
                  <a:cubicBezTo>
                    <a:pt x="585718" y="178594"/>
                    <a:pt x="558633" y="212598"/>
                    <a:pt x="511399" y="240221"/>
                  </a:cubicBezTo>
                  <a:cubicBezTo>
                    <a:pt x="454471" y="272987"/>
                    <a:pt x="374924" y="291751"/>
                    <a:pt x="292812" y="291751"/>
                  </a:cubicBezTo>
                  <a:close/>
                </a:path>
              </a:pathLst>
            </a:custGeom>
            <a:solidFill>
              <a:srgbClr val="3D348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2" name="Google Shape;3116;p47">
              <a:extLst>
                <a:ext uri="{FF2B5EF4-FFF2-40B4-BE49-F238E27FC236}">
                  <a16:creationId xmlns:a16="http://schemas.microsoft.com/office/drawing/2014/main" id="{DE0B7DD6-7240-E7E3-FF50-B40BA340D207}"/>
                </a:ext>
              </a:extLst>
            </p:cNvPr>
            <p:cNvSpPr/>
            <p:nvPr/>
          </p:nvSpPr>
          <p:spPr>
            <a:xfrm>
              <a:off x="4066052" y="1720024"/>
              <a:ext cx="713163" cy="355663"/>
            </a:xfrm>
            <a:custGeom>
              <a:avLst/>
              <a:gdLst/>
              <a:ahLst/>
              <a:cxnLst/>
              <a:rect l="l" t="t" r="r" b="b"/>
              <a:pathLst>
                <a:path w="713163" h="355663" extrusionOk="0">
                  <a:moveTo>
                    <a:pt x="356582" y="355663"/>
                  </a:moveTo>
                  <a:cubicBezTo>
                    <a:pt x="256412" y="355663"/>
                    <a:pt x="159474" y="332804"/>
                    <a:pt x="90476" y="292894"/>
                  </a:cubicBezTo>
                  <a:cubicBezTo>
                    <a:pt x="32978" y="259556"/>
                    <a:pt x="0" y="217646"/>
                    <a:pt x="0" y="177832"/>
                  </a:cubicBezTo>
                  <a:cubicBezTo>
                    <a:pt x="0" y="138017"/>
                    <a:pt x="32978" y="96107"/>
                    <a:pt x="90476" y="62865"/>
                  </a:cubicBezTo>
                  <a:cubicBezTo>
                    <a:pt x="159474" y="22955"/>
                    <a:pt x="256412" y="0"/>
                    <a:pt x="356582" y="0"/>
                  </a:cubicBezTo>
                  <a:cubicBezTo>
                    <a:pt x="456752" y="0"/>
                    <a:pt x="553596" y="22955"/>
                    <a:pt x="622688" y="62865"/>
                  </a:cubicBezTo>
                  <a:cubicBezTo>
                    <a:pt x="680186" y="96107"/>
                    <a:pt x="713164" y="138017"/>
                    <a:pt x="713164" y="177832"/>
                  </a:cubicBezTo>
                  <a:cubicBezTo>
                    <a:pt x="713164" y="217646"/>
                    <a:pt x="680186" y="259556"/>
                    <a:pt x="622688" y="292894"/>
                  </a:cubicBezTo>
                  <a:cubicBezTo>
                    <a:pt x="553690" y="332804"/>
                    <a:pt x="456657" y="355663"/>
                    <a:pt x="356582" y="355663"/>
                  </a:cubicBezTo>
                  <a:close/>
                </a:path>
              </a:pathLst>
            </a:custGeom>
            <a:solidFill>
              <a:srgbClr val="B7C0E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3" name="Google Shape;3117;p47">
              <a:extLst>
                <a:ext uri="{FF2B5EF4-FFF2-40B4-BE49-F238E27FC236}">
                  <a16:creationId xmlns:a16="http://schemas.microsoft.com/office/drawing/2014/main" id="{75897879-7F16-D145-FA54-0E362D421043}"/>
                </a:ext>
              </a:extLst>
            </p:cNvPr>
            <p:cNvSpPr/>
            <p:nvPr/>
          </p:nvSpPr>
          <p:spPr>
            <a:xfrm>
              <a:off x="4066052" y="1674590"/>
              <a:ext cx="713163" cy="355568"/>
            </a:xfrm>
            <a:custGeom>
              <a:avLst/>
              <a:gdLst/>
              <a:ahLst/>
              <a:cxnLst/>
              <a:rect l="l" t="t" r="r" b="b"/>
              <a:pathLst>
                <a:path w="713163" h="355568" extrusionOk="0">
                  <a:moveTo>
                    <a:pt x="356582" y="355568"/>
                  </a:moveTo>
                  <a:cubicBezTo>
                    <a:pt x="256412" y="355568"/>
                    <a:pt x="159474" y="332708"/>
                    <a:pt x="90476" y="292799"/>
                  </a:cubicBezTo>
                  <a:cubicBezTo>
                    <a:pt x="32978" y="259556"/>
                    <a:pt x="0" y="217551"/>
                    <a:pt x="0" y="177737"/>
                  </a:cubicBezTo>
                  <a:cubicBezTo>
                    <a:pt x="0" y="137922"/>
                    <a:pt x="32978" y="96012"/>
                    <a:pt x="90476" y="62770"/>
                  </a:cubicBezTo>
                  <a:cubicBezTo>
                    <a:pt x="159474" y="22860"/>
                    <a:pt x="256412" y="0"/>
                    <a:pt x="356582" y="0"/>
                  </a:cubicBezTo>
                  <a:cubicBezTo>
                    <a:pt x="456752" y="0"/>
                    <a:pt x="553596" y="22860"/>
                    <a:pt x="622688" y="62770"/>
                  </a:cubicBezTo>
                  <a:cubicBezTo>
                    <a:pt x="680186" y="96012"/>
                    <a:pt x="713164" y="138017"/>
                    <a:pt x="713164" y="177832"/>
                  </a:cubicBezTo>
                  <a:cubicBezTo>
                    <a:pt x="713164" y="217646"/>
                    <a:pt x="680186" y="259556"/>
                    <a:pt x="622688" y="292799"/>
                  </a:cubicBezTo>
                  <a:cubicBezTo>
                    <a:pt x="553690" y="332708"/>
                    <a:pt x="456657" y="355568"/>
                    <a:pt x="356582" y="355568"/>
                  </a:cubicBezTo>
                  <a:close/>
                </a:path>
              </a:pathLst>
            </a:custGeom>
            <a:solidFill>
              <a:srgbClr val="3D348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4" name="Google Shape;3118;p47">
              <a:extLst>
                <a:ext uri="{FF2B5EF4-FFF2-40B4-BE49-F238E27FC236}">
                  <a16:creationId xmlns:a16="http://schemas.microsoft.com/office/drawing/2014/main" id="{F2036275-63F1-F424-4715-CFB37BBEE6B3}"/>
                </a:ext>
              </a:extLst>
            </p:cNvPr>
            <p:cNvSpPr/>
            <p:nvPr/>
          </p:nvSpPr>
          <p:spPr>
            <a:xfrm>
              <a:off x="4013211" y="1574958"/>
              <a:ext cx="818751" cy="408241"/>
            </a:xfrm>
            <a:custGeom>
              <a:avLst/>
              <a:gdLst/>
              <a:ahLst/>
              <a:cxnLst/>
              <a:rect l="l" t="t" r="r" b="b"/>
              <a:pathLst>
                <a:path w="818751" h="408241" extrusionOk="0">
                  <a:moveTo>
                    <a:pt x="409423" y="408242"/>
                  </a:moveTo>
                  <a:cubicBezTo>
                    <a:pt x="294427" y="408242"/>
                    <a:pt x="183138" y="382048"/>
                    <a:pt x="103876" y="336137"/>
                  </a:cubicBezTo>
                  <a:cubicBezTo>
                    <a:pt x="37825" y="298037"/>
                    <a:pt x="0" y="249841"/>
                    <a:pt x="0" y="204121"/>
                  </a:cubicBezTo>
                  <a:cubicBezTo>
                    <a:pt x="0" y="158401"/>
                    <a:pt x="38015" y="110299"/>
                    <a:pt x="103876" y="72009"/>
                  </a:cubicBezTo>
                  <a:cubicBezTo>
                    <a:pt x="183043" y="26194"/>
                    <a:pt x="294427" y="0"/>
                    <a:pt x="409328" y="0"/>
                  </a:cubicBezTo>
                  <a:cubicBezTo>
                    <a:pt x="524229" y="0"/>
                    <a:pt x="635708" y="26194"/>
                    <a:pt x="714875" y="72104"/>
                  </a:cubicBezTo>
                  <a:cubicBezTo>
                    <a:pt x="780926" y="110204"/>
                    <a:pt x="818751" y="158401"/>
                    <a:pt x="818751" y="204121"/>
                  </a:cubicBezTo>
                  <a:cubicBezTo>
                    <a:pt x="818751" y="249841"/>
                    <a:pt x="780736" y="297942"/>
                    <a:pt x="714875" y="336137"/>
                  </a:cubicBezTo>
                  <a:cubicBezTo>
                    <a:pt x="635708" y="382048"/>
                    <a:pt x="524324" y="408242"/>
                    <a:pt x="409423" y="408242"/>
                  </a:cubicBezTo>
                  <a:close/>
                </a:path>
              </a:pathLst>
            </a:custGeom>
            <a:solidFill>
              <a:srgbClr val="B7C0E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5" name="Google Shape;3119;p47">
              <a:extLst>
                <a:ext uri="{FF2B5EF4-FFF2-40B4-BE49-F238E27FC236}">
                  <a16:creationId xmlns:a16="http://schemas.microsoft.com/office/drawing/2014/main" id="{5B2D239D-E549-BA41-AA7C-EF978BB3E9ED}"/>
                </a:ext>
              </a:extLst>
            </p:cNvPr>
            <p:cNvSpPr/>
            <p:nvPr/>
          </p:nvSpPr>
          <p:spPr>
            <a:xfrm>
              <a:off x="4013211" y="1522666"/>
              <a:ext cx="818751" cy="408336"/>
            </a:xfrm>
            <a:custGeom>
              <a:avLst/>
              <a:gdLst/>
              <a:ahLst/>
              <a:cxnLst/>
              <a:rect l="l" t="t" r="r" b="b"/>
              <a:pathLst>
                <a:path w="818751" h="408336" extrusionOk="0">
                  <a:moveTo>
                    <a:pt x="409423" y="408337"/>
                  </a:moveTo>
                  <a:cubicBezTo>
                    <a:pt x="294427" y="408337"/>
                    <a:pt x="183138" y="382048"/>
                    <a:pt x="103876" y="336233"/>
                  </a:cubicBezTo>
                  <a:cubicBezTo>
                    <a:pt x="37825" y="298133"/>
                    <a:pt x="0" y="249936"/>
                    <a:pt x="0" y="204216"/>
                  </a:cubicBezTo>
                  <a:cubicBezTo>
                    <a:pt x="0" y="158496"/>
                    <a:pt x="38015" y="110300"/>
                    <a:pt x="103876" y="72104"/>
                  </a:cubicBezTo>
                  <a:cubicBezTo>
                    <a:pt x="183043" y="26289"/>
                    <a:pt x="294427" y="0"/>
                    <a:pt x="409328" y="0"/>
                  </a:cubicBezTo>
                  <a:cubicBezTo>
                    <a:pt x="524229" y="0"/>
                    <a:pt x="635708" y="26289"/>
                    <a:pt x="714875" y="72104"/>
                  </a:cubicBezTo>
                  <a:cubicBezTo>
                    <a:pt x="780926" y="110204"/>
                    <a:pt x="818751" y="158496"/>
                    <a:pt x="818751" y="204216"/>
                  </a:cubicBezTo>
                  <a:cubicBezTo>
                    <a:pt x="818751" y="249936"/>
                    <a:pt x="780736" y="298037"/>
                    <a:pt x="714875" y="336233"/>
                  </a:cubicBezTo>
                  <a:cubicBezTo>
                    <a:pt x="635708" y="382334"/>
                    <a:pt x="524324" y="408337"/>
                    <a:pt x="409423" y="408337"/>
                  </a:cubicBezTo>
                  <a:close/>
                </a:path>
              </a:pathLst>
            </a:custGeom>
            <a:solidFill>
              <a:srgbClr val="3D348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6" name="Google Shape;3120;p47">
              <a:extLst>
                <a:ext uri="{FF2B5EF4-FFF2-40B4-BE49-F238E27FC236}">
                  <a16:creationId xmlns:a16="http://schemas.microsoft.com/office/drawing/2014/main" id="{66119F34-DB12-B48F-E882-B9CD62BB7080}"/>
                </a:ext>
              </a:extLst>
            </p:cNvPr>
            <p:cNvSpPr/>
            <p:nvPr/>
          </p:nvSpPr>
          <p:spPr>
            <a:xfrm>
              <a:off x="3962270" y="1359312"/>
              <a:ext cx="920726" cy="532828"/>
            </a:xfrm>
            <a:custGeom>
              <a:avLst/>
              <a:gdLst/>
              <a:ahLst/>
              <a:cxnLst/>
              <a:rect l="l" t="t" r="r" b="b"/>
              <a:pathLst>
                <a:path w="920726" h="532828" extrusionOk="0">
                  <a:moveTo>
                    <a:pt x="920727" y="266414"/>
                  </a:moveTo>
                  <a:cubicBezTo>
                    <a:pt x="920727" y="413551"/>
                    <a:pt x="714615" y="532828"/>
                    <a:pt x="460363" y="532828"/>
                  </a:cubicBezTo>
                  <a:cubicBezTo>
                    <a:pt x="206112" y="532828"/>
                    <a:pt x="0" y="413551"/>
                    <a:pt x="0" y="266414"/>
                  </a:cubicBezTo>
                  <a:cubicBezTo>
                    <a:pt x="0" y="119278"/>
                    <a:pt x="206112" y="0"/>
                    <a:pt x="460363" y="0"/>
                  </a:cubicBezTo>
                  <a:cubicBezTo>
                    <a:pt x="714615" y="0"/>
                    <a:pt x="920727" y="119278"/>
                    <a:pt x="920727" y="266414"/>
                  </a:cubicBezTo>
                  <a:close/>
                </a:path>
              </a:pathLst>
            </a:custGeom>
            <a:solidFill>
              <a:srgbClr val="FFDF5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7" name="Google Shape;3121;p47">
              <a:extLst>
                <a:ext uri="{FF2B5EF4-FFF2-40B4-BE49-F238E27FC236}">
                  <a16:creationId xmlns:a16="http://schemas.microsoft.com/office/drawing/2014/main" id="{240E1D7B-8C79-AE1C-749C-912661BD8FF3}"/>
                </a:ext>
              </a:extLst>
            </p:cNvPr>
            <p:cNvSpPr/>
            <p:nvPr/>
          </p:nvSpPr>
          <p:spPr>
            <a:xfrm>
              <a:off x="4264396" y="969264"/>
              <a:ext cx="40771" cy="635222"/>
            </a:xfrm>
            <a:custGeom>
              <a:avLst/>
              <a:gdLst/>
              <a:ahLst/>
              <a:cxnLst/>
              <a:rect l="l" t="t" r="r" b="b"/>
              <a:pathLst>
                <a:path w="40771" h="635222" extrusionOk="0">
                  <a:moveTo>
                    <a:pt x="0" y="0"/>
                  </a:moveTo>
                  <a:lnTo>
                    <a:pt x="40771" y="0"/>
                  </a:lnTo>
                  <a:lnTo>
                    <a:pt x="40771" y="635222"/>
                  </a:lnTo>
                  <a:lnTo>
                    <a:pt x="0" y="635222"/>
                  </a:lnTo>
                  <a:close/>
                </a:path>
              </a:pathLst>
            </a:custGeom>
            <a:solidFill>
              <a:srgbClr val="D8AA4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8" name="Google Shape;3122;p47">
              <a:extLst>
                <a:ext uri="{FF2B5EF4-FFF2-40B4-BE49-F238E27FC236}">
                  <a16:creationId xmlns:a16="http://schemas.microsoft.com/office/drawing/2014/main" id="{281097B6-800C-02FC-4D77-F57C2D7C6C2A}"/>
                </a:ext>
              </a:extLst>
            </p:cNvPr>
            <p:cNvSpPr/>
            <p:nvPr/>
          </p:nvSpPr>
          <p:spPr>
            <a:xfrm>
              <a:off x="4543522" y="969264"/>
              <a:ext cx="40771" cy="635222"/>
            </a:xfrm>
            <a:custGeom>
              <a:avLst/>
              <a:gdLst/>
              <a:ahLst/>
              <a:cxnLst/>
              <a:rect l="l" t="t" r="r" b="b"/>
              <a:pathLst>
                <a:path w="40771" h="635222" extrusionOk="0">
                  <a:moveTo>
                    <a:pt x="0" y="0"/>
                  </a:moveTo>
                  <a:lnTo>
                    <a:pt x="40771" y="0"/>
                  </a:lnTo>
                  <a:lnTo>
                    <a:pt x="40771" y="635222"/>
                  </a:lnTo>
                  <a:lnTo>
                    <a:pt x="0" y="635222"/>
                  </a:lnTo>
                  <a:close/>
                </a:path>
              </a:pathLst>
            </a:custGeom>
            <a:solidFill>
              <a:srgbClr val="D8AA4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9" name="Google Shape;3123;p47">
              <a:extLst>
                <a:ext uri="{FF2B5EF4-FFF2-40B4-BE49-F238E27FC236}">
                  <a16:creationId xmlns:a16="http://schemas.microsoft.com/office/drawing/2014/main" id="{BF08E274-5632-CFA3-6D02-69041AC719E3}"/>
                </a:ext>
              </a:extLst>
            </p:cNvPr>
            <p:cNvSpPr/>
            <p:nvPr/>
          </p:nvSpPr>
          <p:spPr>
            <a:xfrm>
              <a:off x="4264396" y="901827"/>
              <a:ext cx="319897" cy="108775"/>
            </a:xfrm>
            <a:custGeom>
              <a:avLst/>
              <a:gdLst/>
              <a:ahLst/>
              <a:cxnLst/>
              <a:rect l="l" t="t" r="r" b="b"/>
              <a:pathLst>
                <a:path w="319897" h="108775" extrusionOk="0">
                  <a:moveTo>
                    <a:pt x="157098" y="108775"/>
                  </a:moveTo>
                  <a:lnTo>
                    <a:pt x="97319" y="53911"/>
                  </a:lnTo>
                  <a:lnTo>
                    <a:pt x="23950" y="103156"/>
                  </a:lnTo>
                  <a:lnTo>
                    <a:pt x="0" y="67532"/>
                  </a:lnTo>
                  <a:lnTo>
                    <a:pt x="101310" y="857"/>
                  </a:lnTo>
                  <a:lnTo>
                    <a:pt x="159379" y="54102"/>
                  </a:lnTo>
                  <a:lnTo>
                    <a:pt x="228946" y="0"/>
                  </a:lnTo>
                  <a:lnTo>
                    <a:pt x="319897" y="67532"/>
                  </a:lnTo>
                  <a:lnTo>
                    <a:pt x="291481" y="100203"/>
                  </a:lnTo>
                  <a:lnTo>
                    <a:pt x="228851" y="53054"/>
                  </a:lnTo>
                  <a:lnTo>
                    <a:pt x="157098" y="108775"/>
                  </a:lnTo>
                  <a:close/>
                </a:path>
              </a:pathLst>
            </a:custGeom>
            <a:solidFill>
              <a:srgbClr val="D8AA4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0" name="Google Shape;3124;p47">
              <a:extLst>
                <a:ext uri="{FF2B5EF4-FFF2-40B4-BE49-F238E27FC236}">
                  <a16:creationId xmlns:a16="http://schemas.microsoft.com/office/drawing/2014/main" id="{ED07472F-0A5B-E4DB-1637-DD158C0AD5E5}"/>
                </a:ext>
              </a:extLst>
            </p:cNvPr>
            <p:cNvSpPr/>
            <p:nvPr/>
          </p:nvSpPr>
          <p:spPr>
            <a:xfrm>
              <a:off x="3749667" y="190500"/>
              <a:ext cx="1343462" cy="1451800"/>
            </a:xfrm>
            <a:custGeom>
              <a:avLst/>
              <a:gdLst/>
              <a:ahLst/>
              <a:cxnLst/>
              <a:rect l="l" t="t" r="r" b="b"/>
              <a:pathLst>
                <a:path w="1343462" h="1451800" extrusionOk="0">
                  <a:moveTo>
                    <a:pt x="1132665" y="1449134"/>
                  </a:moveTo>
                  <a:cubicBezTo>
                    <a:pt x="1133425" y="1389317"/>
                    <a:pt x="1143689" y="1212723"/>
                    <a:pt x="1283870" y="969359"/>
                  </a:cubicBezTo>
                  <a:cubicBezTo>
                    <a:pt x="1449711" y="681419"/>
                    <a:pt x="1276837" y="0"/>
                    <a:pt x="671731" y="0"/>
                  </a:cubicBezTo>
                  <a:cubicBezTo>
                    <a:pt x="66625" y="0"/>
                    <a:pt x="-106249" y="681419"/>
                    <a:pt x="59592" y="969359"/>
                  </a:cubicBezTo>
                  <a:cubicBezTo>
                    <a:pt x="180766" y="1179767"/>
                    <a:pt x="207186" y="1366457"/>
                    <a:pt x="212698" y="1451801"/>
                  </a:cubicBezTo>
                </a:path>
              </a:pathLst>
            </a:custGeom>
            <a:solidFill>
              <a:srgbClr val="FFDF57">
                <a:alpha val="6863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901" name="Google Shape;3125;p47">
              <a:extLst>
                <a:ext uri="{FF2B5EF4-FFF2-40B4-BE49-F238E27FC236}">
                  <a16:creationId xmlns:a16="http://schemas.microsoft.com/office/drawing/2014/main" id="{F564A1AF-2354-0D39-C1BD-977645180A45}"/>
                </a:ext>
              </a:extLst>
            </p:cNvPr>
            <p:cNvGrpSpPr/>
            <p:nvPr/>
          </p:nvGrpSpPr>
          <p:grpSpPr>
            <a:xfrm>
              <a:off x="3923682" y="3244965"/>
              <a:ext cx="195764" cy="131404"/>
              <a:chOff x="5733332" y="4102215"/>
              <a:chExt cx="195764" cy="131404"/>
            </a:xfrm>
          </p:grpSpPr>
          <p:sp>
            <p:nvSpPr>
              <p:cNvPr id="926" name="Google Shape;3126;p47">
                <a:extLst>
                  <a:ext uri="{FF2B5EF4-FFF2-40B4-BE49-F238E27FC236}">
                    <a16:creationId xmlns:a16="http://schemas.microsoft.com/office/drawing/2014/main" id="{B99E2B63-AEA2-CA9E-0714-5343156791C6}"/>
                  </a:ext>
                </a:extLst>
              </p:cNvPr>
              <p:cNvSpPr/>
              <p:nvPr/>
            </p:nvSpPr>
            <p:spPr>
              <a:xfrm>
                <a:off x="5734887" y="4131087"/>
                <a:ext cx="177232" cy="100744"/>
              </a:xfrm>
              <a:custGeom>
                <a:avLst/>
                <a:gdLst/>
                <a:ahLst/>
                <a:cxnLst/>
                <a:rect l="l" t="t" r="r" b="b"/>
                <a:pathLst>
                  <a:path w="177232" h="100744" extrusionOk="0">
                    <a:moveTo>
                      <a:pt x="177024" y="99346"/>
                    </a:moveTo>
                    <a:lnTo>
                      <a:pt x="150604" y="74581"/>
                    </a:lnTo>
                    <a:cubicBezTo>
                      <a:pt x="147249" y="69713"/>
                      <a:pt x="143219" y="65351"/>
                      <a:pt x="138629" y="61627"/>
                    </a:cubicBezTo>
                    <a:cubicBezTo>
                      <a:pt x="136623" y="59941"/>
                      <a:pt x="134495" y="58417"/>
                      <a:pt x="132261" y="57055"/>
                    </a:cubicBezTo>
                    <a:lnTo>
                      <a:pt x="98048" y="34195"/>
                    </a:lnTo>
                    <a:lnTo>
                      <a:pt x="60698" y="17621"/>
                    </a:lnTo>
                    <a:cubicBezTo>
                      <a:pt x="58407" y="16564"/>
                      <a:pt x="56060" y="15640"/>
                      <a:pt x="53665" y="14859"/>
                    </a:cubicBezTo>
                    <a:cubicBezTo>
                      <a:pt x="48162" y="13021"/>
                      <a:pt x="42441" y="11935"/>
                      <a:pt x="36653" y="11621"/>
                    </a:cubicBezTo>
                    <a:lnTo>
                      <a:pt x="1109" y="0"/>
                    </a:lnTo>
                    <a:cubicBezTo>
                      <a:pt x="-887" y="0"/>
                      <a:pt x="254" y="3620"/>
                      <a:pt x="1109" y="5144"/>
                    </a:cubicBezTo>
                    <a:lnTo>
                      <a:pt x="4530" y="6572"/>
                    </a:lnTo>
                    <a:cubicBezTo>
                      <a:pt x="8807" y="8192"/>
                      <a:pt x="5196" y="7620"/>
                      <a:pt x="9662" y="10763"/>
                    </a:cubicBezTo>
                    <a:lnTo>
                      <a:pt x="30096" y="16002"/>
                    </a:lnTo>
                    <a:cubicBezTo>
                      <a:pt x="43106" y="15507"/>
                      <a:pt x="55984" y="18822"/>
                      <a:pt x="67160" y="25527"/>
                    </a:cubicBezTo>
                    <a:lnTo>
                      <a:pt x="94246" y="39148"/>
                    </a:lnTo>
                    <a:lnTo>
                      <a:pt x="120287" y="54864"/>
                    </a:lnTo>
                    <a:cubicBezTo>
                      <a:pt x="131729" y="61170"/>
                      <a:pt x="140853" y="70980"/>
                      <a:pt x="146327" y="82868"/>
                    </a:cubicBezTo>
                    <a:lnTo>
                      <a:pt x="160107" y="94012"/>
                    </a:lnTo>
                    <a:cubicBezTo>
                      <a:pt x="164384" y="98012"/>
                      <a:pt x="161913" y="96298"/>
                      <a:pt x="168281" y="97250"/>
                    </a:cubicBezTo>
                    <a:lnTo>
                      <a:pt x="171797" y="100298"/>
                    </a:lnTo>
                    <a:cubicBezTo>
                      <a:pt x="174363" y="100965"/>
                      <a:pt x="178165" y="101060"/>
                      <a:pt x="177024" y="99346"/>
                    </a:cubicBezTo>
                    <a:close/>
                  </a:path>
                </a:pathLst>
              </a:custGeom>
              <a:solidFill>
                <a:srgbClr val="000000">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7" name="Google Shape;3127;p47">
                <a:extLst>
                  <a:ext uri="{FF2B5EF4-FFF2-40B4-BE49-F238E27FC236}">
                    <a16:creationId xmlns:a16="http://schemas.microsoft.com/office/drawing/2014/main" id="{312189AF-65B4-BCC3-523F-82453995F474}"/>
                  </a:ext>
                </a:extLst>
              </p:cNvPr>
              <p:cNvSpPr/>
              <p:nvPr/>
            </p:nvSpPr>
            <p:spPr>
              <a:xfrm>
                <a:off x="5750846" y="4118425"/>
                <a:ext cx="155883" cy="109857"/>
              </a:xfrm>
              <a:custGeom>
                <a:avLst/>
                <a:gdLst/>
                <a:ahLst/>
                <a:cxnLst/>
                <a:rect l="l" t="t" r="r" b="b"/>
                <a:pathLst>
                  <a:path w="155883" h="109857" extrusionOk="0">
                    <a:moveTo>
                      <a:pt x="86746" y="59620"/>
                    </a:moveTo>
                    <a:cubicBezTo>
                      <a:pt x="88855" y="56363"/>
                      <a:pt x="91688" y="53619"/>
                      <a:pt x="95014" y="51619"/>
                    </a:cubicBezTo>
                    <a:cubicBezTo>
                      <a:pt x="99851" y="48647"/>
                      <a:pt x="105525" y="47342"/>
                      <a:pt x="111170" y="47904"/>
                    </a:cubicBezTo>
                    <a:cubicBezTo>
                      <a:pt x="117832" y="48590"/>
                      <a:pt x="124295" y="50600"/>
                      <a:pt x="130178" y="53810"/>
                    </a:cubicBezTo>
                    <a:lnTo>
                      <a:pt x="130843" y="53810"/>
                    </a:lnTo>
                    <a:lnTo>
                      <a:pt x="140347" y="58953"/>
                    </a:lnTo>
                    <a:cubicBezTo>
                      <a:pt x="142818" y="60287"/>
                      <a:pt x="145099" y="61811"/>
                      <a:pt x="147380" y="63335"/>
                    </a:cubicBezTo>
                    <a:lnTo>
                      <a:pt x="151751" y="66573"/>
                    </a:lnTo>
                    <a:cubicBezTo>
                      <a:pt x="158309" y="71812"/>
                      <a:pt x="156408" y="82099"/>
                      <a:pt x="150611" y="90290"/>
                    </a:cubicBezTo>
                    <a:cubicBezTo>
                      <a:pt x="147399" y="94863"/>
                      <a:pt x="143702" y="99082"/>
                      <a:pt x="139587" y="102863"/>
                    </a:cubicBezTo>
                    <a:cubicBezTo>
                      <a:pt x="132231" y="109264"/>
                      <a:pt x="122119" y="111455"/>
                      <a:pt x="112786" y="108674"/>
                    </a:cubicBezTo>
                    <a:cubicBezTo>
                      <a:pt x="108528" y="107331"/>
                      <a:pt x="104413" y="105540"/>
                      <a:pt x="100526" y="103340"/>
                    </a:cubicBezTo>
                    <a:cubicBezTo>
                      <a:pt x="96934" y="101235"/>
                      <a:pt x="93522" y="98815"/>
                      <a:pt x="90357" y="96101"/>
                    </a:cubicBezTo>
                    <a:cubicBezTo>
                      <a:pt x="82374" y="88624"/>
                      <a:pt x="79874" y="76965"/>
                      <a:pt x="84084" y="66859"/>
                    </a:cubicBezTo>
                    <a:cubicBezTo>
                      <a:pt x="84702" y="64354"/>
                      <a:pt x="85596" y="61925"/>
                      <a:pt x="86746" y="59620"/>
                    </a:cubicBezTo>
                    <a:close/>
                    <a:moveTo>
                      <a:pt x="8339" y="11995"/>
                    </a:moveTo>
                    <a:cubicBezTo>
                      <a:pt x="13471" y="4089"/>
                      <a:pt x="22215" y="-1912"/>
                      <a:pt x="29628" y="565"/>
                    </a:cubicBezTo>
                    <a:lnTo>
                      <a:pt x="34380" y="2375"/>
                    </a:lnTo>
                    <a:cubicBezTo>
                      <a:pt x="36784" y="3318"/>
                      <a:pt x="39132" y="4394"/>
                      <a:pt x="41412" y="5613"/>
                    </a:cubicBezTo>
                    <a:lnTo>
                      <a:pt x="50061" y="10090"/>
                    </a:lnTo>
                    <a:lnTo>
                      <a:pt x="50631" y="10090"/>
                    </a:lnTo>
                    <a:cubicBezTo>
                      <a:pt x="56067" y="12967"/>
                      <a:pt x="60772" y="17034"/>
                      <a:pt x="64412" y="21996"/>
                    </a:cubicBezTo>
                    <a:cubicBezTo>
                      <a:pt x="67424" y="26073"/>
                      <a:pt x="68688" y="31178"/>
                      <a:pt x="67928" y="36188"/>
                    </a:cubicBezTo>
                    <a:cubicBezTo>
                      <a:pt x="67358" y="39875"/>
                      <a:pt x="65932" y="43361"/>
                      <a:pt x="63746" y="46380"/>
                    </a:cubicBezTo>
                    <a:cubicBezTo>
                      <a:pt x="61969" y="48533"/>
                      <a:pt x="59964" y="50476"/>
                      <a:pt x="57759" y="52190"/>
                    </a:cubicBezTo>
                    <a:cubicBezTo>
                      <a:pt x="49652" y="60106"/>
                      <a:pt x="37972" y="63116"/>
                      <a:pt x="27062" y="60096"/>
                    </a:cubicBezTo>
                    <a:cubicBezTo>
                      <a:pt x="23241" y="58877"/>
                      <a:pt x="19544" y="57286"/>
                      <a:pt x="16037" y="55334"/>
                    </a:cubicBezTo>
                    <a:cubicBezTo>
                      <a:pt x="12645" y="53238"/>
                      <a:pt x="9461" y="50809"/>
                      <a:pt x="6534" y="48095"/>
                    </a:cubicBezTo>
                    <a:cubicBezTo>
                      <a:pt x="309" y="42285"/>
                      <a:pt x="-1687" y="33236"/>
                      <a:pt x="1497" y="25330"/>
                    </a:cubicBezTo>
                    <a:cubicBezTo>
                      <a:pt x="3274" y="20672"/>
                      <a:pt x="5574" y="16234"/>
                      <a:pt x="8339" y="12090"/>
                    </a:cubicBez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8" name="Google Shape;3128;p47">
                <a:extLst>
                  <a:ext uri="{FF2B5EF4-FFF2-40B4-BE49-F238E27FC236}">
                    <a16:creationId xmlns:a16="http://schemas.microsoft.com/office/drawing/2014/main" id="{4C3BE524-CACE-EF31-0F01-1E1A47987BF5}"/>
                  </a:ext>
                </a:extLst>
              </p:cNvPr>
              <p:cNvSpPr/>
              <p:nvPr/>
            </p:nvSpPr>
            <p:spPr>
              <a:xfrm>
                <a:off x="5733332" y="4130673"/>
                <a:ext cx="192169" cy="73375"/>
              </a:xfrm>
              <a:custGeom>
                <a:avLst/>
                <a:gdLst/>
                <a:ahLst/>
                <a:cxnLst/>
                <a:rect l="l" t="t" r="r" b="b"/>
                <a:pathLst>
                  <a:path w="192169" h="73375" extrusionOk="0">
                    <a:moveTo>
                      <a:pt x="15779" y="11368"/>
                    </a:moveTo>
                    <a:lnTo>
                      <a:pt x="36117" y="9463"/>
                    </a:lnTo>
                    <a:cubicBezTo>
                      <a:pt x="48995" y="8187"/>
                      <a:pt x="61967" y="10768"/>
                      <a:pt x="73372" y="16893"/>
                    </a:cubicBezTo>
                    <a:lnTo>
                      <a:pt x="185611" y="73376"/>
                    </a:lnTo>
                    <a:lnTo>
                      <a:pt x="192169" y="63851"/>
                    </a:lnTo>
                    <a:lnTo>
                      <a:pt x="66529" y="8320"/>
                    </a:lnTo>
                    <a:cubicBezTo>
                      <a:pt x="58974" y="4777"/>
                      <a:pt x="50810" y="2739"/>
                      <a:pt x="42484" y="2320"/>
                    </a:cubicBezTo>
                    <a:lnTo>
                      <a:pt x="2569" y="34"/>
                    </a:lnTo>
                    <a:cubicBezTo>
                      <a:pt x="1381" y="-176"/>
                      <a:pt x="250" y="614"/>
                      <a:pt x="31" y="1805"/>
                    </a:cubicBezTo>
                    <a:cubicBezTo>
                      <a:pt x="-73" y="2424"/>
                      <a:pt x="88" y="3063"/>
                      <a:pt x="478" y="3558"/>
                    </a:cubicBezTo>
                    <a:lnTo>
                      <a:pt x="1523" y="4987"/>
                    </a:lnTo>
                    <a:cubicBezTo>
                      <a:pt x="4869" y="9425"/>
                      <a:pt x="10248" y="11835"/>
                      <a:pt x="15779" y="113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9" name="Google Shape;3129;p47">
                <a:extLst>
                  <a:ext uri="{FF2B5EF4-FFF2-40B4-BE49-F238E27FC236}">
                    <a16:creationId xmlns:a16="http://schemas.microsoft.com/office/drawing/2014/main" id="{BC62B24E-0ADD-C3E5-8BB8-8BF1BB70A1EC}"/>
                  </a:ext>
                </a:extLst>
              </p:cNvPr>
              <p:cNvSpPr/>
              <p:nvPr/>
            </p:nvSpPr>
            <p:spPr>
              <a:xfrm>
                <a:off x="5757380" y="4106036"/>
                <a:ext cx="156130" cy="127583"/>
              </a:xfrm>
              <a:custGeom>
                <a:avLst/>
                <a:gdLst/>
                <a:ahLst/>
                <a:cxnLst/>
                <a:rect l="l" t="t" r="r" b="b"/>
                <a:pathLst>
                  <a:path w="156130" h="127583" extrusionOk="0">
                    <a:moveTo>
                      <a:pt x="136950" y="117539"/>
                    </a:moveTo>
                    <a:lnTo>
                      <a:pt x="128491" y="98489"/>
                    </a:lnTo>
                    <a:cubicBezTo>
                      <a:pt x="123036" y="86601"/>
                      <a:pt x="113950" y="76762"/>
                      <a:pt x="102546" y="70390"/>
                    </a:cubicBezTo>
                    <a:lnTo>
                      <a:pt x="0" y="8858"/>
                    </a:lnTo>
                    <a:lnTo>
                      <a:pt x="5797" y="0"/>
                    </a:lnTo>
                    <a:lnTo>
                      <a:pt x="114236" y="72295"/>
                    </a:lnTo>
                    <a:cubicBezTo>
                      <a:pt x="121439" y="76876"/>
                      <a:pt x="127645" y="82868"/>
                      <a:pt x="132483" y="89916"/>
                    </a:cubicBezTo>
                    <a:lnTo>
                      <a:pt x="155767" y="124016"/>
                    </a:lnTo>
                    <a:cubicBezTo>
                      <a:pt x="156908" y="125730"/>
                      <a:pt x="155197" y="127921"/>
                      <a:pt x="152916" y="127540"/>
                    </a:cubicBezTo>
                    <a:lnTo>
                      <a:pt x="150920" y="127540"/>
                    </a:lnTo>
                    <a:cubicBezTo>
                      <a:pt x="144866" y="126816"/>
                      <a:pt x="139601" y="123044"/>
                      <a:pt x="136950" y="117539"/>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0" name="Google Shape;3130;p47">
                <a:extLst>
                  <a:ext uri="{FF2B5EF4-FFF2-40B4-BE49-F238E27FC236}">
                    <a16:creationId xmlns:a16="http://schemas.microsoft.com/office/drawing/2014/main" id="{C19C88FA-5C29-A898-3B1A-4C08BA20C1FE}"/>
                  </a:ext>
                </a:extLst>
              </p:cNvPr>
              <p:cNvSpPr/>
              <p:nvPr/>
            </p:nvSpPr>
            <p:spPr>
              <a:xfrm>
                <a:off x="5834686" y="4162247"/>
                <a:ext cx="73778" cy="62054"/>
              </a:xfrm>
              <a:custGeom>
                <a:avLst/>
                <a:gdLst/>
                <a:ahLst/>
                <a:cxnLst/>
                <a:rect l="l" t="t" r="r" b="b"/>
                <a:pathLst>
                  <a:path w="73778" h="62054" extrusionOk="0">
                    <a:moveTo>
                      <a:pt x="29231" y="178"/>
                    </a:moveTo>
                    <a:cubicBezTo>
                      <a:pt x="35893" y="835"/>
                      <a:pt x="42346" y="2807"/>
                      <a:pt x="48239" y="5988"/>
                    </a:cubicBezTo>
                    <a:lnTo>
                      <a:pt x="48809" y="5988"/>
                    </a:lnTo>
                    <a:lnTo>
                      <a:pt x="58313" y="11036"/>
                    </a:lnTo>
                    <a:cubicBezTo>
                      <a:pt x="60783" y="12465"/>
                      <a:pt x="63064" y="13894"/>
                      <a:pt x="65345" y="15418"/>
                    </a:cubicBezTo>
                    <a:cubicBezTo>
                      <a:pt x="67626" y="16942"/>
                      <a:pt x="68292" y="17608"/>
                      <a:pt x="69717" y="18751"/>
                    </a:cubicBezTo>
                    <a:cubicBezTo>
                      <a:pt x="76180" y="23895"/>
                      <a:pt x="74279" y="34277"/>
                      <a:pt x="68577" y="42373"/>
                    </a:cubicBezTo>
                    <a:cubicBezTo>
                      <a:pt x="65383" y="46993"/>
                      <a:pt x="61658" y="51222"/>
                      <a:pt x="57457" y="54946"/>
                    </a:cubicBezTo>
                    <a:cubicBezTo>
                      <a:pt x="50187" y="61442"/>
                      <a:pt x="40075" y="63681"/>
                      <a:pt x="30752" y="60852"/>
                    </a:cubicBezTo>
                    <a:cubicBezTo>
                      <a:pt x="26503" y="59433"/>
                      <a:pt x="22398" y="57613"/>
                      <a:pt x="18492" y="55422"/>
                    </a:cubicBezTo>
                    <a:cubicBezTo>
                      <a:pt x="14852" y="53384"/>
                      <a:pt x="11440" y="50955"/>
                      <a:pt x="8323" y="48184"/>
                    </a:cubicBezTo>
                    <a:cubicBezTo>
                      <a:pt x="301" y="40764"/>
                      <a:pt x="-2208" y="29105"/>
                      <a:pt x="2050" y="19037"/>
                    </a:cubicBezTo>
                    <a:cubicBezTo>
                      <a:pt x="2763" y="16370"/>
                      <a:pt x="3808" y="13808"/>
                      <a:pt x="5186" y="11417"/>
                    </a:cubicBezTo>
                    <a:cubicBezTo>
                      <a:pt x="7325" y="8179"/>
                      <a:pt x="10147" y="5445"/>
                      <a:pt x="13455" y="3416"/>
                    </a:cubicBezTo>
                    <a:cubicBezTo>
                      <a:pt x="18226" y="663"/>
                      <a:pt x="23757" y="-470"/>
                      <a:pt x="29231" y="178"/>
                    </a:cubicBezTo>
                    <a:close/>
                  </a:path>
                </a:pathLst>
              </a:custGeom>
              <a:solidFill>
                <a:srgbClr val="000000">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1" name="Google Shape;3131;p47">
                <a:extLst>
                  <a:ext uri="{FF2B5EF4-FFF2-40B4-BE49-F238E27FC236}">
                    <a16:creationId xmlns:a16="http://schemas.microsoft.com/office/drawing/2014/main" id="{19AD2C4A-951B-F747-0AA7-4529DC61A344}"/>
                  </a:ext>
                </a:extLst>
              </p:cNvPr>
              <p:cNvSpPr/>
              <p:nvPr/>
            </p:nvSpPr>
            <p:spPr>
              <a:xfrm>
                <a:off x="5745586" y="4102215"/>
                <a:ext cx="183510" cy="128783"/>
              </a:xfrm>
              <a:custGeom>
                <a:avLst/>
                <a:gdLst/>
                <a:ahLst/>
                <a:cxnLst/>
                <a:rect l="l" t="t" r="r" b="b"/>
                <a:pathLst>
                  <a:path w="183510" h="128783" extrusionOk="0">
                    <a:moveTo>
                      <a:pt x="14550" y="1821"/>
                    </a:moveTo>
                    <a:lnTo>
                      <a:pt x="9608" y="9632"/>
                    </a:lnTo>
                    <a:cubicBezTo>
                      <a:pt x="8753" y="10575"/>
                      <a:pt x="8753" y="12022"/>
                      <a:pt x="9608" y="12965"/>
                    </a:cubicBezTo>
                    <a:cubicBezTo>
                      <a:pt x="11347" y="14527"/>
                      <a:pt x="11822" y="17071"/>
                      <a:pt x="10748" y="19157"/>
                    </a:cubicBezTo>
                    <a:lnTo>
                      <a:pt x="2575" y="36301"/>
                    </a:lnTo>
                    <a:cubicBezTo>
                      <a:pt x="-2329" y="46274"/>
                      <a:pt x="-86" y="58304"/>
                      <a:pt x="8087" y="65829"/>
                    </a:cubicBezTo>
                    <a:lnTo>
                      <a:pt x="8087" y="65829"/>
                    </a:lnTo>
                    <a:cubicBezTo>
                      <a:pt x="14997" y="72001"/>
                      <a:pt x="23170" y="76583"/>
                      <a:pt x="32037" y="79259"/>
                    </a:cubicBezTo>
                    <a:lnTo>
                      <a:pt x="32037" y="79259"/>
                    </a:lnTo>
                    <a:cubicBezTo>
                      <a:pt x="45494" y="83374"/>
                      <a:pt x="60111" y="79717"/>
                      <a:pt x="70052" y="69734"/>
                    </a:cubicBezTo>
                    <a:lnTo>
                      <a:pt x="77655" y="62019"/>
                    </a:lnTo>
                    <a:cubicBezTo>
                      <a:pt x="79337" y="60381"/>
                      <a:pt x="80354" y="58171"/>
                      <a:pt x="80506" y="55828"/>
                    </a:cubicBezTo>
                    <a:cubicBezTo>
                      <a:pt x="81029" y="52180"/>
                      <a:pt x="84393" y="49646"/>
                      <a:pt x="88033" y="50170"/>
                    </a:cubicBezTo>
                    <a:cubicBezTo>
                      <a:pt x="88718" y="50265"/>
                      <a:pt x="89383" y="50475"/>
                      <a:pt x="90010" y="50780"/>
                    </a:cubicBezTo>
                    <a:lnTo>
                      <a:pt x="91911" y="51732"/>
                    </a:lnTo>
                    <a:lnTo>
                      <a:pt x="93811" y="52875"/>
                    </a:lnTo>
                    <a:cubicBezTo>
                      <a:pt x="96321" y="54694"/>
                      <a:pt x="96891" y="58209"/>
                      <a:pt x="95075" y="60723"/>
                    </a:cubicBezTo>
                    <a:cubicBezTo>
                      <a:pt x="94572" y="61419"/>
                      <a:pt x="93906" y="62000"/>
                      <a:pt x="93146" y="62400"/>
                    </a:cubicBezTo>
                    <a:cubicBezTo>
                      <a:pt x="91008" y="63533"/>
                      <a:pt x="89307" y="65343"/>
                      <a:pt x="88299" y="67543"/>
                    </a:cubicBezTo>
                    <a:lnTo>
                      <a:pt x="84023" y="77068"/>
                    </a:lnTo>
                    <a:cubicBezTo>
                      <a:pt x="78482" y="89508"/>
                      <a:pt x="81770" y="104119"/>
                      <a:pt x="92101" y="112978"/>
                    </a:cubicBezTo>
                    <a:lnTo>
                      <a:pt x="92101" y="112978"/>
                    </a:lnTo>
                    <a:cubicBezTo>
                      <a:pt x="99362" y="119398"/>
                      <a:pt x="107877" y="124227"/>
                      <a:pt x="117096" y="127170"/>
                    </a:cubicBezTo>
                    <a:lnTo>
                      <a:pt x="117096" y="127170"/>
                    </a:lnTo>
                    <a:cubicBezTo>
                      <a:pt x="129156" y="131066"/>
                      <a:pt x="142366" y="127780"/>
                      <a:pt x="151214" y="118693"/>
                    </a:cubicBezTo>
                    <a:lnTo>
                      <a:pt x="165470" y="103643"/>
                    </a:lnTo>
                    <a:cubicBezTo>
                      <a:pt x="167409" y="101700"/>
                      <a:pt x="170250" y="100967"/>
                      <a:pt x="172883" y="101738"/>
                    </a:cubicBezTo>
                    <a:cubicBezTo>
                      <a:pt x="174290" y="102224"/>
                      <a:pt x="175858" y="101767"/>
                      <a:pt x="176780" y="100595"/>
                    </a:cubicBezTo>
                    <a:lnTo>
                      <a:pt x="182577" y="92594"/>
                    </a:lnTo>
                    <a:cubicBezTo>
                      <a:pt x="183822" y="91108"/>
                      <a:pt x="183822" y="88937"/>
                      <a:pt x="182577" y="87451"/>
                    </a:cubicBezTo>
                    <a:cubicBezTo>
                      <a:pt x="173501" y="78412"/>
                      <a:pt x="163047" y="70887"/>
                      <a:pt x="151595" y="65162"/>
                    </a:cubicBezTo>
                    <a:lnTo>
                      <a:pt x="142091" y="60019"/>
                    </a:lnTo>
                    <a:cubicBezTo>
                      <a:pt x="135058" y="56180"/>
                      <a:pt x="127341" y="53789"/>
                      <a:pt x="119377" y="52970"/>
                    </a:cubicBezTo>
                    <a:lnTo>
                      <a:pt x="112344" y="52208"/>
                    </a:lnTo>
                    <a:cubicBezTo>
                      <a:pt x="110776" y="52284"/>
                      <a:pt x="109236" y="51732"/>
                      <a:pt x="108067" y="50684"/>
                    </a:cubicBezTo>
                    <a:cubicBezTo>
                      <a:pt x="107373" y="49703"/>
                      <a:pt x="106461" y="48884"/>
                      <a:pt x="105406" y="48303"/>
                    </a:cubicBezTo>
                    <a:lnTo>
                      <a:pt x="97613" y="44112"/>
                    </a:lnTo>
                    <a:lnTo>
                      <a:pt x="89820" y="39826"/>
                    </a:lnTo>
                    <a:cubicBezTo>
                      <a:pt x="88699" y="39254"/>
                      <a:pt x="87463" y="38930"/>
                      <a:pt x="86208" y="38873"/>
                    </a:cubicBezTo>
                    <a:cubicBezTo>
                      <a:pt x="84374" y="38826"/>
                      <a:pt x="82664" y="37949"/>
                      <a:pt x="81552" y="36492"/>
                    </a:cubicBezTo>
                    <a:lnTo>
                      <a:pt x="77750" y="31349"/>
                    </a:lnTo>
                    <a:cubicBezTo>
                      <a:pt x="73359" y="25453"/>
                      <a:pt x="67667" y="20661"/>
                      <a:pt x="61118" y="17347"/>
                    </a:cubicBezTo>
                    <a:lnTo>
                      <a:pt x="52470" y="12775"/>
                    </a:lnTo>
                    <a:cubicBezTo>
                      <a:pt x="42244" y="6698"/>
                      <a:pt x="31058" y="2412"/>
                      <a:pt x="19397" y="107"/>
                    </a:cubicBezTo>
                    <a:cubicBezTo>
                      <a:pt x="17591" y="-275"/>
                      <a:pt x="15719" y="383"/>
                      <a:pt x="14550" y="1821"/>
                    </a:cubicBezTo>
                    <a:close/>
                    <a:moveTo>
                      <a:pt x="93906" y="72020"/>
                    </a:moveTo>
                    <a:cubicBezTo>
                      <a:pt x="96045" y="68782"/>
                      <a:pt x="98867" y="66048"/>
                      <a:pt x="102175" y="64019"/>
                    </a:cubicBezTo>
                    <a:cubicBezTo>
                      <a:pt x="107012" y="61048"/>
                      <a:pt x="112696" y="59781"/>
                      <a:pt x="118331" y="60400"/>
                    </a:cubicBezTo>
                    <a:cubicBezTo>
                      <a:pt x="124993" y="61057"/>
                      <a:pt x="131447" y="63029"/>
                      <a:pt x="137339" y="66210"/>
                    </a:cubicBezTo>
                    <a:lnTo>
                      <a:pt x="137909" y="66210"/>
                    </a:lnTo>
                    <a:lnTo>
                      <a:pt x="147413" y="71258"/>
                    </a:lnTo>
                    <a:cubicBezTo>
                      <a:pt x="149884" y="72687"/>
                      <a:pt x="152165" y="74116"/>
                      <a:pt x="154446" y="75640"/>
                    </a:cubicBezTo>
                    <a:cubicBezTo>
                      <a:pt x="156727" y="77164"/>
                      <a:pt x="157392" y="77831"/>
                      <a:pt x="158817" y="78974"/>
                    </a:cubicBezTo>
                    <a:cubicBezTo>
                      <a:pt x="165280" y="84117"/>
                      <a:pt x="163379" y="94499"/>
                      <a:pt x="157677" y="102596"/>
                    </a:cubicBezTo>
                    <a:cubicBezTo>
                      <a:pt x="154484" y="107215"/>
                      <a:pt x="150758" y="111444"/>
                      <a:pt x="146558" y="115168"/>
                    </a:cubicBezTo>
                    <a:cubicBezTo>
                      <a:pt x="139287" y="121665"/>
                      <a:pt x="129175" y="123903"/>
                      <a:pt x="119852" y="121074"/>
                    </a:cubicBezTo>
                    <a:cubicBezTo>
                      <a:pt x="115604" y="119655"/>
                      <a:pt x="111498" y="117835"/>
                      <a:pt x="107592" y="115645"/>
                    </a:cubicBezTo>
                    <a:cubicBezTo>
                      <a:pt x="103952" y="113606"/>
                      <a:pt x="100540" y="111178"/>
                      <a:pt x="97423" y="108406"/>
                    </a:cubicBezTo>
                    <a:cubicBezTo>
                      <a:pt x="89402" y="100986"/>
                      <a:pt x="86893" y="89327"/>
                      <a:pt x="91150" y="79259"/>
                    </a:cubicBezTo>
                    <a:cubicBezTo>
                      <a:pt x="91768" y="76745"/>
                      <a:pt x="92690" y="74306"/>
                      <a:pt x="93906" y="72020"/>
                    </a:cubicBezTo>
                    <a:close/>
                    <a:moveTo>
                      <a:pt x="15405" y="24395"/>
                    </a:moveTo>
                    <a:cubicBezTo>
                      <a:pt x="20632" y="16585"/>
                      <a:pt x="29281" y="10584"/>
                      <a:pt x="36789" y="13060"/>
                    </a:cubicBezTo>
                    <a:cubicBezTo>
                      <a:pt x="38404" y="13546"/>
                      <a:pt x="39992" y="14118"/>
                      <a:pt x="41541" y="14775"/>
                    </a:cubicBezTo>
                    <a:cubicBezTo>
                      <a:pt x="43917" y="15727"/>
                      <a:pt x="46293" y="16871"/>
                      <a:pt x="48574" y="18014"/>
                    </a:cubicBezTo>
                    <a:lnTo>
                      <a:pt x="57222" y="22585"/>
                    </a:lnTo>
                    <a:lnTo>
                      <a:pt x="57792" y="22585"/>
                    </a:lnTo>
                    <a:cubicBezTo>
                      <a:pt x="63190" y="25519"/>
                      <a:pt x="67885" y="29577"/>
                      <a:pt x="71573" y="34492"/>
                    </a:cubicBezTo>
                    <a:cubicBezTo>
                      <a:pt x="74576" y="38607"/>
                      <a:pt x="75802" y="43750"/>
                      <a:pt x="74994" y="48779"/>
                    </a:cubicBezTo>
                    <a:cubicBezTo>
                      <a:pt x="74452" y="52437"/>
                      <a:pt x="73017" y="55904"/>
                      <a:pt x="70812" y="58876"/>
                    </a:cubicBezTo>
                    <a:cubicBezTo>
                      <a:pt x="69064" y="61076"/>
                      <a:pt x="67049" y="63057"/>
                      <a:pt x="64825" y="64781"/>
                    </a:cubicBezTo>
                    <a:cubicBezTo>
                      <a:pt x="56709" y="72677"/>
                      <a:pt x="45038" y="75687"/>
                      <a:pt x="34128" y="72687"/>
                    </a:cubicBezTo>
                    <a:cubicBezTo>
                      <a:pt x="30326" y="71458"/>
                      <a:pt x="26658" y="69830"/>
                      <a:pt x="23198" y="67829"/>
                    </a:cubicBezTo>
                    <a:cubicBezTo>
                      <a:pt x="19777" y="65810"/>
                      <a:pt x="16584" y="63410"/>
                      <a:pt x="13695" y="60685"/>
                    </a:cubicBezTo>
                    <a:cubicBezTo>
                      <a:pt x="7479" y="54828"/>
                      <a:pt x="5483" y="45760"/>
                      <a:pt x="8658" y="37825"/>
                    </a:cubicBezTo>
                    <a:cubicBezTo>
                      <a:pt x="10454" y="33158"/>
                      <a:pt x="12716" y="28691"/>
                      <a:pt x="15405" y="24491"/>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2" name="Google Shape;3132;p47">
                <a:extLst>
                  <a:ext uri="{FF2B5EF4-FFF2-40B4-BE49-F238E27FC236}">
                    <a16:creationId xmlns:a16="http://schemas.microsoft.com/office/drawing/2014/main" id="{FBD22D95-9C77-F228-391A-9D80229AA436}"/>
                  </a:ext>
                </a:extLst>
              </p:cNvPr>
              <p:cNvSpPr/>
              <p:nvPr/>
            </p:nvSpPr>
            <p:spPr>
              <a:xfrm>
                <a:off x="5752081" y="4128325"/>
                <a:ext cx="64221" cy="49275"/>
              </a:xfrm>
              <a:custGeom>
                <a:avLst/>
                <a:gdLst/>
                <a:ahLst/>
                <a:cxnLst/>
                <a:rect l="l" t="t" r="r" b="b"/>
                <a:pathLst>
                  <a:path w="64221" h="49275" extrusionOk="0">
                    <a:moveTo>
                      <a:pt x="57569" y="40196"/>
                    </a:moveTo>
                    <a:cubicBezTo>
                      <a:pt x="49481" y="48149"/>
                      <a:pt x="37782" y="51159"/>
                      <a:pt x="26872" y="48101"/>
                    </a:cubicBezTo>
                    <a:cubicBezTo>
                      <a:pt x="23118" y="46987"/>
                      <a:pt x="19487" y="45491"/>
                      <a:pt x="16037" y="43624"/>
                    </a:cubicBezTo>
                    <a:cubicBezTo>
                      <a:pt x="12597" y="41634"/>
                      <a:pt x="9404" y="39233"/>
                      <a:pt x="6534" y="36481"/>
                    </a:cubicBezTo>
                    <a:cubicBezTo>
                      <a:pt x="309" y="30671"/>
                      <a:pt x="-1687" y="21622"/>
                      <a:pt x="1497" y="13716"/>
                    </a:cubicBezTo>
                    <a:cubicBezTo>
                      <a:pt x="3369" y="8896"/>
                      <a:pt x="5754" y="4296"/>
                      <a:pt x="8624" y="0"/>
                    </a:cubicBezTo>
                    <a:lnTo>
                      <a:pt x="8624" y="0"/>
                    </a:lnTo>
                    <a:cubicBezTo>
                      <a:pt x="5992" y="4010"/>
                      <a:pt x="3797" y="8287"/>
                      <a:pt x="2067" y="12763"/>
                    </a:cubicBezTo>
                    <a:cubicBezTo>
                      <a:pt x="-1107" y="20698"/>
                      <a:pt x="888" y="29766"/>
                      <a:pt x="7104" y="35623"/>
                    </a:cubicBezTo>
                    <a:cubicBezTo>
                      <a:pt x="9993" y="38348"/>
                      <a:pt x="13186" y="40748"/>
                      <a:pt x="16608" y="42767"/>
                    </a:cubicBezTo>
                    <a:cubicBezTo>
                      <a:pt x="20067" y="44767"/>
                      <a:pt x="23735" y="46396"/>
                      <a:pt x="27537" y="47625"/>
                    </a:cubicBezTo>
                    <a:cubicBezTo>
                      <a:pt x="38447" y="50625"/>
                      <a:pt x="50118" y="47615"/>
                      <a:pt x="58234" y="39719"/>
                    </a:cubicBezTo>
                    <a:cubicBezTo>
                      <a:pt x="60439" y="38005"/>
                      <a:pt x="62444" y="36061"/>
                      <a:pt x="64222" y="33909"/>
                    </a:cubicBezTo>
                    <a:lnTo>
                      <a:pt x="63556" y="34099"/>
                    </a:lnTo>
                    <a:cubicBezTo>
                      <a:pt x="61827" y="36376"/>
                      <a:pt x="59812" y="38424"/>
                      <a:pt x="57569" y="40196"/>
                    </a:cubicBezTo>
                    <a:close/>
                  </a:path>
                </a:pathLst>
              </a:custGeom>
              <a:solidFill>
                <a:srgbClr val="1F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3" name="Google Shape;3133;p47">
                <a:extLst>
                  <a:ext uri="{FF2B5EF4-FFF2-40B4-BE49-F238E27FC236}">
                    <a16:creationId xmlns:a16="http://schemas.microsoft.com/office/drawing/2014/main" id="{BCFE16D8-D179-8DCE-8E3E-9E6EFEB842D3}"/>
                  </a:ext>
                </a:extLst>
              </p:cNvPr>
              <p:cNvSpPr/>
              <p:nvPr/>
            </p:nvSpPr>
            <p:spPr>
              <a:xfrm>
                <a:off x="5833480" y="4174426"/>
                <a:ext cx="68642" cy="51616"/>
              </a:xfrm>
              <a:custGeom>
                <a:avLst/>
                <a:gdLst/>
                <a:ahLst/>
                <a:cxnLst/>
                <a:rect l="l" t="t" r="r" b="b"/>
                <a:pathLst>
                  <a:path w="68642" h="51616" extrusionOk="0">
                    <a:moveTo>
                      <a:pt x="57428" y="44577"/>
                    </a:moveTo>
                    <a:cubicBezTo>
                      <a:pt x="50139" y="51044"/>
                      <a:pt x="40027" y="53245"/>
                      <a:pt x="30722" y="50387"/>
                    </a:cubicBezTo>
                    <a:cubicBezTo>
                      <a:pt x="26465" y="49044"/>
                      <a:pt x="22350" y="47254"/>
                      <a:pt x="18463" y="45053"/>
                    </a:cubicBezTo>
                    <a:cubicBezTo>
                      <a:pt x="14870" y="42948"/>
                      <a:pt x="11458" y="40529"/>
                      <a:pt x="8293" y="37814"/>
                    </a:cubicBezTo>
                    <a:cubicBezTo>
                      <a:pt x="310" y="30337"/>
                      <a:pt x="-2189" y="18679"/>
                      <a:pt x="2021" y="8572"/>
                    </a:cubicBezTo>
                    <a:cubicBezTo>
                      <a:pt x="2772" y="5953"/>
                      <a:pt x="3827" y="3429"/>
                      <a:pt x="5157" y="1048"/>
                    </a:cubicBezTo>
                    <a:lnTo>
                      <a:pt x="5917" y="0"/>
                    </a:lnTo>
                    <a:cubicBezTo>
                      <a:pt x="4616" y="2343"/>
                      <a:pt x="3589" y="4839"/>
                      <a:pt x="2876" y="7429"/>
                    </a:cubicBezTo>
                    <a:cubicBezTo>
                      <a:pt x="-1381" y="17497"/>
                      <a:pt x="1128" y="29165"/>
                      <a:pt x="9149" y="36576"/>
                    </a:cubicBezTo>
                    <a:cubicBezTo>
                      <a:pt x="12266" y="39348"/>
                      <a:pt x="15678" y="41777"/>
                      <a:pt x="19318" y="43815"/>
                    </a:cubicBezTo>
                    <a:cubicBezTo>
                      <a:pt x="23224" y="46006"/>
                      <a:pt x="27330" y="47825"/>
                      <a:pt x="31578" y="49244"/>
                    </a:cubicBezTo>
                    <a:cubicBezTo>
                      <a:pt x="40901" y="52073"/>
                      <a:pt x="51013" y="49835"/>
                      <a:pt x="58283" y="43339"/>
                    </a:cubicBezTo>
                    <a:cubicBezTo>
                      <a:pt x="62142" y="39881"/>
                      <a:pt x="65620" y="36023"/>
                      <a:pt x="68643" y="31813"/>
                    </a:cubicBezTo>
                    <a:lnTo>
                      <a:pt x="68643" y="31813"/>
                    </a:lnTo>
                    <a:cubicBezTo>
                      <a:pt x="65440" y="36509"/>
                      <a:pt x="61667" y="40795"/>
                      <a:pt x="57428" y="44577"/>
                    </a:cubicBezTo>
                    <a:close/>
                  </a:path>
                </a:pathLst>
              </a:custGeom>
              <a:solidFill>
                <a:srgbClr val="1F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4" name="Google Shape;3134;p47">
                <a:extLst>
                  <a:ext uri="{FF2B5EF4-FFF2-40B4-BE49-F238E27FC236}">
                    <a16:creationId xmlns:a16="http://schemas.microsoft.com/office/drawing/2014/main" id="{3D007B76-88FA-DD0A-CF90-37157CFBEB64}"/>
                  </a:ext>
                </a:extLst>
              </p:cNvPr>
              <p:cNvSpPr/>
              <p:nvPr/>
            </p:nvSpPr>
            <p:spPr>
              <a:xfrm>
                <a:off x="5752373" y="4115091"/>
                <a:ext cx="68187" cy="61619"/>
              </a:xfrm>
              <a:custGeom>
                <a:avLst/>
                <a:gdLst/>
                <a:ahLst/>
                <a:cxnLst/>
                <a:rect l="l" t="t" r="r" b="b"/>
                <a:pathLst>
                  <a:path w="68187" h="61619" extrusionOk="0">
                    <a:moveTo>
                      <a:pt x="64786" y="21997"/>
                    </a:moveTo>
                    <a:cubicBezTo>
                      <a:pt x="61098" y="17082"/>
                      <a:pt x="56403" y="13024"/>
                      <a:pt x="51005" y="10090"/>
                    </a:cubicBezTo>
                    <a:lnTo>
                      <a:pt x="50435" y="10090"/>
                    </a:lnTo>
                    <a:lnTo>
                      <a:pt x="41787" y="5518"/>
                    </a:lnTo>
                    <a:cubicBezTo>
                      <a:pt x="39506" y="4375"/>
                      <a:pt x="37130" y="3232"/>
                      <a:pt x="34754" y="2280"/>
                    </a:cubicBezTo>
                    <a:cubicBezTo>
                      <a:pt x="33205" y="1623"/>
                      <a:pt x="31617" y="1051"/>
                      <a:pt x="30002" y="565"/>
                    </a:cubicBezTo>
                    <a:cubicBezTo>
                      <a:pt x="22494" y="-1911"/>
                      <a:pt x="13845" y="4090"/>
                      <a:pt x="8618" y="11900"/>
                    </a:cubicBezTo>
                    <a:cubicBezTo>
                      <a:pt x="5767" y="16205"/>
                      <a:pt x="3382" y="20806"/>
                      <a:pt x="1490" y="25616"/>
                    </a:cubicBezTo>
                    <a:cubicBezTo>
                      <a:pt x="-1684" y="33551"/>
                      <a:pt x="312" y="42618"/>
                      <a:pt x="6527" y="48476"/>
                    </a:cubicBezTo>
                    <a:cubicBezTo>
                      <a:pt x="9417" y="51200"/>
                      <a:pt x="12610" y="53601"/>
                      <a:pt x="16031" y="55620"/>
                    </a:cubicBezTo>
                    <a:cubicBezTo>
                      <a:pt x="19491" y="57620"/>
                      <a:pt x="23159" y="59249"/>
                      <a:pt x="26960" y="60478"/>
                    </a:cubicBezTo>
                    <a:cubicBezTo>
                      <a:pt x="37871" y="63478"/>
                      <a:pt x="49542" y="60468"/>
                      <a:pt x="57658" y="52572"/>
                    </a:cubicBezTo>
                    <a:cubicBezTo>
                      <a:pt x="59882" y="50848"/>
                      <a:pt x="61896" y="48867"/>
                      <a:pt x="63645" y="46666"/>
                    </a:cubicBezTo>
                    <a:cubicBezTo>
                      <a:pt x="65850" y="43695"/>
                      <a:pt x="67285" y="40228"/>
                      <a:pt x="67827" y="36570"/>
                    </a:cubicBezTo>
                    <a:cubicBezTo>
                      <a:pt x="68825" y="31503"/>
                      <a:pt x="67732" y="26235"/>
                      <a:pt x="64786" y="21997"/>
                    </a:cubicBezTo>
                    <a:close/>
                  </a:path>
                </a:pathLst>
              </a:custGeom>
              <a:solidFill>
                <a:srgbClr val="000000">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902" name="Google Shape;3135;p47">
              <a:extLst>
                <a:ext uri="{FF2B5EF4-FFF2-40B4-BE49-F238E27FC236}">
                  <a16:creationId xmlns:a16="http://schemas.microsoft.com/office/drawing/2014/main" id="{1CA352E2-3B9C-4B06-C3EF-4B861D9ECBD5}"/>
                </a:ext>
              </a:extLst>
            </p:cNvPr>
            <p:cNvGrpSpPr/>
            <p:nvPr/>
          </p:nvGrpSpPr>
          <p:grpSpPr>
            <a:xfrm flipH="1">
              <a:off x="3829267" y="2465054"/>
              <a:ext cx="683694" cy="518573"/>
              <a:chOff x="6621095" y="1452181"/>
              <a:chExt cx="330894" cy="250785"/>
            </a:xfrm>
          </p:grpSpPr>
          <p:sp>
            <p:nvSpPr>
              <p:cNvPr id="921" name="Google Shape;3136;p47">
                <a:extLst>
                  <a:ext uri="{FF2B5EF4-FFF2-40B4-BE49-F238E27FC236}">
                    <a16:creationId xmlns:a16="http://schemas.microsoft.com/office/drawing/2014/main" id="{2AE625D3-96AA-6F57-FFBD-A931ECD88391}"/>
                  </a:ext>
                </a:extLst>
              </p:cNvPr>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2" name="Google Shape;3137;p47">
                <a:extLst>
                  <a:ext uri="{FF2B5EF4-FFF2-40B4-BE49-F238E27FC236}">
                    <a16:creationId xmlns:a16="http://schemas.microsoft.com/office/drawing/2014/main" id="{935BEEA2-D22A-29BA-5220-43E07B963437}"/>
                  </a:ext>
                </a:extLst>
              </p:cNvPr>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3" name="Google Shape;3138;p47">
                <a:extLst>
                  <a:ext uri="{FF2B5EF4-FFF2-40B4-BE49-F238E27FC236}">
                    <a16:creationId xmlns:a16="http://schemas.microsoft.com/office/drawing/2014/main" id="{8055FF54-A8CE-401A-2CA2-3431EC9D9A54}"/>
                  </a:ext>
                </a:extLst>
              </p:cNvPr>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4" name="Google Shape;3139;p47">
                <a:extLst>
                  <a:ext uri="{FF2B5EF4-FFF2-40B4-BE49-F238E27FC236}">
                    <a16:creationId xmlns:a16="http://schemas.microsoft.com/office/drawing/2014/main" id="{584F4EA5-41EE-1C5E-5AE9-3589E8575A5D}"/>
                  </a:ext>
                </a:extLst>
              </p:cNvPr>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5" name="Google Shape;3140;p47">
                <a:extLst>
                  <a:ext uri="{FF2B5EF4-FFF2-40B4-BE49-F238E27FC236}">
                    <a16:creationId xmlns:a16="http://schemas.microsoft.com/office/drawing/2014/main" id="{2074C83A-F33F-6152-2694-B64E2FFCCA05}"/>
                  </a:ext>
                </a:extLst>
              </p:cNvPr>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903" name="Google Shape;3141;p47">
              <a:extLst>
                <a:ext uri="{FF2B5EF4-FFF2-40B4-BE49-F238E27FC236}">
                  <a16:creationId xmlns:a16="http://schemas.microsoft.com/office/drawing/2014/main" id="{3EC21B40-4151-34C6-973D-FFAEFED320AB}"/>
                </a:ext>
              </a:extLst>
            </p:cNvPr>
            <p:cNvSpPr/>
            <p:nvPr/>
          </p:nvSpPr>
          <p:spPr>
            <a:xfrm rot="-1803147">
              <a:off x="6082659" y="320502"/>
              <a:ext cx="40427" cy="70097"/>
            </a:xfrm>
            <a:custGeom>
              <a:avLst/>
              <a:gdLst/>
              <a:ahLst/>
              <a:cxnLst/>
              <a:rect l="l" t="t" r="r" b="b"/>
              <a:pathLst>
                <a:path w="49989" h="86677" extrusionOk="0">
                  <a:moveTo>
                    <a:pt x="49990" y="43339"/>
                  </a:moveTo>
                  <a:cubicBezTo>
                    <a:pt x="49990" y="67274"/>
                    <a:pt x="38799" y="86678"/>
                    <a:pt x="24995" y="86678"/>
                  </a:cubicBezTo>
                  <a:cubicBezTo>
                    <a:pt x="11190" y="86678"/>
                    <a:pt x="0" y="67274"/>
                    <a:pt x="0" y="43339"/>
                  </a:cubicBezTo>
                  <a:cubicBezTo>
                    <a:pt x="0" y="19403"/>
                    <a:pt x="11190" y="0"/>
                    <a:pt x="24995" y="0"/>
                  </a:cubicBezTo>
                  <a:cubicBezTo>
                    <a:pt x="38799" y="0"/>
                    <a:pt x="49990" y="19403"/>
                    <a:pt x="49990" y="43339"/>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4" name="Google Shape;3142;p47">
              <a:extLst>
                <a:ext uri="{FF2B5EF4-FFF2-40B4-BE49-F238E27FC236}">
                  <a16:creationId xmlns:a16="http://schemas.microsoft.com/office/drawing/2014/main" id="{ABF47D50-3B1E-41E4-16AB-7F774DFE6051}"/>
                </a:ext>
              </a:extLst>
            </p:cNvPr>
            <p:cNvSpPr/>
            <p:nvPr/>
          </p:nvSpPr>
          <p:spPr>
            <a:xfrm>
              <a:off x="5777153" y="2115925"/>
              <a:ext cx="669353" cy="387341"/>
            </a:xfrm>
            <a:custGeom>
              <a:avLst/>
              <a:gdLst/>
              <a:ahLst/>
              <a:cxnLst/>
              <a:rect l="l" t="t" r="r" b="b"/>
              <a:pathLst>
                <a:path w="828920" h="479679" extrusionOk="0">
                  <a:moveTo>
                    <a:pt x="828920" y="239840"/>
                  </a:moveTo>
                  <a:cubicBezTo>
                    <a:pt x="828920" y="372299"/>
                    <a:pt x="643360" y="479679"/>
                    <a:pt x="414460" y="479679"/>
                  </a:cubicBezTo>
                  <a:cubicBezTo>
                    <a:pt x="185560" y="479679"/>
                    <a:pt x="0" y="372299"/>
                    <a:pt x="0" y="239840"/>
                  </a:cubicBezTo>
                  <a:cubicBezTo>
                    <a:pt x="0" y="107380"/>
                    <a:pt x="185560" y="0"/>
                    <a:pt x="414460" y="0"/>
                  </a:cubicBezTo>
                  <a:cubicBezTo>
                    <a:pt x="643360" y="0"/>
                    <a:pt x="828920" y="107380"/>
                    <a:pt x="828920" y="23984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5" name="Google Shape;3143;p47">
              <a:extLst>
                <a:ext uri="{FF2B5EF4-FFF2-40B4-BE49-F238E27FC236}">
                  <a16:creationId xmlns:a16="http://schemas.microsoft.com/office/drawing/2014/main" id="{616C4605-DF56-4E4A-F3D7-D9BC73511371}"/>
                </a:ext>
              </a:extLst>
            </p:cNvPr>
            <p:cNvSpPr/>
            <p:nvPr/>
          </p:nvSpPr>
          <p:spPr>
            <a:xfrm>
              <a:off x="5964040" y="276791"/>
              <a:ext cx="375852" cy="551229"/>
            </a:xfrm>
            <a:custGeom>
              <a:avLst/>
              <a:gdLst/>
              <a:ahLst/>
              <a:cxnLst/>
              <a:rect l="l" t="t" r="r" b="b"/>
              <a:pathLst>
                <a:path w="465451" h="682637" extrusionOk="0">
                  <a:moveTo>
                    <a:pt x="164035" y="22597"/>
                  </a:moveTo>
                  <a:cubicBezTo>
                    <a:pt x="182568" y="-7216"/>
                    <a:pt x="324079" y="-26837"/>
                    <a:pt x="370648" y="93368"/>
                  </a:cubicBezTo>
                  <a:cubicBezTo>
                    <a:pt x="388325" y="138898"/>
                    <a:pt x="385569" y="255293"/>
                    <a:pt x="400299" y="328540"/>
                  </a:cubicBezTo>
                  <a:cubicBezTo>
                    <a:pt x="415030" y="401788"/>
                    <a:pt x="449909" y="442840"/>
                    <a:pt x="462359" y="502562"/>
                  </a:cubicBezTo>
                  <a:cubicBezTo>
                    <a:pt x="474809" y="562284"/>
                    <a:pt x="454471" y="661534"/>
                    <a:pt x="311724" y="679060"/>
                  </a:cubicBezTo>
                  <a:cubicBezTo>
                    <a:pt x="168977" y="696586"/>
                    <a:pt x="59209" y="646390"/>
                    <a:pt x="25470" y="600765"/>
                  </a:cubicBezTo>
                  <a:cubicBezTo>
                    <a:pt x="-8268" y="555140"/>
                    <a:pt x="-8934" y="457890"/>
                    <a:pt x="26135" y="406169"/>
                  </a:cubicBezTo>
                  <a:cubicBezTo>
                    <a:pt x="61204" y="354448"/>
                    <a:pt x="87720" y="311776"/>
                    <a:pt x="86865" y="24424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6" name="Google Shape;3144;p47">
              <a:extLst>
                <a:ext uri="{FF2B5EF4-FFF2-40B4-BE49-F238E27FC236}">
                  <a16:creationId xmlns:a16="http://schemas.microsoft.com/office/drawing/2014/main" id="{987726F2-AF8C-B292-8A22-C6046C0908CA}"/>
                </a:ext>
              </a:extLst>
            </p:cNvPr>
            <p:cNvSpPr/>
            <p:nvPr/>
          </p:nvSpPr>
          <p:spPr>
            <a:xfrm>
              <a:off x="5952425" y="673402"/>
              <a:ext cx="70057" cy="407712"/>
            </a:xfrm>
            <a:custGeom>
              <a:avLst/>
              <a:gdLst/>
              <a:ahLst/>
              <a:cxnLst/>
              <a:rect l="l" t="t" r="r" b="b"/>
              <a:pathLst>
                <a:path w="86758" h="504907" extrusionOk="0">
                  <a:moveTo>
                    <a:pt x="8870" y="34023"/>
                  </a:moveTo>
                  <a:cubicBezTo>
                    <a:pt x="8870" y="34023"/>
                    <a:pt x="-24678" y="271196"/>
                    <a:pt x="38712" y="439789"/>
                  </a:cubicBezTo>
                  <a:cubicBezTo>
                    <a:pt x="102102" y="608381"/>
                    <a:pt x="84520" y="396355"/>
                    <a:pt x="84520" y="396355"/>
                  </a:cubicBezTo>
                  <a:lnTo>
                    <a:pt x="69314" y="345967"/>
                  </a:lnTo>
                  <a:cubicBezTo>
                    <a:pt x="69314" y="345967"/>
                    <a:pt x="56579" y="152038"/>
                    <a:pt x="61807" y="104508"/>
                  </a:cubicBezTo>
                  <a:cubicBezTo>
                    <a:pt x="67033" y="56979"/>
                    <a:pt x="65798" y="16116"/>
                    <a:pt x="69314" y="12306"/>
                  </a:cubicBezTo>
                  <a:cubicBezTo>
                    <a:pt x="72831" y="8497"/>
                    <a:pt x="56674" y="972"/>
                    <a:pt x="50307" y="19"/>
                  </a:cubicBezTo>
                  <a:cubicBezTo>
                    <a:pt x="43939" y="-933"/>
                    <a:pt x="8870" y="34023"/>
                    <a:pt x="8870" y="34023"/>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7" name="Google Shape;3145;p47">
              <a:extLst>
                <a:ext uri="{FF2B5EF4-FFF2-40B4-BE49-F238E27FC236}">
                  <a16:creationId xmlns:a16="http://schemas.microsoft.com/office/drawing/2014/main" id="{7CDFB969-89F4-A3B8-CA58-C45A7E4103CF}"/>
                </a:ext>
              </a:extLst>
            </p:cNvPr>
            <p:cNvSpPr/>
            <p:nvPr/>
          </p:nvSpPr>
          <p:spPr>
            <a:xfrm>
              <a:off x="5992903" y="271657"/>
              <a:ext cx="179035" cy="222681"/>
            </a:xfrm>
            <a:custGeom>
              <a:avLst/>
              <a:gdLst/>
              <a:ahLst/>
              <a:cxnLst/>
              <a:rect l="l" t="t" r="r" b="b"/>
              <a:pathLst>
                <a:path w="221715" h="275766" extrusionOk="0">
                  <a:moveTo>
                    <a:pt x="221716" y="8191"/>
                  </a:moveTo>
                  <a:cubicBezTo>
                    <a:pt x="221716" y="8191"/>
                    <a:pt x="115178" y="-22575"/>
                    <a:pt x="50648" y="35147"/>
                  </a:cubicBezTo>
                  <a:cubicBezTo>
                    <a:pt x="-8371" y="87915"/>
                    <a:pt x="-3429" y="159734"/>
                    <a:pt x="5125" y="193452"/>
                  </a:cubicBezTo>
                  <a:cubicBezTo>
                    <a:pt x="13678" y="227171"/>
                    <a:pt x="30975" y="273176"/>
                    <a:pt x="57681" y="275748"/>
                  </a:cubicBezTo>
                  <a:cubicBezTo>
                    <a:pt x="84386" y="278320"/>
                    <a:pt x="221716" y="8191"/>
                    <a:pt x="221716" y="819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8" name="Google Shape;3146;p47">
              <a:extLst>
                <a:ext uri="{FF2B5EF4-FFF2-40B4-BE49-F238E27FC236}">
                  <a16:creationId xmlns:a16="http://schemas.microsoft.com/office/drawing/2014/main" id="{66DB2E3B-669D-91E4-D388-E9B31ADDC4F9}"/>
                </a:ext>
              </a:extLst>
            </p:cNvPr>
            <p:cNvSpPr/>
            <p:nvPr/>
          </p:nvSpPr>
          <p:spPr>
            <a:xfrm>
              <a:off x="6027515" y="513497"/>
              <a:ext cx="222025" cy="248990"/>
            </a:xfrm>
            <a:custGeom>
              <a:avLst/>
              <a:gdLst/>
              <a:ahLst/>
              <a:cxnLst/>
              <a:rect l="l" t="t" r="r" b="b"/>
              <a:pathLst>
                <a:path w="274953" h="308347" extrusionOk="0">
                  <a:moveTo>
                    <a:pt x="219342" y="0"/>
                  </a:moveTo>
                  <a:cubicBezTo>
                    <a:pt x="219342" y="0"/>
                    <a:pt x="212310" y="119063"/>
                    <a:pt x="214495" y="127825"/>
                  </a:cubicBezTo>
                  <a:cubicBezTo>
                    <a:pt x="216681" y="136588"/>
                    <a:pt x="261159" y="144971"/>
                    <a:pt x="273609" y="155353"/>
                  </a:cubicBezTo>
                  <a:cubicBezTo>
                    <a:pt x="286059" y="165735"/>
                    <a:pt x="208983" y="286512"/>
                    <a:pt x="169828" y="304419"/>
                  </a:cubicBezTo>
                  <a:cubicBezTo>
                    <a:pt x="130672" y="322326"/>
                    <a:pt x="9308" y="276606"/>
                    <a:pt x="945" y="216122"/>
                  </a:cubicBezTo>
                  <a:cubicBezTo>
                    <a:pt x="-6848" y="160401"/>
                    <a:pt x="35634" y="117158"/>
                    <a:pt x="51981" y="101822"/>
                  </a:cubicBezTo>
                  <a:cubicBezTo>
                    <a:pt x="63100" y="100841"/>
                    <a:pt x="74276" y="100555"/>
                    <a:pt x="85434" y="100965"/>
                  </a:cubicBezTo>
                  <a:lnTo>
                    <a:pt x="89045" y="43243"/>
                  </a:lnTo>
                  <a:cubicBezTo>
                    <a:pt x="142457" y="26575"/>
                    <a:pt x="219342" y="0"/>
                    <a:pt x="219342"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9" name="Google Shape;3147;p47">
              <a:extLst>
                <a:ext uri="{FF2B5EF4-FFF2-40B4-BE49-F238E27FC236}">
                  <a16:creationId xmlns:a16="http://schemas.microsoft.com/office/drawing/2014/main" id="{30B68C52-54C8-0056-97E9-AA739AE002FB}"/>
                </a:ext>
              </a:extLst>
            </p:cNvPr>
            <p:cNvSpPr/>
            <p:nvPr/>
          </p:nvSpPr>
          <p:spPr>
            <a:xfrm>
              <a:off x="5963282" y="594790"/>
              <a:ext cx="323371" cy="372912"/>
            </a:xfrm>
            <a:custGeom>
              <a:avLst/>
              <a:gdLst/>
              <a:ahLst/>
              <a:cxnLst/>
              <a:rect l="l" t="t" r="r" b="b"/>
              <a:pathLst>
                <a:path w="400459" h="461811" extrusionOk="0">
                  <a:moveTo>
                    <a:pt x="315417" y="38688"/>
                  </a:moveTo>
                  <a:cubicBezTo>
                    <a:pt x="348776" y="43832"/>
                    <a:pt x="386981" y="61739"/>
                    <a:pt x="392208" y="80027"/>
                  </a:cubicBezTo>
                  <a:cubicBezTo>
                    <a:pt x="398290" y="101363"/>
                    <a:pt x="411216" y="202042"/>
                    <a:pt x="382704" y="278718"/>
                  </a:cubicBezTo>
                  <a:cubicBezTo>
                    <a:pt x="354193" y="355394"/>
                    <a:pt x="334330" y="404067"/>
                    <a:pt x="317793" y="437024"/>
                  </a:cubicBezTo>
                  <a:cubicBezTo>
                    <a:pt x="317793" y="437024"/>
                    <a:pt x="173431" y="499126"/>
                    <a:pt x="57009" y="426737"/>
                  </a:cubicBezTo>
                  <a:cubicBezTo>
                    <a:pt x="57009" y="426737"/>
                    <a:pt x="49026" y="344631"/>
                    <a:pt x="48456" y="300721"/>
                  </a:cubicBezTo>
                  <a:cubicBezTo>
                    <a:pt x="-58937" y="206804"/>
                    <a:pt x="32870" y="91171"/>
                    <a:pt x="123916" y="969"/>
                  </a:cubicBezTo>
                  <a:cubicBezTo>
                    <a:pt x="134807" y="-136"/>
                    <a:pt x="145784" y="-298"/>
                    <a:pt x="156704" y="493"/>
                  </a:cubicBezTo>
                  <a:cubicBezTo>
                    <a:pt x="156704" y="493"/>
                    <a:pt x="75447" y="96791"/>
                    <a:pt x="131899" y="151464"/>
                  </a:cubicBezTo>
                  <a:cubicBezTo>
                    <a:pt x="252693" y="114793"/>
                    <a:pt x="276737" y="60405"/>
                    <a:pt x="315417" y="38688"/>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0" name="Google Shape;3148;p47">
              <a:extLst>
                <a:ext uri="{FF2B5EF4-FFF2-40B4-BE49-F238E27FC236}">
                  <a16:creationId xmlns:a16="http://schemas.microsoft.com/office/drawing/2014/main" id="{BF6B60BE-920F-E813-F3A5-4897E071C42A}"/>
                </a:ext>
              </a:extLst>
            </p:cNvPr>
            <p:cNvSpPr/>
            <p:nvPr/>
          </p:nvSpPr>
          <p:spPr>
            <a:xfrm>
              <a:off x="6020709" y="289521"/>
              <a:ext cx="238064" cy="294179"/>
            </a:xfrm>
            <a:custGeom>
              <a:avLst/>
              <a:gdLst/>
              <a:ahLst/>
              <a:cxnLst/>
              <a:rect l="l" t="t" r="r" b="b"/>
              <a:pathLst>
                <a:path w="294816" h="364308" extrusionOk="0">
                  <a:moveTo>
                    <a:pt x="6143" y="129898"/>
                  </a:moveTo>
                  <a:lnTo>
                    <a:pt x="6143" y="129898"/>
                  </a:lnTo>
                  <a:cubicBezTo>
                    <a:pt x="18118" y="53698"/>
                    <a:pt x="73240" y="-4405"/>
                    <a:pt x="151931" y="263"/>
                  </a:cubicBezTo>
                  <a:cubicBezTo>
                    <a:pt x="235318" y="4873"/>
                    <a:pt x="299183" y="76348"/>
                    <a:pt x="294583" y="159921"/>
                  </a:cubicBezTo>
                  <a:cubicBezTo>
                    <a:pt x="291970" y="207365"/>
                    <a:pt x="267307" y="250837"/>
                    <a:pt x="227961" y="277345"/>
                  </a:cubicBezTo>
                  <a:cubicBezTo>
                    <a:pt x="225244" y="288937"/>
                    <a:pt x="221157" y="300157"/>
                    <a:pt x="215797" y="310778"/>
                  </a:cubicBezTo>
                  <a:cubicBezTo>
                    <a:pt x="187855" y="343353"/>
                    <a:pt x="113916" y="363927"/>
                    <a:pt x="89492" y="364308"/>
                  </a:cubicBezTo>
                  <a:cubicBezTo>
                    <a:pt x="68298" y="364308"/>
                    <a:pt x="50146" y="344782"/>
                    <a:pt x="30283" y="311921"/>
                  </a:cubicBezTo>
                  <a:cubicBezTo>
                    <a:pt x="-10774" y="243436"/>
                    <a:pt x="-319" y="167617"/>
                    <a:pt x="6143" y="129898"/>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1" name="Google Shape;3149;p47">
              <a:extLst>
                <a:ext uri="{FF2B5EF4-FFF2-40B4-BE49-F238E27FC236}">
                  <a16:creationId xmlns:a16="http://schemas.microsoft.com/office/drawing/2014/main" id="{2C79F7A3-8D44-9F85-3F10-A8D6008DE768}"/>
                </a:ext>
              </a:extLst>
            </p:cNvPr>
            <p:cNvSpPr/>
            <p:nvPr/>
          </p:nvSpPr>
          <p:spPr>
            <a:xfrm>
              <a:off x="6029967" y="288305"/>
              <a:ext cx="239492" cy="225171"/>
            </a:xfrm>
            <a:custGeom>
              <a:avLst/>
              <a:gdLst/>
              <a:ahLst/>
              <a:cxnLst/>
              <a:rect l="l" t="t" r="r" b="b"/>
              <a:pathLst>
                <a:path w="296585" h="278850" extrusionOk="0">
                  <a:moveTo>
                    <a:pt x="164891" y="3197"/>
                  </a:moveTo>
                  <a:cubicBezTo>
                    <a:pt x="220108" y="13961"/>
                    <a:pt x="265441" y="29582"/>
                    <a:pt x="280457" y="83874"/>
                  </a:cubicBezTo>
                  <a:cubicBezTo>
                    <a:pt x="290721" y="121307"/>
                    <a:pt x="304121" y="192554"/>
                    <a:pt x="291386" y="222653"/>
                  </a:cubicBezTo>
                  <a:lnTo>
                    <a:pt x="283403" y="244370"/>
                  </a:lnTo>
                  <a:lnTo>
                    <a:pt x="216876" y="278851"/>
                  </a:lnTo>
                  <a:cubicBezTo>
                    <a:pt x="216876" y="278851"/>
                    <a:pt x="185704" y="252848"/>
                    <a:pt x="195398" y="176457"/>
                  </a:cubicBezTo>
                  <a:cubicBezTo>
                    <a:pt x="194980" y="166227"/>
                    <a:pt x="191692" y="156321"/>
                    <a:pt x="185894" y="147882"/>
                  </a:cubicBezTo>
                  <a:cubicBezTo>
                    <a:pt x="181580" y="140729"/>
                    <a:pt x="178367" y="132956"/>
                    <a:pt x="176390" y="124832"/>
                  </a:cubicBezTo>
                  <a:cubicBezTo>
                    <a:pt x="168531" y="104162"/>
                    <a:pt x="153001" y="87332"/>
                    <a:pt x="133053" y="77873"/>
                  </a:cubicBezTo>
                  <a:cubicBezTo>
                    <a:pt x="83348" y="49870"/>
                    <a:pt x="10454" y="74063"/>
                    <a:pt x="0" y="84160"/>
                  </a:cubicBezTo>
                  <a:cubicBezTo>
                    <a:pt x="33929" y="14627"/>
                    <a:pt x="100645" y="-9376"/>
                    <a:pt x="164891" y="3197"/>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2" name="Google Shape;3150;p47">
              <a:extLst>
                <a:ext uri="{FF2B5EF4-FFF2-40B4-BE49-F238E27FC236}">
                  <a16:creationId xmlns:a16="http://schemas.microsoft.com/office/drawing/2014/main" id="{3A83CAD7-23DF-6839-7298-3433EFBA3A75}"/>
                </a:ext>
              </a:extLst>
            </p:cNvPr>
            <p:cNvSpPr/>
            <p:nvPr/>
          </p:nvSpPr>
          <p:spPr>
            <a:xfrm>
              <a:off x="6069645" y="2237688"/>
              <a:ext cx="188076" cy="143860"/>
            </a:xfrm>
            <a:custGeom>
              <a:avLst/>
              <a:gdLst/>
              <a:ahLst/>
              <a:cxnLst/>
              <a:rect l="l" t="t" r="r" b="b"/>
              <a:pathLst>
                <a:path w="232912" h="178155" extrusionOk="0">
                  <a:moveTo>
                    <a:pt x="216022" y="5"/>
                  </a:moveTo>
                  <a:cubicBezTo>
                    <a:pt x="188081" y="22769"/>
                    <a:pt x="144649" y="7053"/>
                    <a:pt x="142558" y="9053"/>
                  </a:cubicBezTo>
                  <a:cubicBezTo>
                    <a:pt x="114047" y="37628"/>
                    <a:pt x="71755" y="62489"/>
                    <a:pt x="40202" y="87444"/>
                  </a:cubicBezTo>
                  <a:cubicBezTo>
                    <a:pt x="22810" y="101160"/>
                    <a:pt x="-4276" y="119543"/>
                    <a:pt x="571" y="145927"/>
                  </a:cubicBezTo>
                  <a:cubicBezTo>
                    <a:pt x="9410" y="193076"/>
                    <a:pt x="84775" y="178598"/>
                    <a:pt x="113191" y="164120"/>
                  </a:cubicBezTo>
                  <a:cubicBezTo>
                    <a:pt x="141608" y="149642"/>
                    <a:pt x="164797" y="126020"/>
                    <a:pt x="191692" y="109066"/>
                  </a:cubicBezTo>
                  <a:cubicBezTo>
                    <a:pt x="210700" y="97064"/>
                    <a:pt x="229708" y="90873"/>
                    <a:pt x="232749" y="66584"/>
                  </a:cubicBezTo>
                  <a:cubicBezTo>
                    <a:pt x="234555" y="51916"/>
                    <a:pt x="220964" y="-567"/>
                    <a:pt x="216022" y="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3" name="Google Shape;3151;p47">
              <a:extLst>
                <a:ext uri="{FF2B5EF4-FFF2-40B4-BE49-F238E27FC236}">
                  <a16:creationId xmlns:a16="http://schemas.microsoft.com/office/drawing/2014/main" id="{F18B3BC9-278E-E1EB-4508-1A713EA8BE53}"/>
                </a:ext>
              </a:extLst>
            </p:cNvPr>
            <p:cNvSpPr/>
            <p:nvPr/>
          </p:nvSpPr>
          <p:spPr>
            <a:xfrm>
              <a:off x="6070415" y="2283614"/>
              <a:ext cx="187263" cy="97891"/>
            </a:xfrm>
            <a:custGeom>
              <a:avLst/>
              <a:gdLst/>
              <a:ahLst/>
              <a:cxnLst/>
              <a:rect l="l" t="t" r="r" b="b"/>
              <a:pathLst>
                <a:path w="231905" h="121227" extrusionOk="0">
                  <a:moveTo>
                    <a:pt x="231417" y="0"/>
                  </a:moveTo>
                  <a:cubicBezTo>
                    <a:pt x="227711" y="23241"/>
                    <a:pt x="209083" y="29623"/>
                    <a:pt x="190076" y="41434"/>
                  </a:cubicBezTo>
                  <a:cubicBezTo>
                    <a:pt x="162705" y="58483"/>
                    <a:pt x="138660" y="83058"/>
                    <a:pt x="110244" y="97441"/>
                  </a:cubicBezTo>
                  <a:cubicBezTo>
                    <a:pt x="84013" y="110776"/>
                    <a:pt x="18437" y="124015"/>
                    <a:pt x="0" y="90392"/>
                  </a:cubicBezTo>
                  <a:cubicBezTo>
                    <a:pt x="10074" y="135826"/>
                    <a:pt x="84108" y="121539"/>
                    <a:pt x="112240" y="107251"/>
                  </a:cubicBezTo>
                  <a:cubicBezTo>
                    <a:pt x="140371" y="92964"/>
                    <a:pt x="163845" y="69151"/>
                    <a:pt x="190741" y="52197"/>
                  </a:cubicBezTo>
                  <a:cubicBezTo>
                    <a:pt x="209748" y="40196"/>
                    <a:pt x="228756" y="34004"/>
                    <a:pt x="231797" y="9715"/>
                  </a:cubicBezTo>
                  <a:cubicBezTo>
                    <a:pt x="232025" y="6477"/>
                    <a:pt x="231892" y="3219"/>
                    <a:pt x="23141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4" name="Google Shape;3152;p47">
              <a:extLst>
                <a:ext uri="{FF2B5EF4-FFF2-40B4-BE49-F238E27FC236}">
                  <a16:creationId xmlns:a16="http://schemas.microsoft.com/office/drawing/2014/main" id="{E1ADE10F-F003-A35E-2EC4-DB6C65A76A74}"/>
                </a:ext>
              </a:extLst>
            </p:cNvPr>
            <p:cNvSpPr/>
            <p:nvPr/>
          </p:nvSpPr>
          <p:spPr>
            <a:xfrm>
              <a:off x="5927157" y="2205996"/>
              <a:ext cx="172547" cy="133696"/>
            </a:xfrm>
            <a:custGeom>
              <a:avLst/>
              <a:gdLst/>
              <a:ahLst/>
              <a:cxnLst/>
              <a:rect l="l" t="t" r="r" b="b"/>
              <a:pathLst>
                <a:path w="213680" h="165568" extrusionOk="0">
                  <a:moveTo>
                    <a:pt x="196496" y="5"/>
                  </a:moveTo>
                  <a:cubicBezTo>
                    <a:pt x="170931" y="20864"/>
                    <a:pt x="132345" y="9530"/>
                    <a:pt x="130445" y="11054"/>
                  </a:cubicBezTo>
                  <a:cubicBezTo>
                    <a:pt x="104404" y="37247"/>
                    <a:pt x="65819" y="59726"/>
                    <a:pt x="36927" y="82491"/>
                  </a:cubicBezTo>
                  <a:cubicBezTo>
                    <a:pt x="20961" y="95064"/>
                    <a:pt x="-3939" y="111924"/>
                    <a:pt x="528" y="136022"/>
                  </a:cubicBezTo>
                  <a:cubicBezTo>
                    <a:pt x="8606" y="179265"/>
                    <a:pt x="77604" y="165930"/>
                    <a:pt x="103644" y="152786"/>
                  </a:cubicBezTo>
                  <a:cubicBezTo>
                    <a:pt x="129684" y="139641"/>
                    <a:pt x="151163" y="117638"/>
                    <a:pt x="175588" y="102303"/>
                  </a:cubicBezTo>
                  <a:cubicBezTo>
                    <a:pt x="193170" y="91350"/>
                    <a:pt x="210466" y="85634"/>
                    <a:pt x="213603" y="63441"/>
                  </a:cubicBezTo>
                  <a:cubicBezTo>
                    <a:pt x="214838" y="50011"/>
                    <a:pt x="201058" y="-567"/>
                    <a:pt x="196496" y="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5" name="Google Shape;3153;p47">
              <a:extLst>
                <a:ext uri="{FF2B5EF4-FFF2-40B4-BE49-F238E27FC236}">
                  <a16:creationId xmlns:a16="http://schemas.microsoft.com/office/drawing/2014/main" id="{384AD5BF-7B6F-F378-A7CA-969349DE6211}"/>
                </a:ext>
              </a:extLst>
            </p:cNvPr>
            <p:cNvSpPr/>
            <p:nvPr/>
          </p:nvSpPr>
          <p:spPr>
            <a:xfrm>
              <a:off x="5927737" y="2249998"/>
              <a:ext cx="171800" cy="89748"/>
            </a:xfrm>
            <a:custGeom>
              <a:avLst/>
              <a:gdLst/>
              <a:ahLst/>
              <a:cxnLst/>
              <a:rect l="l" t="t" r="r" b="b"/>
              <a:pathLst>
                <a:path w="212755" h="111143" extrusionOk="0">
                  <a:moveTo>
                    <a:pt x="212124" y="0"/>
                  </a:moveTo>
                  <a:cubicBezTo>
                    <a:pt x="208798" y="21241"/>
                    <a:pt x="191691" y="27146"/>
                    <a:pt x="174109" y="38100"/>
                  </a:cubicBezTo>
                  <a:cubicBezTo>
                    <a:pt x="149019" y="53721"/>
                    <a:pt x="126590" y="76200"/>
                    <a:pt x="100930" y="89344"/>
                  </a:cubicBezTo>
                  <a:cubicBezTo>
                    <a:pt x="76886" y="101632"/>
                    <a:pt x="16917" y="113728"/>
                    <a:pt x="0" y="82867"/>
                  </a:cubicBezTo>
                  <a:cubicBezTo>
                    <a:pt x="9504" y="124492"/>
                    <a:pt x="76980" y="111442"/>
                    <a:pt x="102736" y="98393"/>
                  </a:cubicBezTo>
                  <a:cubicBezTo>
                    <a:pt x="128491" y="85344"/>
                    <a:pt x="150255" y="63246"/>
                    <a:pt x="174679" y="47911"/>
                  </a:cubicBezTo>
                  <a:cubicBezTo>
                    <a:pt x="192261" y="36957"/>
                    <a:pt x="209558" y="31242"/>
                    <a:pt x="212694" y="9049"/>
                  </a:cubicBezTo>
                  <a:cubicBezTo>
                    <a:pt x="212866" y="6020"/>
                    <a:pt x="212676" y="2981"/>
                    <a:pt x="212124"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6" name="Google Shape;3154;p47">
              <a:extLst>
                <a:ext uri="{FF2B5EF4-FFF2-40B4-BE49-F238E27FC236}">
                  <a16:creationId xmlns:a16="http://schemas.microsoft.com/office/drawing/2014/main" id="{96CFF74D-EC42-ECFC-7C86-A60ACFF1D228}"/>
                </a:ext>
              </a:extLst>
            </p:cNvPr>
            <p:cNvSpPr/>
            <p:nvPr/>
          </p:nvSpPr>
          <p:spPr>
            <a:xfrm>
              <a:off x="5955035" y="963103"/>
              <a:ext cx="368082" cy="1288142"/>
            </a:xfrm>
            <a:custGeom>
              <a:avLst/>
              <a:gdLst/>
              <a:ahLst/>
              <a:cxnLst/>
              <a:rect l="l" t="t" r="r" b="b"/>
              <a:pathLst>
                <a:path w="455829" h="1595222" extrusionOk="0">
                  <a:moveTo>
                    <a:pt x="11434" y="236696"/>
                  </a:moveTo>
                  <a:cubicBezTo>
                    <a:pt x="23694" y="140208"/>
                    <a:pt x="58953" y="0"/>
                    <a:pt x="58953" y="0"/>
                  </a:cubicBezTo>
                  <a:cubicBezTo>
                    <a:pt x="92720" y="15859"/>
                    <a:pt x="129281" y="24889"/>
                    <a:pt x="166536" y="26575"/>
                  </a:cubicBezTo>
                  <a:cubicBezTo>
                    <a:pt x="228691" y="29718"/>
                    <a:pt x="328101" y="10859"/>
                    <a:pt x="328101" y="10859"/>
                  </a:cubicBezTo>
                  <a:cubicBezTo>
                    <a:pt x="345540" y="41281"/>
                    <a:pt x="364576" y="70752"/>
                    <a:pt x="385123" y="99155"/>
                  </a:cubicBezTo>
                  <a:cubicBezTo>
                    <a:pt x="412875" y="137731"/>
                    <a:pt x="466856" y="222409"/>
                    <a:pt x="453836" y="370332"/>
                  </a:cubicBezTo>
                  <a:cubicBezTo>
                    <a:pt x="445282" y="467011"/>
                    <a:pt x="391301" y="877443"/>
                    <a:pt x="391301" y="877443"/>
                  </a:cubicBezTo>
                  <a:cubicBezTo>
                    <a:pt x="412295" y="946490"/>
                    <a:pt x="423452" y="1018156"/>
                    <a:pt x="424469" y="1090327"/>
                  </a:cubicBezTo>
                  <a:cubicBezTo>
                    <a:pt x="423899" y="1150048"/>
                    <a:pt x="408218" y="1251490"/>
                    <a:pt x="390635" y="1345311"/>
                  </a:cubicBezTo>
                  <a:lnTo>
                    <a:pt x="358418" y="1578293"/>
                  </a:lnTo>
                  <a:cubicBezTo>
                    <a:pt x="358418" y="1578293"/>
                    <a:pt x="315556" y="1609344"/>
                    <a:pt x="284953" y="1587341"/>
                  </a:cubicBezTo>
                  <a:lnTo>
                    <a:pt x="288850" y="1359408"/>
                  </a:lnTo>
                  <a:cubicBezTo>
                    <a:pt x="285049" y="1303592"/>
                    <a:pt x="279346" y="1221296"/>
                    <a:pt x="276020" y="1168908"/>
                  </a:cubicBezTo>
                  <a:cubicBezTo>
                    <a:pt x="270223" y="1083183"/>
                    <a:pt x="254921" y="947356"/>
                    <a:pt x="250550" y="913352"/>
                  </a:cubicBezTo>
                  <a:cubicBezTo>
                    <a:pt x="246178" y="879348"/>
                    <a:pt x="235249" y="820103"/>
                    <a:pt x="230117" y="753618"/>
                  </a:cubicBezTo>
                  <a:cubicBezTo>
                    <a:pt x="224985" y="687134"/>
                    <a:pt x="199895" y="349282"/>
                    <a:pt x="199895" y="349282"/>
                  </a:cubicBezTo>
                  <a:lnTo>
                    <a:pt x="196473" y="412528"/>
                  </a:lnTo>
                  <a:cubicBezTo>
                    <a:pt x="196473" y="412528"/>
                    <a:pt x="193147" y="515303"/>
                    <a:pt x="178416" y="641985"/>
                  </a:cubicBezTo>
                  <a:cubicBezTo>
                    <a:pt x="163685" y="768668"/>
                    <a:pt x="158553" y="824960"/>
                    <a:pt x="158553" y="824960"/>
                  </a:cubicBezTo>
                  <a:cubicBezTo>
                    <a:pt x="158553" y="824960"/>
                    <a:pt x="184118" y="872109"/>
                    <a:pt x="187065" y="906780"/>
                  </a:cubicBezTo>
                  <a:cubicBezTo>
                    <a:pt x="189630" y="934212"/>
                    <a:pt x="220898" y="1150906"/>
                    <a:pt x="202271" y="1261110"/>
                  </a:cubicBezTo>
                  <a:lnTo>
                    <a:pt x="164256" y="1541336"/>
                  </a:lnTo>
                  <a:cubicBezTo>
                    <a:pt x="144782" y="1554832"/>
                    <a:pt x="120015" y="1558090"/>
                    <a:pt x="97729" y="1550098"/>
                  </a:cubicBezTo>
                  <a:lnTo>
                    <a:pt x="75205" y="1267682"/>
                  </a:lnTo>
                  <a:cubicBezTo>
                    <a:pt x="60094" y="1160145"/>
                    <a:pt x="27686" y="932307"/>
                    <a:pt x="23124" y="902684"/>
                  </a:cubicBezTo>
                  <a:cubicBezTo>
                    <a:pt x="16662" y="863727"/>
                    <a:pt x="11340" y="844487"/>
                    <a:pt x="4117" y="721709"/>
                  </a:cubicBezTo>
                  <a:cubicBezTo>
                    <a:pt x="-3106" y="598932"/>
                    <a:pt x="-920" y="333185"/>
                    <a:pt x="11434" y="236696"/>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7" name="Google Shape;3155;p47">
              <a:extLst>
                <a:ext uri="{FF2B5EF4-FFF2-40B4-BE49-F238E27FC236}">
                  <a16:creationId xmlns:a16="http://schemas.microsoft.com/office/drawing/2014/main" id="{7EA2320A-1279-B769-16F8-8C96EA2B32AB}"/>
                </a:ext>
              </a:extLst>
            </p:cNvPr>
            <p:cNvSpPr/>
            <p:nvPr/>
          </p:nvSpPr>
          <p:spPr>
            <a:xfrm>
              <a:off x="5939457" y="937334"/>
              <a:ext cx="391797" cy="856741"/>
            </a:xfrm>
            <a:custGeom>
              <a:avLst/>
              <a:gdLst/>
              <a:ahLst/>
              <a:cxnLst/>
              <a:rect l="l" t="t" r="r" b="b"/>
              <a:pathLst>
                <a:path w="485198" h="1060979" extrusionOk="0">
                  <a:moveTo>
                    <a:pt x="347391" y="12859"/>
                  </a:moveTo>
                  <a:lnTo>
                    <a:pt x="430264" y="179832"/>
                  </a:lnTo>
                  <a:cubicBezTo>
                    <a:pt x="430264" y="179832"/>
                    <a:pt x="556855" y="365474"/>
                    <a:pt x="425702" y="842772"/>
                  </a:cubicBezTo>
                  <a:lnTo>
                    <a:pt x="450317" y="990029"/>
                  </a:lnTo>
                  <a:cubicBezTo>
                    <a:pt x="450317" y="990029"/>
                    <a:pt x="202078" y="1149668"/>
                    <a:pt x="35952" y="990029"/>
                  </a:cubicBezTo>
                  <a:cubicBezTo>
                    <a:pt x="35952" y="990029"/>
                    <a:pt x="-21641" y="548926"/>
                    <a:pt x="8961" y="345567"/>
                  </a:cubicBezTo>
                  <a:cubicBezTo>
                    <a:pt x="26011" y="228591"/>
                    <a:pt x="51871" y="113071"/>
                    <a:pt x="86322" y="0"/>
                  </a:cubicBezTo>
                  <a:cubicBezTo>
                    <a:pt x="86322" y="0"/>
                    <a:pt x="126998" y="45053"/>
                    <a:pt x="336367" y="15335"/>
                  </a:cubicBezTo>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8" name="Google Shape;3156;p47">
              <a:extLst>
                <a:ext uri="{FF2B5EF4-FFF2-40B4-BE49-F238E27FC236}">
                  <a16:creationId xmlns:a16="http://schemas.microsoft.com/office/drawing/2014/main" id="{25905D51-C131-5640-0090-9678F433AAB9}"/>
                </a:ext>
              </a:extLst>
            </p:cNvPr>
            <p:cNvSpPr/>
            <p:nvPr/>
          </p:nvSpPr>
          <p:spPr>
            <a:xfrm>
              <a:off x="5733626" y="681017"/>
              <a:ext cx="564393" cy="492344"/>
            </a:xfrm>
            <a:custGeom>
              <a:avLst/>
              <a:gdLst/>
              <a:ahLst/>
              <a:cxnLst/>
              <a:rect l="l" t="t" r="r" b="b"/>
              <a:pathLst>
                <a:path w="698939" h="609714" extrusionOk="0">
                  <a:moveTo>
                    <a:pt x="82790" y="448837"/>
                  </a:moveTo>
                  <a:cubicBezTo>
                    <a:pt x="101798" y="452457"/>
                    <a:pt x="119950" y="448361"/>
                    <a:pt x="146561" y="455600"/>
                  </a:cubicBezTo>
                  <a:cubicBezTo>
                    <a:pt x="166452" y="461905"/>
                    <a:pt x="187190" y="465125"/>
                    <a:pt x="208050" y="465125"/>
                  </a:cubicBezTo>
                  <a:cubicBezTo>
                    <a:pt x="230669" y="465125"/>
                    <a:pt x="294155" y="433407"/>
                    <a:pt x="348611" y="395116"/>
                  </a:cubicBezTo>
                  <a:cubicBezTo>
                    <a:pt x="412762" y="350063"/>
                    <a:pt x="476437" y="272244"/>
                    <a:pt x="499436" y="234811"/>
                  </a:cubicBezTo>
                  <a:cubicBezTo>
                    <a:pt x="548951" y="154038"/>
                    <a:pt x="596375" y="70695"/>
                    <a:pt x="611011" y="28023"/>
                  </a:cubicBezTo>
                  <a:cubicBezTo>
                    <a:pt x="628498" y="-23222"/>
                    <a:pt x="628118" y="11640"/>
                    <a:pt x="658530" y="10878"/>
                  </a:cubicBezTo>
                  <a:cubicBezTo>
                    <a:pt x="693979" y="10020"/>
                    <a:pt x="713082" y="23070"/>
                    <a:pt x="686471" y="92602"/>
                  </a:cubicBezTo>
                  <a:cubicBezTo>
                    <a:pt x="659860" y="162135"/>
                    <a:pt x="635626" y="210522"/>
                    <a:pt x="576322" y="292627"/>
                  </a:cubicBezTo>
                  <a:cubicBezTo>
                    <a:pt x="532918" y="354245"/>
                    <a:pt x="479260" y="407918"/>
                    <a:pt x="417704" y="451314"/>
                  </a:cubicBezTo>
                  <a:cubicBezTo>
                    <a:pt x="363608" y="489280"/>
                    <a:pt x="305151" y="520589"/>
                    <a:pt x="243595" y="544563"/>
                  </a:cubicBezTo>
                  <a:cubicBezTo>
                    <a:pt x="225823" y="551898"/>
                    <a:pt x="214513" y="561709"/>
                    <a:pt x="182295" y="579615"/>
                  </a:cubicBezTo>
                  <a:cubicBezTo>
                    <a:pt x="150381" y="597951"/>
                    <a:pt x="114514" y="608276"/>
                    <a:pt x="77753" y="609714"/>
                  </a:cubicBezTo>
                  <a:cubicBezTo>
                    <a:pt x="46961" y="608953"/>
                    <a:pt x="35937" y="603809"/>
                    <a:pt x="33371" y="597522"/>
                  </a:cubicBezTo>
                  <a:cubicBezTo>
                    <a:pt x="30139" y="589617"/>
                    <a:pt x="36127" y="584188"/>
                    <a:pt x="50193" y="582854"/>
                  </a:cubicBezTo>
                  <a:cubicBezTo>
                    <a:pt x="72688" y="582521"/>
                    <a:pt x="94936" y="578101"/>
                    <a:pt x="115864" y="569805"/>
                  </a:cubicBezTo>
                  <a:cubicBezTo>
                    <a:pt x="115864" y="569805"/>
                    <a:pt x="85166" y="574186"/>
                    <a:pt x="66634" y="575139"/>
                  </a:cubicBezTo>
                  <a:cubicBezTo>
                    <a:pt x="50088" y="576034"/>
                    <a:pt x="33504" y="574729"/>
                    <a:pt x="17310" y="571234"/>
                  </a:cubicBezTo>
                  <a:cubicBezTo>
                    <a:pt x="1723" y="567519"/>
                    <a:pt x="-7020" y="545421"/>
                    <a:pt x="7140" y="543706"/>
                  </a:cubicBezTo>
                  <a:cubicBezTo>
                    <a:pt x="21301" y="541992"/>
                    <a:pt x="32706" y="544659"/>
                    <a:pt x="60267" y="542849"/>
                  </a:cubicBezTo>
                  <a:cubicBezTo>
                    <a:pt x="74845" y="541935"/>
                    <a:pt x="89272" y="539277"/>
                    <a:pt x="103224" y="534943"/>
                  </a:cubicBezTo>
                  <a:cubicBezTo>
                    <a:pt x="84805" y="535105"/>
                    <a:pt x="66396" y="533772"/>
                    <a:pt x="48197" y="530943"/>
                  </a:cubicBezTo>
                  <a:cubicBezTo>
                    <a:pt x="33390" y="529543"/>
                    <a:pt x="19296" y="523885"/>
                    <a:pt x="7615" y="514655"/>
                  </a:cubicBezTo>
                  <a:cubicBezTo>
                    <a:pt x="1628" y="509702"/>
                    <a:pt x="583" y="495605"/>
                    <a:pt x="18450" y="495605"/>
                  </a:cubicBezTo>
                  <a:cubicBezTo>
                    <a:pt x="34511" y="495605"/>
                    <a:pt x="54659" y="503035"/>
                    <a:pt x="84976" y="498844"/>
                  </a:cubicBezTo>
                  <a:cubicBezTo>
                    <a:pt x="107310" y="495700"/>
                    <a:pt x="122992" y="490462"/>
                    <a:pt x="119190" y="487509"/>
                  </a:cubicBezTo>
                  <a:cubicBezTo>
                    <a:pt x="115388" y="484556"/>
                    <a:pt x="102748" y="487509"/>
                    <a:pt x="84311" y="480746"/>
                  </a:cubicBezTo>
                  <a:cubicBezTo>
                    <a:pt x="65874" y="473983"/>
                    <a:pt x="52949" y="457791"/>
                    <a:pt x="57225" y="448075"/>
                  </a:cubicBezTo>
                  <a:cubicBezTo>
                    <a:pt x="61502" y="438360"/>
                    <a:pt x="63593" y="445313"/>
                    <a:pt x="82790" y="448837"/>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9" name="Google Shape;3157;p47">
              <a:extLst>
                <a:ext uri="{FF2B5EF4-FFF2-40B4-BE49-F238E27FC236}">
                  <a16:creationId xmlns:a16="http://schemas.microsoft.com/office/drawing/2014/main" id="{7E60DFC1-11A8-0C43-A856-863DD967C3B2}"/>
                </a:ext>
              </a:extLst>
            </p:cNvPr>
            <p:cNvSpPr/>
            <p:nvPr/>
          </p:nvSpPr>
          <p:spPr>
            <a:xfrm>
              <a:off x="6171801" y="649512"/>
              <a:ext cx="135912" cy="159574"/>
            </a:xfrm>
            <a:custGeom>
              <a:avLst/>
              <a:gdLst/>
              <a:ahLst/>
              <a:cxnLst/>
              <a:rect l="l" t="t" r="r" b="b"/>
              <a:pathLst>
                <a:path w="168312" h="197615" extrusionOk="0">
                  <a:moveTo>
                    <a:pt x="127446" y="197527"/>
                  </a:moveTo>
                  <a:cubicBezTo>
                    <a:pt x="127446" y="197527"/>
                    <a:pt x="46188" y="201813"/>
                    <a:pt x="0" y="150759"/>
                  </a:cubicBezTo>
                  <a:lnTo>
                    <a:pt x="50085" y="45984"/>
                  </a:lnTo>
                  <a:cubicBezTo>
                    <a:pt x="50085" y="45984"/>
                    <a:pt x="73179" y="-12023"/>
                    <a:pt x="127351" y="2264"/>
                  </a:cubicBezTo>
                  <a:cubicBezTo>
                    <a:pt x="181522" y="16552"/>
                    <a:pt x="182378" y="92942"/>
                    <a:pt x="127446" y="19752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0" name="Google Shape;3158;p47">
              <a:extLst>
                <a:ext uri="{FF2B5EF4-FFF2-40B4-BE49-F238E27FC236}">
                  <a16:creationId xmlns:a16="http://schemas.microsoft.com/office/drawing/2014/main" id="{B9B708EA-A531-CCB7-E617-1FEB860BB382}"/>
                </a:ext>
              </a:extLst>
            </p:cNvPr>
            <p:cNvSpPr/>
            <p:nvPr/>
          </p:nvSpPr>
          <p:spPr>
            <a:xfrm>
              <a:off x="5953447" y="594810"/>
              <a:ext cx="109819" cy="115441"/>
            </a:xfrm>
            <a:custGeom>
              <a:avLst/>
              <a:gdLst/>
              <a:ahLst/>
              <a:cxnLst/>
              <a:rect l="l" t="t" r="r" b="b"/>
              <a:pathLst>
                <a:path w="135999" h="142961" extrusionOk="0">
                  <a:moveTo>
                    <a:pt x="135999" y="944"/>
                  </a:moveTo>
                  <a:cubicBezTo>
                    <a:pt x="135999" y="944"/>
                    <a:pt x="70043" y="-19249"/>
                    <a:pt x="0" y="127150"/>
                  </a:cubicBezTo>
                  <a:lnTo>
                    <a:pt x="26231" y="142962"/>
                  </a:lnTo>
                  <a:cubicBezTo>
                    <a:pt x="26231" y="142962"/>
                    <a:pt x="95133" y="38473"/>
                    <a:pt x="135999" y="944"/>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Google Shape;379;p14"/>
          <p:cNvSpPr txBox="1">
            <a:spLocks noGrp="1"/>
          </p:cNvSpPr>
          <p:nvPr>
            <p:ph type="ctrTitle" idx="4294967295"/>
          </p:nvPr>
        </p:nvSpPr>
        <p:spPr>
          <a:xfrm>
            <a:off x="371474" y="269875"/>
            <a:ext cx="4540377" cy="622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3600" b="1">
                <a:latin typeface="HYWenHei-85W" panose="00020600040101010101" pitchFamily="18" charset="-128"/>
                <a:ea typeface="HYWenHei-85W" panose="00020600040101010101" pitchFamily="18" charset="-128"/>
                <a:cs typeface="HYWenHei-85W" panose="00020600040101010101" pitchFamily="18" charset="-128"/>
              </a:rPr>
              <a:t>Công nghệ sử dụng</a:t>
            </a:r>
            <a:endParaRPr sz="3600" b="1">
              <a:latin typeface="HYWenHei-85W" panose="00020600040101010101" pitchFamily="18" charset="-128"/>
              <a:ea typeface="HYWenHei-85W" panose="00020600040101010101" pitchFamily="18" charset="-128"/>
              <a:cs typeface="HYWenHei-85W" panose="00020600040101010101" pitchFamily="18" charset="-128"/>
            </a:endParaRPr>
          </a:p>
        </p:txBody>
      </p:sp>
      <p:sp>
        <p:nvSpPr>
          <p:cNvPr id="381" name="Google Shape;381;p14"/>
          <p:cNvSpPr txBox="1">
            <a:spLocks noGrp="1"/>
          </p:cNvSpPr>
          <p:nvPr>
            <p:ph type="sldNum" idx="12"/>
          </p:nvPr>
        </p:nvSpPr>
        <p:spPr>
          <a:xfrm>
            <a:off x="8672732" y="4637454"/>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3</a:t>
            </a:fld>
            <a:endParaRPr/>
          </a:p>
        </p:txBody>
      </p:sp>
      <p:sp>
        <p:nvSpPr>
          <p:cNvPr id="396" name="TextBox 395">
            <a:extLst>
              <a:ext uri="{FF2B5EF4-FFF2-40B4-BE49-F238E27FC236}">
                <a16:creationId xmlns:a16="http://schemas.microsoft.com/office/drawing/2014/main" id="{469F943F-92C2-2D2D-11FB-53B6582B3809}"/>
              </a:ext>
            </a:extLst>
          </p:cNvPr>
          <p:cNvSpPr txBox="1"/>
          <p:nvPr/>
        </p:nvSpPr>
        <p:spPr>
          <a:xfrm>
            <a:off x="1700052" y="1319015"/>
            <a:ext cx="1606102" cy="523220"/>
          </a:xfrm>
          <a:prstGeom prst="rect">
            <a:avLst/>
          </a:prstGeom>
          <a:noFill/>
        </p:spPr>
        <p:txBody>
          <a:bodyPr wrap="square" rtlCol="0">
            <a:spAutoFit/>
          </a:bodyPr>
          <a:lstStyle/>
          <a:p>
            <a:r>
              <a:rPr lang="en-US" sz="2800" b="1" smtClean="0">
                <a:solidFill>
                  <a:srgbClr val="01579B"/>
                </a:solidFill>
                <a:latin typeface="HYWenHei-85W" panose="00020600040101010101" pitchFamily="18" charset="-128"/>
                <a:ea typeface="HYWenHei-85W" panose="00020600040101010101" pitchFamily="18" charset="-128"/>
                <a:cs typeface="HYWenHei-85W" panose="00020600040101010101" pitchFamily="18" charset="-128"/>
              </a:rPr>
              <a:t>Kotlin</a:t>
            </a:r>
            <a:endParaRPr lang="en-US" sz="2800" b="1">
              <a:solidFill>
                <a:srgbClr val="01579B"/>
              </a:solidFill>
              <a:latin typeface="HYWenHei-85W" panose="00020600040101010101" pitchFamily="18" charset="-128"/>
              <a:ea typeface="HYWenHei-85W" panose="00020600040101010101" pitchFamily="18" charset="-128"/>
              <a:cs typeface="HYWenHei-85W" panose="00020600040101010101" pitchFamily="18" charset="-128"/>
            </a:endParaRPr>
          </a:p>
        </p:txBody>
      </p:sp>
      <p:sp>
        <p:nvSpPr>
          <p:cNvPr id="399" name="TextBox 398">
            <a:extLst>
              <a:ext uri="{FF2B5EF4-FFF2-40B4-BE49-F238E27FC236}">
                <a16:creationId xmlns:a16="http://schemas.microsoft.com/office/drawing/2014/main" id="{56CDBBC0-3A94-C227-3A2C-287D283AA7BB}"/>
              </a:ext>
            </a:extLst>
          </p:cNvPr>
          <p:cNvSpPr txBox="1"/>
          <p:nvPr/>
        </p:nvSpPr>
        <p:spPr>
          <a:xfrm>
            <a:off x="1700052" y="2712182"/>
            <a:ext cx="1861407" cy="523220"/>
          </a:xfrm>
          <a:prstGeom prst="rect">
            <a:avLst/>
          </a:prstGeom>
          <a:noFill/>
        </p:spPr>
        <p:txBody>
          <a:bodyPr wrap="none" rtlCol="0">
            <a:spAutoFit/>
          </a:bodyPr>
          <a:lstStyle/>
          <a:p>
            <a:r>
              <a:rPr lang="en-US" sz="2800" b="1" smtClean="0">
                <a:solidFill>
                  <a:schemeClr val="accent1">
                    <a:lumMod val="75000"/>
                  </a:schemeClr>
                </a:solidFill>
                <a:latin typeface="HYWenHei-85W" panose="00020600040101010101" pitchFamily="18" charset="-128"/>
                <a:ea typeface="HYWenHei-85W" panose="00020600040101010101" pitchFamily="18" charset="-128"/>
                <a:cs typeface="HYWenHei-85W" panose="00020600040101010101" pitchFamily="18" charset="-128"/>
              </a:rPr>
              <a:t>Room DB</a:t>
            </a:r>
            <a:endParaRPr lang="en-US" sz="2800" b="1">
              <a:solidFill>
                <a:schemeClr val="accent1">
                  <a:lumMod val="75000"/>
                </a:schemeClr>
              </a:solidFill>
              <a:latin typeface="HYWenHei-85W" panose="00020600040101010101" pitchFamily="18" charset="-128"/>
              <a:ea typeface="HYWenHei-85W" panose="00020600040101010101" pitchFamily="18" charset="-128"/>
              <a:cs typeface="HYWenHei-85W" panose="00020600040101010101" pitchFamily="18" charset="-128"/>
            </a:endParaRPr>
          </a:p>
        </p:txBody>
      </p:sp>
      <p:sp>
        <p:nvSpPr>
          <p:cNvPr id="400" name="TextBox 399">
            <a:extLst>
              <a:ext uri="{FF2B5EF4-FFF2-40B4-BE49-F238E27FC236}">
                <a16:creationId xmlns:a16="http://schemas.microsoft.com/office/drawing/2014/main" id="{8529944C-FAF9-9AE0-A21C-145D61AFFD89}"/>
              </a:ext>
            </a:extLst>
          </p:cNvPr>
          <p:cNvSpPr txBox="1"/>
          <p:nvPr/>
        </p:nvSpPr>
        <p:spPr>
          <a:xfrm>
            <a:off x="5025277" y="1103571"/>
            <a:ext cx="2871299" cy="954107"/>
          </a:xfrm>
          <a:prstGeom prst="rect">
            <a:avLst/>
          </a:prstGeom>
          <a:noFill/>
        </p:spPr>
        <p:txBody>
          <a:bodyPr wrap="none" rtlCol="0">
            <a:spAutoFit/>
          </a:bodyPr>
          <a:lstStyle/>
          <a:p>
            <a:pPr algn="ctr"/>
            <a:r>
              <a:rPr lang="en-US" sz="2800" b="1" smtClean="0">
                <a:solidFill>
                  <a:srgbClr val="880000"/>
                </a:solidFill>
                <a:latin typeface="HYWenHei-85W" panose="00020600040101010101" pitchFamily="18" charset="-128"/>
                <a:ea typeface="HYWenHei-85W" panose="00020600040101010101" pitchFamily="18" charset="-128"/>
                <a:cs typeface="HYWenHei-85W" panose="00020600040101010101" pitchFamily="18" charset="-128"/>
              </a:rPr>
              <a:t>MVVM</a:t>
            </a:r>
            <a:br>
              <a:rPr lang="en-US" sz="2800" b="1" smtClean="0">
                <a:solidFill>
                  <a:srgbClr val="880000"/>
                </a:solidFill>
                <a:latin typeface="HYWenHei-85W" panose="00020600040101010101" pitchFamily="18" charset="-128"/>
                <a:ea typeface="HYWenHei-85W" panose="00020600040101010101" pitchFamily="18" charset="-128"/>
                <a:cs typeface="HYWenHei-85W" panose="00020600040101010101" pitchFamily="18" charset="-128"/>
              </a:rPr>
            </a:br>
            <a:r>
              <a:rPr lang="en-US" sz="2800" b="1" smtClean="0">
                <a:solidFill>
                  <a:srgbClr val="880000"/>
                </a:solidFill>
                <a:latin typeface="HYWenHei-85W" panose="00020600040101010101" pitchFamily="18" charset="-128"/>
                <a:ea typeface="HYWenHei-85W" panose="00020600040101010101" pitchFamily="18" charset="-128"/>
                <a:cs typeface="HYWenHei-85W" panose="00020600040101010101" pitchFamily="18" charset="-128"/>
              </a:rPr>
              <a:t>design pattern</a:t>
            </a:r>
            <a:endParaRPr lang="en-US" sz="2800" b="1">
              <a:solidFill>
                <a:srgbClr val="880000"/>
              </a:solidFill>
              <a:latin typeface="HYWenHei-85W" panose="00020600040101010101" pitchFamily="18" charset="-128"/>
              <a:ea typeface="HYWenHei-85W" panose="00020600040101010101" pitchFamily="18" charset="-128"/>
              <a:cs typeface="HYWenHei-85W" panose="00020600040101010101" pitchFamily="18" charset="-128"/>
            </a:endParaRPr>
          </a:p>
        </p:txBody>
      </p:sp>
      <p:sp>
        <p:nvSpPr>
          <p:cNvPr id="1119" name="TextBox 1118">
            <a:extLst>
              <a:ext uri="{FF2B5EF4-FFF2-40B4-BE49-F238E27FC236}">
                <a16:creationId xmlns:a16="http://schemas.microsoft.com/office/drawing/2014/main" id="{DA5DB397-B7D7-505E-98E7-E25946C8B307}"/>
              </a:ext>
            </a:extLst>
          </p:cNvPr>
          <p:cNvSpPr txBox="1"/>
          <p:nvPr/>
        </p:nvSpPr>
        <p:spPr>
          <a:xfrm>
            <a:off x="5025277" y="2723986"/>
            <a:ext cx="2369559" cy="523220"/>
          </a:xfrm>
          <a:prstGeom prst="rect">
            <a:avLst/>
          </a:prstGeom>
          <a:noFill/>
        </p:spPr>
        <p:txBody>
          <a:bodyPr wrap="none" rtlCol="0">
            <a:spAutoFit/>
          </a:bodyPr>
          <a:lstStyle/>
          <a:p>
            <a:r>
              <a:rPr lang="en-US" sz="2800" b="1" smtClean="0">
                <a:solidFill>
                  <a:schemeClr val="accent5"/>
                </a:solidFill>
                <a:latin typeface="HYWenHei-85W" panose="00020600040101010101" pitchFamily="18" charset="-128"/>
                <a:ea typeface="HYWenHei-85W" panose="00020600040101010101" pitchFamily="18" charset="-128"/>
                <a:cs typeface="HYWenHei-85W" panose="00020600040101010101" pitchFamily="18" charset="-128"/>
              </a:rPr>
              <a:t>Firebase DB</a:t>
            </a:r>
            <a:endParaRPr lang="en-US" sz="2800" b="1">
              <a:solidFill>
                <a:schemeClr val="accent5"/>
              </a:solidFill>
              <a:latin typeface="HYWenHei-85W" panose="00020600040101010101" pitchFamily="18" charset="-128"/>
              <a:ea typeface="HYWenHei-85W" panose="00020600040101010101" pitchFamily="18" charset="-128"/>
              <a:cs typeface="HYWenHei-85W" panose="00020600040101010101" pitchFamily="18" charset="-128"/>
            </a:endParaRPr>
          </a:p>
        </p:txBody>
      </p:sp>
      <p:pic>
        <p:nvPicPr>
          <p:cNvPr id="2050" name="Picture 2" descr="Tập tin:Kotlin Icon.svg – Wikipedia tiếng Việ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1328" y="1011796"/>
            <a:ext cx="1137658" cy="1137658"/>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android-mvvm-example/README.md at master · irontec/android-mvvm-example ·  GitHub"/>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30052" y="954257"/>
            <a:ext cx="1252736" cy="1252736"/>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Android SQLite CRUD and Search Filte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1474" y="2380748"/>
            <a:ext cx="1186089" cy="1186089"/>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Android Firebase Tutorial for Beginners - Create Your First Full-Stack App!"/>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10127" y="2486634"/>
            <a:ext cx="733573" cy="997924"/>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File:Diagrams.net Logo.svg - Wikimedia Commons"/>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1328" y="3798131"/>
            <a:ext cx="1079463" cy="1079463"/>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a:extLst>
              <a:ext uri="{FF2B5EF4-FFF2-40B4-BE49-F238E27FC236}">
                <a16:creationId xmlns:a16="http://schemas.microsoft.com/office/drawing/2014/main" id="{DA5DB397-B7D7-505E-98E7-E25946C8B307}"/>
              </a:ext>
            </a:extLst>
          </p:cNvPr>
          <p:cNvSpPr txBox="1"/>
          <p:nvPr/>
        </p:nvSpPr>
        <p:spPr>
          <a:xfrm>
            <a:off x="1700052" y="4076252"/>
            <a:ext cx="1630575" cy="523220"/>
          </a:xfrm>
          <a:prstGeom prst="rect">
            <a:avLst/>
          </a:prstGeom>
          <a:noFill/>
        </p:spPr>
        <p:txBody>
          <a:bodyPr wrap="none" rtlCol="0">
            <a:spAutoFit/>
          </a:bodyPr>
          <a:lstStyle/>
          <a:p>
            <a:r>
              <a:rPr lang="en-US" sz="2800" b="1" smtClean="0">
                <a:solidFill>
                  <a:srgbClr val="FFC000"/>
                </a:solidFill>
                <a:latin typeface="HYWenHei-85W" panose="00020600040101010101" pitchFamily="18" charset="-128"/>
                <a:ea typeface="HYWenHei-85W" panose="00020600040101010101" pitchFamily="18" charset="-128"/>
                <a:cs typeface="HYWenHei-85W" panose="00020600040101010101" pitchFamily="18" charset="-128"/>
              </a:rPr>
              <a:t>Draw.io</a:t>
            </a:r>
            <a:endParaRPr lang="en-US" sz="2800" b="1">
              <a:solidFill>
                <a:srgbClr val="FFC000"/>
              </a:solidFill>
              <a:latin typeface="HYWenHei-85W" panose="00020600040101010101" pitchFamily="18" charset="-128"/>
              <a:ea typeface="HYWenHei-85W" panose="00020600040101010101" pitchFamily="18" charset="-128"/>
              <a:cs typeface="HYWenHei-85W" panose="00020600040101010101" pitchFamily="18" charset="-128"/>
            </a:endParaRPr>
          </a:p>
        </p:txBody>
      </p:sp>
    </p:spTree>
    <p:extLst>
      <p:ext uri="{BB962C8B-B14F-4D97-AF65-F5344CB8AC3E}">
        <p14:creationId xmlns:p14="http://schemas.microsoft.com/office/powerpoint/2010/main" val="28642077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Google Shape;379;p14"/>
          <p:cNvSpPr txBox="1">
            <a:spLocks noGrp="1"/>
          </p:cNvSpPr>
          <p:nvPr>
            <p:ph type="ctrTitle" idx="4294967295"/>
          </p:nvPr>
        </p:nvSpPr>
        <p:spPr>
          <a:xfrm>
            <a:off x="371474" y="269875"/>
            <a:ext cx="3971925" cy="622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3600" b="1">
                <a:latin typeface="HYWenHei-85W" panose="00020600040101010101" pitchFamily="18" charset="-128"/>
                <a:ea typeface="HYWenHei-85W" panose="00020600040101010101" pitchFamily="18" charset="-128"/>
                <a:cs typeface="HYWenHei-85W" panose="00020600040101010101" pitchFamily="18" charset="-128"/>
              </a:rPr>
              <a:t>Giới thiệu chung</a:t>
            </a:r>
            <a:endParaRPr sz="3600" b="1">
              <a:latin typeface="HYWenHei-85W" panose="00020600040101010101" pitchFamily="18" charset="-128"/>
              <a:ea typeface="HYWenHei-85W" panose="00020600040101010101" pitchFamily="18" charset="-128"/>
              <a:cs typeface="HYWenHei-85W" panose="00020600040101010101" pitchFamily="18" charset="-128"/>
            </a:endParaRPr>
          </a:p>
        </p:txBody>
      </p:sp>
      <p:sp>
        <p:nvSpPr>
          <p:cNvPr id="381" name="Google Shape;381;p14"/>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4</a:t>
            </a:fld>
            <a:endParaRPr/>
          </a:p>
        </p:txBody>
      </p:sp>
      <p:sp>
        <p:nvSpPr>
          <p:cNvPr id="1120" name="TextBox 1119">
            <a:extLst>
              <a:ext uri="{FF2B5EF4-FFF2-40B4-BE49-F238E27FC236}">
                <a16:creationId xmlns:a16="http://schemas.microsoft.com/office/drawing/2014/main" id="{5C87FFC5-4974-8340-10EB-1B5F9E0ED719}"/>
              </a:ext>
            </a:extLst>
          </p:cNvPr>
          <p:cNvSpPr txBox="1"/>
          <p:nvPr/>
        </p:nvSpPr>
        <p:spPr>
          <a:xfrm>
            <a:off x="229592" y="3169307"/>
            <a:ext cx="2598369" cy="461665"/>
          </a:xfrm>
          <a:prstGeom prst="rect">
            <a:avLst/>
          </a:prstGeom>
          <a:noFill/>
        </p:spPr>
        <p:txBody>
          <a:bodyPr wrap="square">
            <a:spAutoFit/>
          </a:bodyPr>
          <a:lstStyle/>
          <a:p>
            <a:pPr algn="ctr"/>
            <a:r>
              <a:rPr lang="en-US" sz="2400" smtClean="0">
                <a:solidFill>
                  <a:srgbClr val="007BB9"/>
                </a:solidFill>
                <a:latin typeface="HYWenHei-85W" panose="00020600040101010101" pitchFamily="18" charset="-128"/>
                <a:ea typeface="HYWenHei-85W" panose="00020600040101010101" pitchFamily="18" charset="-128"/>
                <a:cs typeface="HYWenHei-85W" panose="00020600040101010101" pitchFamily="18" charset="-128"/>
              </a:rPr>
              <a:t>Nghe nhạc</a:t>
            </a:r>
            <a:endParaRPr lang="en-US" sz="2400">
              <a:solidFill>
                <a:srgbClr val="007BB9"/>
              </a:solidFill>
              <a:latin typeface="HYWenHei-85W" panose="00020600040101010101" pitchFamily="18" charset="-128"/>
              <a:ea typeface="HYWenHei-85W" panose="00020600040101010101" pitchFamily="18" charset="-128"/>
              <a:cs typeface="HYWenHei-85W" panose="00020600040101010101" pitchFamily="18" charset="-128"/>
            </a:endParaRPr>
          </a:p>
        </p:txBody>
      </p:sp>
      <p:sp>
        <p:nvSpPr>
          <p:cNvPr id="1121" name="TextBox 1120">
            <a:extLst>
              <a:ext uri="{FF2B5EF4-FFF2-40B4-BE49-F238E27FC236}">
                <a16:creationId xmlns:a16="http://schemas.microsoft.com/office/drawing/2014/main" id="{31B13A41-51B7-19DD-7187-746D66F350F3}"/>
              </a:ext>
            </a:extLst>
          </p:cNvPr>
          <p:cNvSpPr txBox="1"/>
          <p:nvPr/>
        </p:nvSpPr>
        <p:spPr>
          <a:xfrm>
            <a:off x="3199743" y="3169306"/>
            <a:ext cx="2598369" cy="461665"/>
          </a:xfrm>
          <a:prstGeom prst="rect">
            <a:avLst/>
          </a:prstGeom>
          <a:noFill/>
        </p:spPr>
        <p:txBody>
          <a:bodyPr wrap="square">
            <a:spAutoFit/>
          </a:bodyPr>
          <a:lstStyle/>
          <a:p>
            <a:pPr algn="ctr"/>
            <a:r>
              <a:rPr lang="en-US" sz="2400" smtClean="0">
                <a:solidFill>
                  <a:srgbClr val="007BB9"/>
                </a:solidFill>
                <a:latin typeface="HYWenHei-85W" panose="00020600040101010101" pitchFamily="18" charset="-128"/>
                <a:ea typeface="HYWenHei-85W" panose="00020600040101010101" pitchFamily="18" charset="-128"/>
                <a:cs typeface="HYWenHei-85W" panose="00020600040101010101" pitchFamily="18" charset="-128"/>
              </a:rPr>
              <a:t>Tìm kiếm</a:t>
            </a:r>
            <a:endParaRPr lang="en-US" sz="2400">
              <a:solidFill>
                <a:srgbClr val="007BB9"/>
              </a:solidFill>
              <a:latin typeface="HYWenHei-85W" panose="00020600040101010101" pitchFamily="18" charset="-128"/>
              <a:ea typeface="HYWenHei-85W" panose="00020600040101010101" pitchFamily="18" charset="-128"/>
              <a:cs typeface="HYWenHei-85W" panose="00020600040101010101" pitchFamily="18" charset="-128"/>
            </a:endParaRPr>
          </a:p>
        </p:txBody>
      </p:sp>
      <p:sp>
        <p:nvSpPr>
          <p:cNvPr id="1122" name="TextBox 1121">
            <a:extLst>
              <a:ext uri="{FF2B5EF4-FFF2-40B4-BE49-F238E27FC236}">
                <a16:creationId xmlns:a16="http://schemas.microsoft.com/office/drawing/2014/main" id="{1C8F0CDE-9E9B-E902-AE78-8057BF8440C1}"/>
              </a:ext>
            </a:extLst>
          </p:cNvPr>
          <p:cNvSpPr txBox="1"/>
          <p:nvPr/>
        </p:nvSpPr>
        <p:spPr>
          <a:xfrm>
            <a:off x="6263512" y="3169307"/>
            <a:ext cx="2598369" cy="461665"/>
          </a:xfrm>
          <a:prstGeom prst="rect">
            <a:avLst/>
          </a:prstGeom>
          <a:noFill/>
        </p:spPr>
        <p:txBody>
          <a:bodyPr wrap="square">
            <a:spAutoFit/>
          </a:bodyPr>
          <a:lstStyle/>
          <a:p>
            <a:pPr algn="ctr"/>
            <a:r>
              <a:rPr lang="en-US" sz="2400" smtClean="0">
                <a:solidFill>
                  <a:srgbClr val="007BB9"/>
                </a:solidFill>
                <a:latin typeface="HYWenHei-85W" panose="00020600040101010101" pitchFamily="18" charset="-128"/>
                <a:ea typeface="HYWenHei-85W" panose="00020600040101010101" pitchFamily="18" charset="-128"/>
                <a:cs typeface="HYWenHei-85W" panose="00020600040101010101" pitchFamily="18" charset="-128"/>
              </a:rPr>
              <a:t>Admin</a:t>
            </a:r>
            <a:endParaRPr lang="en-US" sz="2400">
              <a:solidFill>
                <a:srgbClr val="007BB9"/>
              </a:solidFill>
              <a:latin typeface="HYWenHei-85W" panose="00020600040101010101" pitchFamily="18" charset="-128"/>
              <a:ea typeface="HYWenHei-85W" panose="00020600040101010101" pitchFamily="18" charset="-128"/>
              <a:cs typeface="HYWenHei-85W" panose="00020600040101010101" pitchFamily="18" charset="-128"/>
            </a:endParaRPr>
          </a:p>
        </p:txBody>
      </p:sp>
      <p:sp>
        <p:nvSpPr>
          <p:cNvPr id="1124" name="TextBox 1123">
            <a:extLst>
              <a:ext uri="{FF2B5EF4-FFF2-40B4-BE49-F238E27FC236}">
                <a16:creationId xmlns:a16="http://schemas.microsoft.com/office/drawing/2014/main" id="{5AB88311-CB43-3E28-1C45-5DCDEE153F0E}"/>
              </a:ext>
            </a:extLst>
          </p:cNvPr>
          <p:cNvSpPr txBox="1"/>
          <p:nvPr/>
        </p:nvSpPr>
        <p:spPr>
          <a:xfrm>
            <a:off x="296823" y="3857410"/>
            <a:ext cx="2677144" cy="830997"/>
          </a:xfrm>
          <a:prstGeom prst="rect">
            <a:avLst/>
          </a:prstGeom>
          <a:noFill/>
        </p:spPr>
        <p:txBody>
          <a:bodyPr wrap="square">
            <a:spAutoFit/>
          </a:bodyPr>
          <a:lstStyle/>
          <a:p>
            <a:pPr marL="0" lvl="0" indent="0" algn="l" rtl="0">
              <a:spcBef>
                <a:spcPts val="600"/>
              </a:spcBef>
              <a:spcAft>
                <a:spcPts val="0"/>
              </a:spcAft>
              <a:buNone/>
            </a:pPr>
            <a:r>
              <a:rPr lang="en-US" sz="1600" smtClean="0">
                <a:latin typeface="HYWenHei-85W" panose="00020600040101010101" pitchFamily="18" charset="-128"/>
                <a:ea typeface="HYWenHei-85W" panose="00020600040101010101" pitchFamily="18" charset="-128"/>
                <a:cs typeface="HYWenHei-85W" panose="00020600040101010101" pitchFamily="18" charset="-128"/>
              </a:rPr>
              <a:t>Tận hưởng âm nhạc trực tuyến và ngoại tuyến</a:t>
            </a:r>
            <a:endParaRPr lang="en-US" sz="1600">
              <a:latin typeface="HYWenHei-85W" panose="00020600040101010101" pitchFamily="18" charset="-128"/>
              <a:ea typeface="HYWenHei-85W" panose="00020600040101010101" pitchFamily="18" charset="-128"/>
              <a:cs typeface="HYWenHei-85W" panose="00020600040101010101" pitchFamily="18" charset="-128"/>
            </a:endParaRPr>
          </a:p>
        </p:txBody>
      </p:sp>
      <p:sp>
        <p:nvSpPr>
          <p:cNvPr id="1125" name="TextBox 1124">
            <a:extLst>
              <a:ext uri="{FF2B5EF4-FFF2-40B4-BE49-F238E27FC236}">
                <a16:creationId xmlns:a16="http://schemas.microsoft.com/office/drawing/2014/main" id="{1B547C6E-7166-877A-7F48-43BCE798FC17}"/>
              </a:ext>
            </a:extLst>
          </p:cNvPr>
          <p:cNvSpPr txBox="1"/>
          <p:nvPr/>
        </p:nvSpPr>
        <p:spPr>
          <a:xfrm>
            <a:off x="3253332" y="3863979"/>
            <a:ext cx="2835743" cy="584775"/>
          </a:xfrm>
          <a:prstGeom prst="rect">
            <a:avLst/>
          </a:prstGeom>
          <a:noFill/>
        </p:spPr>
        <p:txBody>
          <a:bodyPr wrap="square">
            <a:spAutoFit/>
          </a:bodyPr>
          <a:lstStyle/>
          <a:p>
            <a:pPr marL="0" lvl="0" indent="0" algn="l" rtl="0">
              <a:spcBef>
                <a:spcPts val="600"/>
              </a:spcBef>
              <a:spcAft>
                <a:spcPts val="0"/>
              </a:spcAft>
              <a:buNone/>
            </a:pPr>
            <a:r>
              <a:rPr lang="en-US" sz="1600" smtClean="0">
                <a:latin typeface="HYWenHei-85W" panose="00020600040101010101" pitchFamily="18" charset="-128"/>
                <a:ea typeface="HYWenHei-85W" panose="00020600040101010101" pitchFamily="18" charset="-128"/>
                <a:cs typeface="HYWenHei-85W" panose="00020600040101010101" pitchFamily="18" charset="-128"/>
              </a:rPr>
              <a:t>Tìm kiếm theo bài hát, nghệ sĩ, </a:t>
            </a:r>
            <a:r>
              <a:rPr lang="en-US" sz="1600" smtClean="0">
                <a:latin typeface="HYWenHei-85W" panose="00020600040101010101" pitchFamily="18" charset="-128"/>
                <a:ea typeface="HYWenHei-85W" panose="00020600040101010101" pitchFamily="18" charset="-128"/>
                <a:cs typeface="HYWenHei-85W" panose="00020600040101010101" pitchFamily="18" charset="-128"/>
              </a:rPr>
              <a:t>album</a:t>
            </a:r>
            <a:r>
              <a:rPr lang="en-US" sz="1600" smtClean="0">
                <a:latin typeface="HYWenHei-85W" panose="00020600040101010101" pitchFamily="18" charset="-128"/>
                <a:ea typeface="HYWenHei-85W" panose="00020600040101010101" pitchFamily="18" charset="-128"/>
                <a:cs typeface="HYWenHei-85W" panose="00020600040101010101" pitchFamily="18" charset="-128"/>
              </a:rPr>
              <a:t>,...</a:t>
            </a:r>
            <a:endParaRPr lang="en-US" sz="1600">
              <a:latin typeface="HYWenHei-85W" panose="00020600040101010101" pitchFamily="18" charset="-128"/>
              <a:ea typeface="HYWenHei-85W" panose="00020600040101010101" pitchFamily="18" charset="-128"/>
              <a:cs typeface="HYWenHei-85W" panose="00020600040101010101" pitchFamily="18" charset="-128"/>
            </a:endParaRPr>
          </a:p>
        </p:txBody>
      </p:sp>
      <p:sp>
        <p:nvSpPr>
          <p:cNvPr id="1126" name="TextBox 1125">
            <a:extLst>
              <a:ext uri="{FF2B5EF4-FFF2-40B4-BE49-F238E27FC236}">
                <a16:creationId xmlns:a16="http://schemas.microsoft.com/office/drawing/2014/main" id="{9EF79B40-9846-F977-F203-3D8C55BB2DF6}"/>
              </a:ext>
            </a:extLst>
          </p:cNvPr>
          <p:cNvSpPr txBox="1"/>
          <p:nvPr/>
        </p:nvSpPr>
        <p:spPr>
          <a:xfrm>
            <a:off x="6263512" y="3857410"/>
            <a:ext cx="2772806" cy="907941"/>
          </a:xfrm>
          <a:prstGeom prst="rect">
            <a:avLst/>
          </a:prstGeom>
          <a:noFill/>
        </p:spPr>
        <p:txBody>
          <a:bodyPr wrap="square">
            <a:spAutoFit/>
          </a:bodyPr>
          <a:lstStyle/>
          <a:p>
            <a:pPr lvl="0">
              <a:spcBef>
                <a:spcPts val="600"/>
              </a:spcBef>
            </a:pPr>
            <a:r>
              <a:rPr lang="en-US" sz="1600">
                <a:latin typeface="HYWenHei-85W" panose="00020600040101010101" pitchFamily="18" charset="-128"/>
                <a:ea typeface="HYWenHei-85W" panose="00020600040101010101" pitchFamily="18" charset="-128"/>
                <a:cs typeface="HYWenHei-85W" panose="00020600040101010101" pitchFamily="18" charset="-128"/>
              </a:rPr>
              <a:t>Quản lý nội dung: </a:t>
            </a:r>
            <a:r>
              <a:rPr lang="en-US" sz="1600" smtClean="0">
                <a:latin typeface="HYWenHei-85W" panose="00020600040101010101" pitchFamily="18" charset="-128"/>
                <a:ea typeface="HYWenHei-85W" panose="00020600040101010101" pitchFamily="18" charset="-128"/>
                <a:cs typeface="HYWenHei-85W" panose="00020600040101010101" pitchFamily="18" charset="-128"/>
              </a:rPr>
              <a:t>bài hát, nghệ sĩ, tài </a:t>
            </a:r>
            <a:r>
              <a:rPr lang="en-US" sz="1600" smtClean="0">
                <a:latin typeface="HYWenHei-85W" panose="00020600040101010101" pitchFamily="18" charset="-128"/>
                <a:ea typeface="HYWenHei-85W" panose="00020600040101010101" pitchFamily="18" charset="-128"/>
                <a:cs typeface="HYWenHei-85W" panose="00020600040101010101" pitchFamily="18" charset="-128"/>
              </a:rPr>
              <a:t>khoản</a:t>
            </a:r>
            <a:r>
              <a:rPr lang="en-US" sz="1600" smtClean="0">
                <a:latin typeface="HYWenHei-85W" panose="00020600040101010101" pitchFamily="18" charset="-128"/>
                <a:ea typeface="HYWenHei-85W" panose="00020600040101010101" pitchFamily="18" charset="-128"/>
                <a:cs typeface="HYWenHei-85W" panose="00020600040101010101" pitchFamily="18" charset="-128"/>
              </a:rPr>
              <a:t>,...</a:t>
            </a:r>
            <a:endParaRPr lang="en-US" sz="1600">
              <a:latin typeface="HYWenHei-85W" panose="00020600040101010101" pitchFamily="18" charset="-128"/>
              <a:ea typeface="HYWenHei-85W" panose="00020600040101010101" pitchFamily="18" charset="-128"/>
              <a:cs typeface="HYWenHei-85W" panose="00020600040101010101" pitchFamily="18" charset="-128"/>
            </a:endParaRPr>
          </a:p>
          <a:p>
            <a:pPr lvl="0">
              <a:spcBef>
                <a:spcPts val="600"/>
              </a:spcBef>
            </a:pPr>
            <a:r>
              <a:rPr lang="en-US" sz="1600">
                <a:latin typeface="HYWenHei-85W" panose="00020600040101010101" pitchFamily="18" charset="-128"/>
                <a:ea typeface="HYWenHei-85W" panose="00020600040101010101" pitchFamily="18" charset="-128"/>
                <a:cs typeface="HYWenHei-85W" panose="00020600040101010101" pitchFamily="18" charset="-128"/>
              </a:rPr>
              <a:t>Thống kê số liệu</a:t>
            </a:r>
          </a:p>
        </p:txBody>
      </p:sp>
      <p:pic>
        <p:nvPicPr>
          <p:cNvPr id="4098" name="Picture 2" descr="Listen to Music Together: Top Music Sync Apps to Party With Friends Online  - Headphonest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8892" y="1079580"/>
            <a:ext cx="1759771" cy="1759771"/>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Free Icon | Setting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57640" y="1119360"/>
            <a:ext cx="1642403" cy="1642403"/>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descr="Search - Free Tools and utensils icon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79902" y="1127015"/>
            <a:ext cx="1634748" cy="163474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Google Shape;379;p14"/>
          <p:cNvSpPr txBox="1">
            <a:spLocks noGrp="1"/>
          </p:cNvSpPr>
          <p:nvPr>
            <p:ph type="ctrTitle" idx="4294967295"/>
          </p:nvPr>
        </p:nvSpPr>
        <p:spPr>
          <a:xfrm>
            <a:off x="371474" y="269875"/>
            <a:ext cx="4540377" cy="622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3600" b="1">
                <a:latin typeface="HYWenHei-85W" panose="00020600040101010101" pitchFamily="18" charset="-128"/>
                <a:ea typeface="HYWenHei-85W" panose="00020600040101010101" pitchFamily="18" charset="-128"/>
                <a:cs typeface="HYWenHei-85W" panose="00020600040101010101" pitchFamily="18" charset="-128"/>
              </a:rPr>
              <a:t>Công cụ hỗ trợ</a:t>
            </a:r>
            <a:endParaRPr sz="3600" b="1">
              <a:latin typeface="HYWenHei-85W" panose="00020600040101010101" pitchFamily="18" charset="-128"/>
              <a:ea typeface="HYWenHei-85W" panose="00020600040101010101" pitchFamily="18" charset="-128"/>
              <a:cs typeface="HYWenHei-85W" panose="00020600040101010101" pitchFamily="18" charset="-128"/>
            </a:endParaRPr>
          </a:p>
        </p:txBody>
      </p:sp>
      <p:sp>
        <p:nvSpPr>
          <p:cNvPr id="381" name="Google Shape;381;p14"/>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5</a:t>
            </a:fld>
            <a:endParaRPr/>
          </a:p>
        </p:txBody>
      </p:sp>
      <p:pic>
        <p:nvPicPr>
          <p:cNvPr id="15" name="Picture 14">
            <a:extLst>
              <a:ext uri="{FF2B5EF4-FFF2-40B4-BE49-F238E27FC236}">
                <a16:creationId xmlns:a16="http://schemas.microsoft.com/office/drawing/2014/main" id="{0D7855FB-36A7-0927-BAC0-4459C55B4AE0}"/>
              </a:ext>
            </a:extLst>
          </p:cNvPr>
          <p:cNvPicPr>
            <a:picLocks noChangeAspect="1"/>
          </p:cNvPicPr>
          <p:nvPr/>
        </p:nvPicPr>
        <p:blipFill>
          <a:blip r:embed="rId3"/>
          <a:stretch>
            <a:fillRect/>
          </a:stretch>
        </p:blipFill>
        <p:spPr>
          <a:xfrm>
            <a:off x="6223495" y="1674769"/>
            <a:ext cx="1684757" cy="1684757"/>
          </a:xfrm>
          <a:prstGeom prst="rect">
            <a:avLst/>
          </a:prstGeom>
        </p:spPr>
      </p:pic>
      <p:pic>
        <p:nvPicPr>
          <p:cNvPr id="17" name="Picture 16">
            <a:extLst>
              <a:ext uri="{FF2B5EF4-FFF2-40B4-BE49-F238E27FC236}">
                <a16:creationId xmlns:a16="http://schemas.microsoft.com/office/drawing/2014/main" id="{BF585E3B-EB90-37C5-1A8E-7B7DDB9D8D79}"/>
              </a:ext>
            </a:extLst>
          </p:cNvPr>
          <p:cNvPicPr>
            <a:picLocks noChangeAspect="1"/>
          </p:cNvPicPr>
          <p:nvPr/>
        </p:nvPicPr>
        <p:blipFill>
          <a:blip r:embed="rId4"/>
          <a:stretch>
            <a:fillRect/>
          </a:stretch>
        </p:blipFill>
        <p:spPr>
          <a:xfrm>
            <a:off x="3492565" y="1791557"/>
            <a:ext cx="1567969" cy="1567969"/>
          </a:xfrm>
          <a:prstGeom prst="rect">
            <a:avLst/>
          </a:prstGeom>
        </p:spPr>
      </p:pic>
      <p:pic>
        <p:nvPicPr>
          <p:cNvPr id="3074" name="Picture 2" descr="Jetpack Compose Tutorial for Android: Getting Started | raywenderlich.com"/>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0365" y="1739554"/>
            <a:ext cx="1679239" cy="1672719"/>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DA5DB397-B7D7-505E-98E7-E25946C8B307}"/>
              </a:ext>
            </a:extLst>
          </p:cNvPr>
          <p:cNvSpPr txBox="1"/>
          <p:nvPr/>
        </p:nvSpPr>
        <p:spPr>
          <a:xfrm>
            <a:off x="704065" y="3682643"/>
            <a:ext cx="1643399" cy="954107"/>
          </a:xfrm>
          <a:prstGeom prst="rect">
            <a:avLst/>
          </a:prstGeom>
          <a:noFill/>
        </p:spPr>
        <p:txBody>
          <a:bodyPr wrap="none" rtlCol="0">
            <a:spAutoFit/>
          </a:bodyPr>
          <a:lstStyle/>
          <a:p>
            <a:pPr algn="ctr"/>
            <a:r>
              <a:rPr lang="en-US" sz="2800" b="1" smtClean="0">
                <a:solidFill>
                  <a:schemeClr val="accent5"/>
                </a:solidFill>
                <a:latin typeface="HYWenHei-85W" panose="00020600040101010101" pitchFamily="18" charset="-128"/>
                <a:ea typeface="HYWenHei-85W" panose="00020600040101010101" pitchFamily="18" charset="-128"/>
                <a:cs typeface="HYWenHei-85W" panose="00020600040101010101" pitchFamily="18" charset="-128"/>
              </a:rPr>
              <a:t>Android</a:t>
            </a:r>
            <a:br>
              <a:rPr lang="en-US" sz="2800" b="1" smtClean="0">
                <a:solidFill>
                  <a:schemeClr val="accent5"/>
                </a:solidFill>
                <a:latin typeface="HYWenHei-85W" panose="00020600040101010101" pitchFamily="18" charset="-128"/>
                <a:ea typeface="HYWenHei-85W" panose="00020600040101010101" pitchFamily="18" charset="-128"/>
                <a:cs typeface="HYWenHei-85W" panose="00020600040101010101" pitchFamily="18" charset="-128"/>
              </a:rPr>
            </a:br>
            <a:r>
              <a:rPr lang="en-US" sz="2800" b="1" smtClean="0">
                <a:solidFill>
                  <a:schemeClr val="accent5"/>
                </a:solidFill>
                <a:latin typeface="HYWenHei-85W" panose="00020600040101010101" pitchFamily="18" charset="-128"/>
                <a:ea typeface="HYWenHei-85W" panose="00020600040101010101" pitchFamily="18" charset="-128"/>
                <a:cs typeface="HYWenHei-85W" panose="00020600040101010101" pitchFamily="18" charset="-128"/>
              </a:rPr>
              <a:t>Studio</a:t>
            </a:r>
            <a:endParaRPr lang="en-US" sz="2800" b="1">
              <a:solidFill>
                <a:schemeClr val="accent5"/>
              </a:solidFill>
              <a:latin typeface="HYWenHei-85W" panose="00020600040101010101" pitchFamily="18" charset="-128"/>
              <a:ea typeface="HYWenHei-85W" panose="00020600040101010101" pitchFamily="18" charset="-128"/>
              <a:cs typeface="HYWenHei-85W" panose="00020600040101010101" pitchFamily="18" charset="-128"/>
            </a:endParaRPr>
          </a:p>
        </p:txBody>
      </p:sp>
      <p:sp>
        <p:nvSpPr>
          <p:cNvPr id="8" name="TextBox 7">
            <a:extLst>
              <a:ext uri="{FF2B5EF4-FFF2-40B4-BE49-F238E27FC236}">
                <a16:creationId xmlns:a16="http://schemas.microsoft.com/office/drawing/2014/main" id="{DA5DB397-B7D7-505E-98E7-E25946C8B307}"/>
              </a:ext>
            </a:extLst>
          </p:cNvPr>
          <p:cNvSpPr txBox="1"/>
          <p:nvPr/>
        </p:nvSpPr>
        <p:spPr>
          <a:xfrm>
            <a:off x="3902889" y="3898086"/>
            <a:ext cx="747320" cy="523220"/>
          </a:xfrm>
          <a:prstGeom prst="rect">
            <a:avLst/>
          </a:prstGeom>
          <a:noFill/>
        </p:spPr>
        <p:txBody>
          <a:bodyPr wrap="none" rtlCol="0">
            <a:spAutoFit/>
          </a:bodyPr>
          <a:lstStyle/>
          <a:p>
            <a:pPr algn="ctr"/>
            <a:r>
              <a:rPr lang="en-US" sz="2800" b="1" smtClean="0">
                <a:solidFill>
                  <a:srgbClr val="FF0000"/>
                </a:solidFill>
                <a:latin typeface="HYWenHei-85W" panose="00020600040101010101" pitchFamily="18" charset="-128"/>
                <a:ea typeface="HYWenHei-85W" panose="00020600040101010101" pitchFamily="18" charset="-128"/>
                <a:cs typeface="HYWenHei-85W" panose="00020600040101010101" pitchFamily="18" charset="-128"/>
              </a:rPr>
              <a:t>Git</a:t>
            </a:r>
            <a:endParaRPr lang="en-US" sz="2800" b="1">
              <a:solidFill>
                <a:srgbClr val="FF0000"/>
              </a:solidFill>
              <a:latin typeface="HYWenHei-85W" panose="00020600040101010101" pitchFamily="18" charset="-128"/>
              <a:ea typeface="HYWenHei-85W" panose="00020600040101010101" pitchFamily="18" charset="-128"/>
              <a:cs typeface="HYWenHei-85W" panose="00020600040101010101" pitchFamily="18" charset="-128"/>
            </a:endParaRPr>
          </a:p>
        </p:txBody>
      </p:sp>
      <p:sp>
        <p:nvSpPr>
          <p:cNvPr id="9" name="TextBox 8">
            <a:extLst>
              <a:ext uri="{FF2B5EF4-FFF2-40B4-BE49-F238E27FC236}">
                <a16:creationId xmlns:a16="http://schemas.microsoft.com/office/drawing/2014/main" id="{DA5DB397-B7D7-505E-98E7-E25946C8B307}"/>
              </a:ext>
            </a:extLst>
          </p:cNvPr>
          <p:cNvSpPr txBox="1"/>
          <p:nvPr/>
        </p:nvSpPr>
        <p:spPr>
          <a:xfrm>
            <a:off x="6322720" y="3898086"/>
            <a:ext cx="1486305" cy="523220"/>
          </a:xfrm>
          <a:prstGeom prst="rect">
            <a:avLst/>
          </a:prstGeom>
          <a:noFill/>
        </p:spPr>
        <p:txBody>
          <a:bodyPr wrap="none" rtlCol="0">
            <a:spAutoFit/>
          </a:bodyPr>
          <a:lstStyle/>
          <a:p>
            <a:pPr algn="ctr"/>
            <a:r>
              <a:rPr lang="en-US" sz="2800" b="1">
                <a:solidFill>
                  <a:schemeClr val="tx1"/>
                </a:solidFill>
                <a:latin typeface="HYWenHei-85W" panose="00020600040101010101" pitchFamily="18" charset="-128"/>
                <a:ea typeface="HYWenHei-85W" panose="00020600040101010101" pitchFamily="18" charset="-128"/>
                <a:cs typeface="HYWenHei-85W" panose="00020600040101010101" pitchFamily="18" charset="-128"/>
              </a:rPr>
              <a:t>G</a:t>
            </a:r>
            <a:r>
              <a:rPr lang="en-US" sz="2800" b="1" smtClean="0">
                <a:solidFill>
                  <a:schemeClr val="tx1"/>
                </a:solidFill>
                <a:latin typeface="HYWenHei-85W" panose="00020600040101010101" pitchFamily="18" charset="-128"/>
                <a:ea typeface="HYWenHei-85W" panose="00020600040101010101" pitchFamily="18" charset="-128"/>
                <a:cs typeface="HYWenHei-85W" panose="00020600040101010101" pitchFamily="18" charset="-128"/>
              </a:rPr>
              <a:t>itHub</a:t>
            </a:r>
            <a:endParaRPr lang="en-US" sz="2800" b="1">
              <a:solidFill>
                <a:schemeClr val="tx1"/>
              </a:solidFill>
              <a:latin typeface="HYWenHei-85W" panose="00020600040101010101" pitchFamily="18" charset="-128"/>
              <a:ea typeface="HYWenHei-85W" panose="00020600040101010101" pitchFamily="18" charset="-128"/>
              <a:cs typeface="HYWenHei-85W" panose="00020600040101010101" pitchFamily="18" charset="-128"/>
            </a:endParaRPr>
          </a:p>
        </p:txBody>
      </p:sp>
    </p:spTree>
    <p:extLst>
      <p:ext uri="{BB962C8B-B14F-4D97-AF65-F5344CB8AC3E}">
        <p14:creationId xmlns:p14="http://schemas.microsoft.com/office/powerpoint/2010/main" val="3909880223"/>
      </p:ext>
    </p:extLst>
  </p:cSld>
  <p:clrMapOvr>
    <a:masterClrMapping/>
  </p:clrMapOvr>
</p:sld>
</file>

<file path=ppt/theme/theme1.xml><?xml version="1.0" encoding="utf-8"?>
<a:theme xmlns:a="http://schemas.openxmlformats.org/drawingml/2006/main" name="Gaoler template">
  <a:themeElements>
    <a:clrScheme name="Custom 347">
      <a:dk1>
        <a:srgbClr val="3A3F50"/>
      </a:dk1>
      <a:lt1>
        <a:srgbClr val="FFFFFF"/>
      </a:lt1>
      <a:dk2>
        <a:srgbClr val="757B89"/>
      </a:dk2>
      <a:lt2>
        <a:srgbClr val="E9EAF2"/>
      </a:lt2>
      <a:accent1>
        <a:srgbClr val="00B5DD"/>
      </a:accent1>
      <a:accent2>
        <a:srgbClr val="007BB9"/>
      </a:accent2>
      <a:accent3>
        <a:srgbClr val="8C50FF"/>
      </a:accent3>
      <a:accent4>
        <a:srgbClr val="FF4D4D"/>
      </a:accent4>
      <a:accent5>
        <a:srgbClr val="F9CB07"/>
      </a:accent5>
      <a:accent6>
        <a:srgbClr val="A6CE28"/>
      </a:accent6>
      <a:hlink>
        <a:srgbClr val="007BB9"/>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76</TotalTime>
  <Words>97</Words>
  <Application>Microsoft Office PowerPoint</Application>
  <PresentationFormat>On-screen Show (16:9)</PresentationFormat>
  <Paragraphs>28</Paragraphs>
  <Slides>5</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Raleway Thin</vt:lpstr>
      <vt:lpstr>HYWenHei-85W</vt:lpstr>
      <vt:lpstr>Calibri</vt:lpstr>
      <vt:lpstr>Barlow Light</vt:lpstr>
      <vt:lpstr>Arial</vt:lpstr>
      <vt:lpstr>Gaoler template</vt:lpstr>
      <vt:lpstr>ỨNG DỤNG  NGHE NHẠC TRỰC TUYẾN</vt:lpstr>
      <vt:lpstr>PowerPoint Presentation</vt:lpstr>
      <vt:lpstr>Công nghệ sử dụng</vt:lpstr>
      <vt:lpstr>Giới thiệu chung</vt:lpstr>
      <vt:lpstr>Công cụ hỗ trợ</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CHUỖI ỨNG DỤNG MUA BÁN VÀ QUẢN LÝ CỬA HÀNG</dc:title>
  <cp:lastModifiedBy>Admin</cp:lastModifiedBy>
  <cp:revision>15</cp:revision>
  <dcterms:modified xsi:type="dcterms:W3CDTF">2022-11-08T12:32:00Z</dcterms:modified>
</cp:coreProperties>
</file>