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57" r:id="rId3"/>
    <p:sldId id="302" r:id="rId4"/>
    <p:sldId id="303" r:id="rId5"/>
    <p:sldId id="304" r:id="rId6"/>
    <p:sldId id="307" r:id="rId7"/>
    <p:sldId id="305" r:id="rId8"/>
    <p:sldId id="312" r:id="rId9"/>
    <p:sldId id="306" r:id="rId10"/>
    <p:sldId id="308" r:id="rId11"/>
    <p:sldId id="309" r:id="rId12"/>
    <p:sldId id="310" r:id="rId13"/>
    <p:sldId id="264" r:id="rId14"/>
  </p:sldIdLst>
  <p:sldSz cx="9144000" cy="5143500" type="screen16x9"/>
  <p:notesSz cx="6858000" cy="9144000"/>
  <p:embeddedFontLst>
    <p:embeddedFont>
      <p:font typeface="Lexend Deca" panose="020B0604020202020204" charset="0"/>
      <p:regular r:id="rId16"/>
      <p:bold r:id="rId17"/>
    </p:embeddedFont>
    <p:embeddedFont>
      <p:font typeface="Lexend Deca Medium" panose="020B0604020202020204" charset="0"/>
      <p:regular r:id="rId18"/>
      <p:bold r:id="rId19"/>
    </p:embeddedFont>
    <p:embeddedFont>
      <p:font typeface="Metrophobic"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408DDD-9561-4698-8F34-1AE55A4D5FA1}">
  <a:tblStyle styleId="{6C408DDD-9561-4698-8F34-1AE55A4D5F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551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843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324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11d64e80a0f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11d64e80a0f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6753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22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70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769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291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11d64e80a0f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11d64e80a0f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21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522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321700" y="1104000"/>
            <a:ext cx="6102300" cy="2172300"/>
          </a:xfrm>
          <a:prstGeom prst="rect">
            <a:avLst/>
          </a:prstGeom>
        </p:spPr>
        <p:txBody>
          <a:bodyPr spcFirstLastPara="1" wrap="square" lIns="91425" tIns="0" rIns="91425" bIns="0"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21700" y="3313225"/>
            <a:ext cx="4764300" cy="4821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rot="-5400000">
            <a:off x="-952675" y="1711850"/>
            <a:ext cx="4407000" cy="1716600"/>
          </a:xfrm>
          <a:prstGeom prst="round2SameRect">
            <a:avLst>
              <a:gd name="adj1" fmla="val 2036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6"/>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0"/>
            <a:ext cx="9144000" cy="5143500"/>
          </a:xfrm>
          <a:prstGeom prst="rect">
            <a:avLst/>
          </a:prstGeom>
          <a:solidFill>
            <a:srgbClr val="FF6A92">
              <a:alpha val="3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5587500" y="1205970"/>
            <a:ext cx="2659500" cy="1066500"/>
          </a:xfrm>
          <a:prstGeom prst="rect">
            <a:avLst/>
          </a:prstGeom>
        </p:spPr>
        <p:txBody>
          <a:bodyPr spcFirstLastPara="1" wrap="square" lIns="91425" tIns="0" rIns="91425" bIns="0" anchor="ctr" anchorCtr="0">
            <a:noAutofit/>
          </a:bodyPr>
          <a:lstStyle>
            <a:lvl1pPr marL="457200" lvl="0" indent="-228600" algn="ctr">
              <a:lnSpc>
                <a:spcPct val="100000"/>
              </a:lnSpc>
              <a:spcBef>
                <a:spcPts val="0"/>
              </a:spcBef>
              <a:spcAft>
                <a:spcPts val="0"/>
              </a:spcAft>
              <a:buSzPts val="2300"/>
              <a:buFont typeface="Lexend Deca Medium"/>
              <a:buNone/>
              <a:defRPr sz="2300">
                <a:latin typeface="Lexend Deca Medium"/>
                <a:ea typeface="Lexend Deca Medium"/>
                <a:cs typeface="Lexend Deca Medium"/>
                <a:sym typeface="Lexend Deca Medium"/>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TITLE_ONLY_2">
    <p:bg>
      <p:bgPr>
        <a:gradFill>
          <a:gsLst>
            <a:gs pos="0">
              <a:schemeClr val="lt2"/>
            </a:gs>
            <a:gs pos="50000">
              <a:schemeClr val="dk1"/>
            </a:gs>
            <a:gs pos="100000">
              <a:schemeClr val="dk2"/>
            </a:gs>
          </a:gsLst>
          <a:path path="circle">
            <a:fillToRect l="50000" t="50000" r="50000" b="50000"/>
          </a:path>
          <a:tileRect/>
        </a:gradFill>
        <a:effectLst/>
      </p:bgPr>
    </p:bg>
    <p:spTree>
      <p:nvGrpSpPr>
        <p:cNvPr id="1" name="Shape 182"/>
        <p:cNvGrpSpPr/>
        <p:nvPr/>
      </p:nvGrpSpPr>
      <p:grpSpPr>
        <a:xfrm>
          <a:off x="0" y="0"/>
          <a:ext cx="0" cy="0"/>
          <a:chOff x="0" y="0"/>
          <a:chExt cx="0" cy="0"/>
        </a:xfrm>
      </p:grpSpPr>
      <p:sp>
        <p:nvSpPr>
          <p:cNvPr id="183" name="Google Shape;183;p23"/>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TITLE_ONLY_3">
    <p:bg>
      <p:bgPr>
        <a:gradFill>
          <a:gsLst>
            <a:gs pos="0">
              <a:schemeClr val="dk2"/>
            </a:gs>
            <a:gs pos="2000">
              <a:schemeClr val="dk2"/>
            </a:gs>
            <a:gs pos="50000">
              <a:schemeClr val="dk1"/>
            </a:gs>
            <a:gs pos="100000">
              <a:schemeClr val="lt2"/>
            </a:gs>
          </a:gsLst>
          <a:path path="circle">
            <a:fillToRect l="50000" t="50000" r="50000" b="50000"/>
          </a:path>
          <a:tileRect/>
        </a:gradFill>
        <a:effectLst/>
      </p:bgPr>
    </p:bg>
    <p:spTree>
      <p:nvGrpSpPr>
        <p:cNvPr id="1" name="Shape 185"/>
        <p:cNvGrpSpPr/>
        <p:nvPr/>
      </p:nvGrpSpPr>
      <p:grpSpPr>
        <a:xfrm>
          <a:off x="0" y="0"/>
          <a:ext cx="0" cy="0"/>
          <a:chOff x="0" y="0"/>
          <a:chExt cx="0" cy="0"/>
        </a:xfrm>
      </p:grpSpPr>
      <p:sp>
        <p:nvSpPr>
          <p:cNvPr id="186" name="Google Shape;186;p24"/>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2000">
              <a:schemeClr val="dk2"/>
            </a:gs>
            <a:gs pos="50000">
              <a:schemeClr val="dk1"/>
            </a:gs>
            <a:gs pos="100000">
              <a:schemeClr val="lt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998350" y="540000"/>
            <a:ext cx="6425700" cy="477600"/>
          </a:xfrm>
          <a:prstGeom prst="rect">
            <a:avLst/>
          </a:prstGeom>
          <a:noFill/>
          <a:ln>
            <a:noFill/>
          </a:ln>
        </p:spPr>
        <p:txBody>
          <a:bodyPr spcFirstLastPara="1" wrap="square" lIns="91425" tIns="0" rIns="91425" bIns="0" anchor="t" anchorCtr="0">
            <a:noAutofit/>
          </a:bodyPr>
          <a:lstStyle>
            <a:lvl1pPr lv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0" rIns="91425" bIns="0" anchor="t" anchorCtr="0">
            <a:noAutofit/>
          </a:bodyPr>
          <a:lstStyle>
            <a:lvl1pPr marL="457200" lvl="0"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1pPr>
            <a:lvl2pPr marL="914400" lvl="1"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2pPr>
            <a:lvl3pPr marL="1371600" lvl="2"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3pPr>
            <a:lvl4pPr marL="1828800" lvl="3"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4pPr>
            <a:lvl5pPr marL="2286000" lvl="4"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5pPr>
            <a:lvl6pPr marL="2743200" lvl="5"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6pPr>
            <a:lvl7pPr marL="3200400" lvl="6"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7pPr>
            <a:lvl8pPr marL="3657600" lvl="7"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8pPr>
            <a:lvl9pPr marL="4114800" lvl="8"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8" r:id="rId4"/>
    <p:sldLayoutId id="2147483669" r:id="rId5"/>
    <p:sldLayoutId id="214748367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ctrTitle"/>
          </p:nvPr>
        </p:nvSpPr>
        <p:spPr>
          <a:xfrm>
            <a:off x="2349226" y="1397028"/>
            <a:ext cx="6102300" cy="1912668"/>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2900" dirty="0">
                <a:solidFill>
                  <a:schemeClr val="tx1"/>
                </a:solidFill>
              </a:rPr>
              <a:t>Khoá luận tốt nghiệp</a:t>
            </a:r>
            <a:br>
              <a:rPr lang="en" sz="2900" dirty="0">
                <a:solidFill>
                  <a:schemeClr val="tx1"/>
                </a:solidFill>
              </a:rPr>
            </a:br>
            <a:br>
              <a:rPr lang="en" sz="2900" dirty="0">
                <a:solidFill>
                  <a:schemeClr val="dk2"/>
                </a:solidFill>
              </a:rPr>
            </a:br>
            <a:r>
              <a:rPr lang="en" sz="3200" dirty="0">
                <a:solidFill>
                  <a:schemeClr val="dk2"/>
                </a:solidFill>
              </a:rPr>
              <a:t>Xây dựng ứng dụng</a:t>
            </a:r>
            <a:endParaRPr sz="3200" dirty="0">
              <a:solidFill>
                <a:schemeClr val="dk2"/>
              </a:solidFill>
            </a:endParaRPr>
          </a:p>
          <a:p>
            <a:pPr marL="0" lvl="0" indent="0" algn="ctr" rtl="0">
              <a:spcBef>
                <a:spcPts val="0"/>
              </a:spcBef>
              <a:spcAft>
                <a:spcPts val="0"/>
              </a:spcAft>
              <a:buNone/>
            </a:pPr>
            <a:r>
              <a:rPr lang="en-US" sz="3200" dirty="0">
                <a:solidFill>
                  <a:schemeClr val="lt2"/>
                </a:solidFill>
              </a:rPr>
              <a:t>n</a:t>
            </a:r>
            <a:r>
              <a:rPr lang="en" sz="3200" dirty="0">
                <a:solidFill>
                  <a:schemeClr val="lt2"/>
                </a:solidFill>
              </a:rPr>
              <a:t>ghe nhạc trực tuyến</a:t>
            </a:r>
            <a:endParaRPr sz="3200" dirty="0"/>
          </a:p>
        </p:txBody>
      </p:sp>
      <p:sp>
        <p:nvSpPr>
          <p:cNvPr id="199" name="Google Shape;199;p28"/>
          <p:cNvSpPr txBox="1">
            <a:spLocks noGrp="1"/>
          </p:cNvSpPr>
          <p:nvPr>
            <p:ph type="subTitle" idx="1"/>
          </p:nvPr>
        </p:nvSpPr>
        <p:spPr>
          <a:xfrm>
            <a:off x="2349226" y="3483631"/>
            <a:ext cx="6102299" cy="386976"/>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GVHD: ThS. Nguyễn Thuỷ An</a:t>
            </a:r>
            <a:endParaRPr dirty="0"/>
          </a:p>
        </p:txBody>
      </p:sp>
      <p:grpSp>
        <p:nvGrpSpPr>
          <p:cNvPr id="200" name="Google Shape;200;p28"/>
          <p:cNvGrpSpPr/>
          <p:nvPr/>
        </p:nvGrpSpPr>
        <p:grpSpPr>
          <a:xfrm>
            <a:off x="3974600" y="4154930"/>
            <a:ext cx="4113600" cy="146102"/>
            <a:chOff x="3974600" y="4154930"/>
            <a:chExt cx="4113600" cy="146102"/>
          </a:xfrm>
        </p:grpSpPr>
        <p:sp>
          <p:nvSpPr>
            <p:cNvPr id="201" name="Google Shape;201;p28"/>
            <p:cNvSpPr/>
            <p:nvPr/>
          </p:nvSpPr>
          <p:spPr>
            <a:xfrm>
              <a:off x="3974600" y="4214463"/>
              <a:ext cx="4113600" cy="39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3974600" y="421450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4519857" y="415493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4564265" y="4199395"/>
              <a:ext cx="57228"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28"/>
          <p:cNvGrpSpPr/>
          <p:nvPr/>
        </p:nvGrpSpPr>
        <p:grpSpPr>
          <a:xfrm>
            <a:off x="2402125" y="3986650"/>
            <a:ext cx="1314377" cy="482094"/>
            <a:chOff x="2402125" y="3986650"/>
            <a:chExt cx="1314377" cy="482094"/>
          </a:xfrm>
        </p:grpSpPr>
        <p:sp>
          <p:nvSpPr>
            <p:cNvPr id="206" name="Google Shape;206;p28"/>
            <p:cNvSpPr/>
            <p:nvPr/>
          </p:nvSpPr>
          <p:spPr>
            <a:xfrm>
              <a:off x="2821234" y="3986650"/>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3003288" y="4154642"/>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3084404" y="4154642"/>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3455209" y="4097008"/>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3557397" y="4199776"/>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3606281" y="4199776"/>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2402125" y="4097008"/>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2511679" y="4199776"/>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2504268" y="4199776"/>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8"/>
          <p:cNvGrpSpPr/>
          <p:nvPr/>
        </p:nvGrpSpPr>
        <p:grpSpPr>
          <a:xfrm>
            <a:off x="723837" y="552000"/>
            <a:ext cx="1244188" cy="1640915"/>
            <a:chOff x="723837" y="552000"/>
            <a:chExt cx="1244188" cy="1640915"/>
          </a:xfrm>
        </p:grpSpPr>
        <p:sp>
          <p:nvSpPr>
            <p:cNvPr id="216" name="Google Shape;216;p28"/>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28"/>
            <p:cNvGrpSpPr/>
            <p:nvPr/>
          </p:nvGrpSpPr>
          <p:grpSpPr>
            <a:xfrm>
              <a:off x="729630" y="1968358"/>
              <a:ext cx="255615" cy="224557"/>
              <a:chOff x="6184139" y="1980808"/>
              <a:chExt cx="451696" cy="396814"/>
            </a:xfrm>
          </p:grpSpPr>
          <p:sp>
            <p:nvSpPr>
              <p:cNvPr id="220" name="Google Shape;220;p28"/>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28"/>
            <p:cNvGrpSpPr/>
            <p:nvPr/>
          </p:nvGrpSpPr>
          <p:grpSpPr>
            <a:xfrm>
              <a:off x="729630" y="975085"/>
              <a:ext cx="255615" cy="254967"/>
              <a:chOff x="6184139" y="1220827"/>
              <a:chExt cx="451696" cy="450552"/>
            </a:xfrm>
          </p:grpSpPr>
          <p:sp>
            <p:nvSpPr>
              <p:cNvPr id="223" name="Google Shape;223;p28"/>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28"/>
            <p:cNvGrpSpPr/>
            <p:nvPr/>
          </p:nvGrpSpPr>
          <p:grpSpPr>
            <a:xfrm>
              <a:off x="723837" y="1482615"/>
              <a:ext cx="267223" cy="233165"/>
              <a:chOff x="6908262" y="1240186"/>
              <a:chExt cx="472209" cy="412024"/>
            </a:xfrm>
          </p:grpSpPr>
          <p:sp>
            <p:nvSpPr>
              <p:cNvPr id="227" name="Google Shape;227;p28"/>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28"/>
            <p:cNvSpPr txBox="1"/>
            <p:nvPr/>
          </p:nvSpPr>
          <p:spPr>
            <a:xfrm>
              <a:off x="1085175" y="1029513"/>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SVTH</a:t>
              </a:r>
              <a:endParaRPr sz="1100" dirty="0">
                <a:solidFill>
                  <a:schemeClr val="dk1"/>
                </a:solidFill>
                <a:latin typeface="Lexend Deca"/>
                <a:ea typeface="Lexend Deca"/>
                <a:cs typeface="Lexend Deca"/>
                <a:sym typeface="Lexend Deca"/>
              </a:endParaRPr>
            </a:p>
          </p:txBody>
        </p:sp>
        <p:sp>
          <p:nvSpPr>
            <p:cNvPr id="236" name="Google Shape;236;p28"/>
            <p:cNvSpPr txBox="1"/>
            <p:nvPr/>
          </p:nvSpPr>
          <p:spPr>
            <a:xfrm>
              <a:off x="1085175" y="1526138"/>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Mục tiêu</a:t>
              </a:r>
              <a:endParaRPr sz="1100" dirty="0">
                <a:solidFill>
                  <a:schemeClr val="dk1"/>
                </a:solidFill>
                <a:latin typeface="Lexend Deca"/>
                <a:ea typeface="Lexend Deca"/>
                <a:cs typeface="Lexend Deca"/>
                <a:sym typeface="Lexend Deca"/>
              </a:endParaRPr>
            </a:p>
          </p:txBody>
        </p:sp>
        <p:sp>
          <p:nvSpPr>
            <p:cNvPr id="237" name="Google Shape;237;p28"/>
            <p:cNvSpPr txBox="1"/>
            <p:nvPr/>
          </p:nvSpPr>
          <p:spPr>
            <a:xfrm>
              <a:off x="1085175" y="2007575"/>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Công nghệ</a:t>
              </a:r>
              <a:endParaRPr sz="1100" dirty="0">
                <a:solidFill>
                  <a:schemeClr val="dk1"/>
                </a:solidFill>
                <a:latin typeface="Lexend Deca"/>
                <a:ea typeface="Lexend Deca"/>
                <a:cs typeface="Lexend Deca"/>
                <a:sym typeface="Lexend Deca"/>
              </a:endParaRPr>
            </a:p>
          </p:txBody>
        </p:sp>
        <p:cxnSp>
          <p:nvCxnSpPr>
            <p:cNvPr id="238" name="Google Shape;238;p28"/>
            <p:cNvCxnSpPr/>
            <p:nvPr/>
          </p:nvCxnSpPr>
          <p:spPr>
            <a:xfrm>
              <a:off x="729625" y="1355100"/>
              <a:ext cx="1238400" cy="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28"/>
            <p:cNvCxnSpPr/>
            <p:nvPr/>
          </p:nvCxnSpPr>
          <p:spPr>
            <a:xfrm>
              <a:off x="729625" y="1845525"/>
              <a:ext cx="1238400" cy="0"/>
            </a:xfrm>
            <a:prstGeom prst="straightConnector1">
              <a:avLst/>
            </a:prstGeom>
            <a:noFill/>
            <a:ln w="9525" cap="flat" cmpd="sng">
              <a:solidFill>
                <a:schemeClr val="dk1"/>
              </a:solidFill>
              <a:prstDash val="solid"/>
              <a:round/>
              <a:headEnd type="none" w="med" len="med"/>
              <a:tailEnd type="none" w="med" len="med"/>
            </a:ln>
          </p:spPr>
        </p:cxnSp>
      </p:grpSp>
      <p:grpSp>
        <p:nvGrpSpPr>
          <p:cNvPr id="240" name="Google Shape;240;p28"/>
          <p:cNvGrpSpPr/>
          <p:nvPr/>
        </p:nvGrpSpPr>
        <p:grpSpPr>
          <a:xfrm>
            <a:off x="2468048" y="747270"/>
            <a:ext cx="599322" cy="250348"/>
            <a:chOff x="2465285" y="552003"/>
            <a:chExt cx="599322" cy="250348"/>
          </a:xfrm>
        </p:grpSpPr>
        <p:sp>
          <p:nvSpPr>
            <p:cNvPr id="241" name="Google Shape;241;p28"/>
            <p:cNvSpPr/>
            <p:nvPr/>
          </p:nvSpPr>
          <p:spPr>
            <a:xfrm>
              <a:off x="2465285"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2569277"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243" name="Google Shape;243;p28"/>
            <p:cNvSpPr/>
            <p:nvPr/>
          </p:nvSpPr>
          <p:spPr>
            <a:xfrm flipH="1">
              <a:off x="2808974"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flipH="1">
              <a:off x="2912966"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sp>
        <p:nvSpPr>
          <p:cNvPr id="245" name="Google Shape;245;p28"/>
          <p:cNvSpPr txBox="1"/>
          <p:nvPr/>
        </p:nvSpPr>
        <p:spPr>
          <a:xfrm>
            <a:off x="3455209" y="626296"/>
            <a:ext cx="3470215" cy="54433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vi-VN" sz="1100" dirty="0">
                <a:solidFill>
                  <a:schemeClr val="dk1"/>
                </a:solidFill>
                <a:latin typeface="Lexend Deca"/>
                <a:ea typeface="Lexend Deca"/>
                <a:cs typeface="Lexend Deca"/>
                <a:sym typeface="Lexend Deca"/>
              </a:rPr>
              <a:t>TRƯỜNG ĐH SƯ PHẠM KỸ THUẬT TP.HCM</a:t>
            </a:r>
          </a:p>
          <a:p>
            <a:pPr marL="0" lvl="0" indent="0" algn="l" rtl="0">
              <a:spcBef>
                <a:spcPts val="0"/>
              </a:spcBef>
              <a:spcAft>
                <a:spcPts val="0"/>
              </a:spcAft>
              <a:buNone/>
            </a:pPr>
            <a:r>
              <a:rPr lang="vi-VN" sz="1100" dirty="0">
                <a:solidFill>
                  <a:schemeClr val="dk1"/>
                </a:solidFill>
                <a:latin typeface="Lexend Deca"/>
                <a:ea typeface="Lexend Deca"/>
                <a:cs typeface="Lexend Deca"/>
                <a:sym typeface="Lexend Deca"/>
              </a:rPr>
              <a:t>KHOA CÔNG NGHỆ THÔNG TIN</a:t>
            </a:r>
          </a:p>
          <a:p>
            <a:pPr marL="0" lvl="0" indent="0" algn="l" rtl="0">
              <a:spcBef>
                <a:spcPts val="0"/>
              </a:spcBef>
              <a:spcAft>
                <a:spcPts val="0"/>
              </a:spcAft>
              <a:buNone/>
            </a:pPr>
            <a:r>
              <a:rPr lang="vi-VN" sz="1100" dirty="0">
                <a:solidFill>
                  <a:schemeClr val="dk1"/>
                </a:solidFill>
                <a:latin typeface="Lexend Deca"/>
                <a:ea typeface="Lexend Deca"/>
                <a:cs typeface="Lexend Deca"/>
                <a:sym typeface="Lexend Deca"/>
              </a:rPr>
              <a:t>BỘ MÔN CÔNG NGHỆ PHẦN MỀM</a:t>
            </a:r>
            <a:endParaRPr sz="1100" dirty="0">
              <a:solidFill>
                <a:schemeClr val="dk1"/>
              </a:solidFill>
              <a:latin typeface="Lexend Deca"/>
              <a:ea typeface="Lexend Deca"/>
              <a:cs typeface="Lexend Deca"/>
              <a:sym typeface="Lexend Deca"/>
            </a:endParaRPr>
          </a:p>
        </p:txBody>
      </p:sp>
      <p:cxnSp>
        <p:nvCxnSpPr>
          <p:cNvPr id="4" name="Google Shape;239;p28">
            <a:extLst>
              <a:ext uri="{FF2B5EF4-FFF2-40B4-BE49-F238E27FC236}">
                <a16:creationId xmlns:a16="http://schemas.microsoft.com/office/drawing/2014/main" id="{3C4F917E-B5D6-C95D-96EE-E03435E9CF7E}"/>
              </a:ext>
            </a:extLst>
          </p:cNvPr>
          <p:cNvCxnSpPr/>
          <p:nvPr/>
        </p:nvCxnSpPr>
        <p:spPr>
          <a:xfrm>
            <a:off x="719995" y="2298606"/>
            <a:ext cx="1238400" cy="0"/>
          </a:xfrm>
          <a:prstGeom prst="straightConnector1">
            <a:avLst/>
          </a:prstGeom>
          <a:noFill/>
          <a:ln w="9525" cap="flat" cmpd="sng">
            <a:solidFill>
              <a:schemeClr val="dk1"/>
            </a:solidFill>
            <a:prstDash val="solid"/>
            <a:round/>
            <a:headEnd type="none" w="med" len="med"/>
            <a:tailEnd type="none" w="med" len="med"/>
          </a:ln>
        </p:spPr>
      </p:cxnSp>
      <p:sp>
        <p:nvSpPr>
          <p:cNvPr id="6" name="Google Shape;237;p28">
            <a:extLst>
              <a:ext uri="{FF2B5EF4-FFF2-40B4-BE49-F238E27FC236}">
                <a16:creationId xmlns:a16="http://schemas.microsoft.com/office/drawing/2014/main" id="{76310EE6-0C47-05B9-42F1-9CE194D7F429}"/>
              </a:ext>
            </a:extLst>
          </p:cNvPr>
          <p:cNvSpPr txBox="1"/>
          <p:nvPr/>
        </p:nvSpPr>
        <p:spPr>
          <a:xfrm>
            <a:off x="1091700" y="2497466"/>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Chức năng</a:t>
            </a:r>
            <a:endParaRPr sz="1100" dirty="0">
              <a:solidFill>
                <a:schemeClr val="dk1"/>
              </a:solidFill>
              <a:latin typeface="Lexend Deca"/>
              <a:ea typeface="Lexend Deca"/>
              <a:cs typeface="Lexend Deca"/>
              <a:sym typeface="Lexend Deca"/>
            </a:endParaRPr>
          </a:p>
        </p:txBody>
      </p:sp>
      <p:sp>
        <p:nvSpPr>
          <p:cNvPr id="9" name="Google Shape;237;p28">
            <a:extLst>
              <a:ext uri="{FF2B5EF4-FFF2-40B4-BE49-F238E27FC236}">
                <a16:creationId xmlns:a16="http://schemas.microsoft.com/office/drawing/2014/main" id="{D6FD1182-5DF2-F296-1294-F8AB9D1E74CB}"/>
              </a:ext>
            </a:extLst>
          </p:cNvPr>
          <p:cNvSpPr txBox="1"/>
          <p:nvPr/>
        </p:nvSpPr>
        <p:spPr>
          <a:xfrm>
            <a:off x="1091695" y="2949100"/>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CSDL</a:t>
            </a:r>
          </a:p>
          <a:p>
            <a:pPr marL="0" lvl="0" indent="0" algn="l" rtl="0">
              <a:spcBef>
                <a:spcPts val="0"/>
              </a:spcBef>
              <a:spcAft>
                <a:spcPts val="0"/>
              </a:spcAft>
              <a:buNone/>
            </a:pPr>
            <a:endParaRPr sz="1100" dirty="0">
              <a:solidFill>
                <a:schemeClr val="dk1"/>
              </a:solidFill>
              <a:latin typeface="Lexend Deca"/>
              <a:ea typeface="Lexend Deca"/>
              <a:cs typeface="Lexend Deca"/>
              <a:sym typeface="Lexend Deca"/>
            </a:endParaRPr>
          </a:p>
        </p:txBody>
      </p:sp>
      <p:cxnSp>
        <p:nvCxnSpPr>
          <p:cNvPr id="10" name="Google Shape;239;p28">
            <a:extLst>
              <a:ext uri="{FF2B5EF4-FFF2-40B4-BE49-F238E27FC236}">
                <a16:creationId xmlns:a16="http://schemas.microsoft.com/office/drawing/2014/main" id="{F73A1E5A-70A1-FA65-4403-7ADEF357C630}"/>
              </a:ext>
            </a:extLst>
          </p:cNvPr>
          <p:cNvCxnSpPr/>
          <p:nvPr/>
        </p:nvCxnSpPr>
        <p:spPr>
          <a:xfrm>
            <a:off x="736145" y="2787050"/>
            <a:ext cx="1238400" cy="0"/>
          </a:xfrm>
          <a:prstGeom prst="straightConnector1">
            <a:avLst/>
          </a:prstGeom>
          <a:noFill/>
          <a:ln w="9525" cap="flat" cmpd="sng">
            <a:solidFill>
              <a:schemeClr val="dk1"/>
            </a:solidFill>
            <a:prstDash val="solid"/>
            <a:round/>
            <a:headEnd type="none" w="med" len="med"/>
            <a:tailEnd type="none" w="med" len="med"/>
          </a:ln>
        </p:spPr>
      </p:cxnSp>
      <p:sp>
        <p:nvSpPr>
          <p:cNvPr id="15" name="Google Shape;237;p28">
            <a:extLst>
              <a:ext uri="{FF2B5EF4-FFF2-40B4-BE49-F238E27FC236}">
                <a16:creationId xmlns:a16="http://schemas.microsoft.com/office/drawing/2014/main" id="{982AFBCB-8904-649C-9F00-808C216DC555}"/>
              </a:ext>
            </a:extLst>
          </p:cNvPr>
          <p:cNvSpPr txBox="1"/>
          <p:nvPr/>
        </p:nvSpPr>
        <p:spPr>
          <a:xfrm>
            <a:off x="1085175" y="3440971"/>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Kết luận</a:t>
            </a:r>
          </a:p>
        </p:txBody>
      </p:sp>
      <p:cxnSp>
        <p:nvCxnSpPr>
          <p:cNvPr id="16" name="Google Shape;239;p28">
            <a:extLst>
              <a:ext uri="{FF2B5EF4-FFF2-40B4-BE49-F238E27FC236}">
                <a16:creationId xmlns:a16="http://schemas.microsoft.com/office/drawing/2014/main" id="{21E90DD6-C885-FD01-CF0D-DE2777A0DE23}"/>
              </a:ext>
            </a:extLst>
          </p:cNvPr>
          <p:cNvCxnSpPr/>
          <p:nvPr/>
        </p:nvCxnSpPr>
        <p:spPr>
          <a:xfrm>
            <a:off x="729625" y="3278921"/>
            <a:ext cx="1238400" cy="0"/>
          </a:xfrm>
          <a:prstGeom prst="straightConnector1">
            <a:avLst/>
          </a:prstGeom>
          <a:noFill/>
          <a:ln w="9525" cap="flat" cmpd="sng">
            <a:solidFill>
              <a:schemeClr val="dk1"/>
            </a:solidFill>
            <a:prstDash val="solid"/>
            <a:round/>
            <a:headEnd type="none" w="med" len="med"/>
            <a:tailEnd type="none" w="med" len="med"/>
          </a:ln>
        </p:spPr>
      </p:cxnSp>
      <p:grpSp>
        <p:nvGrpSpPr>
          <p:cNvPr id="25" name="Google Shape;1900;p52">
            <a:extLst>
              <a:ext uri="{FF2B5EF4-FFF2-40B4-BE49-F238E27FC236}">
                <a16:creationId xmlns:a16="http://schemas.microsoft.com/office/drawing/2014/main" id="{C694CE62-F4EC-72E1-81E4-8187F6247AA0}"/>
              </a:ext>
            </a:extLst>
          </p:cNvPr>
          <p:cNvGrpSpPr/>
          <p:nvPr/>
        </p:nvGrpSpPr>
        <p:grpSpPr>
          <a:xfrm>
            <a:off x="692474" y="2422153"/>
            <a:ext cx="299291" cy="237182"/>
            <a:chOff x="3981492" y="4152938"/>
            <a:chExt cx="451658" cy="449932"/>
          </a:xfrm>
        </p:grpSpPr>
        <p:sp>
          <p:nvSpPr>
            <p:cNvPr id="26" name="Google Shape;1901;p52">
              <a:extLst>
                <a:ext uri="{FF2B5EF4-FFF2-40B4-BE49-F238E27FC236}">
                  <a16:creationId xmlns:a16="http://schemas.microsoft.com/office/drawing/2014/main" id="{571B0764-FBD1-645A-6ADA-C18C1CAAA515}"/>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02;p52">
              <a:extLst>
                <a:ext uri="{FF2B5EF4-FFF2-40B4-BE49-F238E27FC236}">
                  <a16:creationId xmlns:a16="http://schemas.microsoft.com/office/drawing/2014/main" id="{FA154D86-5472-5984-7D08-0B42A917B2A5}"/>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03;p52">
              <a:extLst>
                <a:ext uri="{FF2B5EF4-FFF2-40B4-BE49-F238E27FC236}">
                  <a16:creationId xmlns:a16="http://schemas.microsoft.com/office/drawing/2014/main" id="{D67CC633-1950-3AC6-2ADE-6AE4C7D3FECF}"/>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04;p52">
              <a:extLst>
                <a:ext uri="{FF2B5EF4-FFF2-40B4-BE49-F238E27FC236}">
                  <a16:creationId xmlns:a16="http://schemas.microsoft.com/office/drawing/2014/main" id="{938FF674-141B-F2AE-B450-C091AE608838}"/>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05;p52">
              <a:extLst>
                <a:ext uri="{FF2B5EF4-FFF2-40B4-BE49-F238E27FC236}">
                  <a16:creationId xmlns:a16="http://schemas.microsoft.com/office/drawing/2014/main" id="{E92043A3-AF54-53DF-C307-38098646370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06;p52">
              <a:extLst>
                <a:ext uri="{FF2B5EF4-FFF2-40B4-BE49-F238E27FC236}">
                  <a16:creationId xmlns:a16="http://schemas.microsoft.com/office/drawing/2014/main" id="{7454865F-F5D4-864C-A208-5C503C29378E}"/>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07;p52">
              <a:extLst>
                <a:ext uri="{FF2B5EF4-FFF2-40B4-BE49-F238E27FC236}">
                  <a16:creationId xmlns:a16="http://schemas.microsoft.com/office/drawing/2014/main" id="{D3482CB3-F87D-EFE8-05BA-C7E3B075C060}"/>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149;p52">
            <a:extLst>
              <a:ext uri="{FF2B5EF4-FFF2-40B4-BE49-F238E27FC236}">
                <a16:creationId xmlns:a16="http://schemas.microsoft.com/office/drawing/2014/main" id="{9DACF117-8EB5-21F7-993B-75705292BAF5}"/>
              </a:ext>
            </a:extLst>
          </p:cNvPr>
          <p:cNvGrpSpPr/>
          <p:nvPr/>
        </p:nvGrpSpPr>
        <p:grpSpPr>
          <a:xfrm>
            <a:off x="750390" y="2907582"/>
            <a:ext cx="264504" cy="220417"/>
            <a:chOff x="3247451" y="1953008"/>
            <a:chExt cx="451029" cy="451702"/>
          </a:xfrm>
        </p:grpSpPr>
        <p:sp>
          <p:nvSpPr>
            <p:cNvPr id="34" name="Google Shape;2150;p52">
              <a:extLst>
                <a:ext uri="{FF2B5EF4-FFF2-40B4-BE49-F238E27FC236}">
                  <a16:creationId xmlns:a16="http://schemas.microsoft.com/office/drawing/2014/main" id="{94340C5B-CDC8-4AD6-DBA5-D19CCA447E19}"/>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1;p52">
              <a:extLst>
                <a:ext uri="{FF2B5EF4-FFF2-40B4-BE49-F238E27FC236}">
                  <a16:creationId xmlns:a16="http://schemas.microsoft.com/office/drawing/2014/main" id="{547FDF71-F773-E59D-9EAE-34C84BCA988E}"/>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2;p52">
              <a:extLst>
                <a:ext uri="{FF2B5EF4-FFF2-40B4-BE49-F238E27FC236}">
                  <a16:creationId xmlns:a16="http://schemas.microsoft.com/office/drawing/2014/main" id="{C0B1E5F0-569C-D746-0F3E-A638FC5855C6}"/>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3;p52">
              <a:extLst>
                <a:ext uri="{FF2B5EF4-FFF2-40B4-BE49-F238E27FC236}">
                  <a16:creationId xmlns:a16="http://schemas.microsoft.com/office/drawing/2014/main" id="{1B22C72B-2FAC-5ED6-175C-350A0E2F5376}"/>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54;p52">
              <a:extLst>
                <a:ext uri="{FF2B5EF4-FFF2-40B4-BE49-F238E27FC236}">
                  <a16:creationId xmlns:a16="http://schemas.microsoft.com/office/drawing/2014/main" id="{DEDD80DD-5F7F-6B55-D627-6768E0FD0E22}"/>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55;p52">
              <a:extLst>
                <a:ext uri="{FF2B5EF4-FFF2-40B4-BE49-F238E27FC236}">
                  <a16:creationId xmlns:a16="http://schemas.microsoft.com/office/drawing/2014/main" id="{99E8ABC8-6AC5-B334-8F39-9E2F6654BB9B}"/>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56;p52">
              <a:extLst>
                <a:ext uri="{FF2B5EF4-FFF2-40B4-BE49-F238E27FC236}">
                  <a16:creationId xmlns:a16="http://schemas.microsoft.com/office/drawing/2014/main" id="{FA530634-5133-62B7-3DCF-5E6EED5B20E8}"/>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57;p52">
              <a:extLst>
                <a:ext uri="{FF2B5EF4-FFF2-40B4-BE49-F238E27FC236}">
                  <a16:creationId xmlns:a16="http://schemas.microsoft.com/office/drawing/2014/main" id="{DE97B078-A215-5EB4-486D-8DFFCD87758A}"/>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2261;p52">
            <a:extLst>
              <a:ext uri="{FF2B5EF4-FFF2-40B4-BE49-F238E27FC236}">
                <a16:creationId xmlns:a16="http://schemas.microsoft.com/office/drawing/2014/main" id="{9473A5A6-01F8-F4B3-19A9-9AB5FCCB1314}"/>
              </a:ext>
            </a:extLst>
          </p:cNvPr>
          <p:cNvGrpSpPr/>
          <p:nvPr/>
        </p:nvGrpSpPr>
        <p:grpSpPr>
          <a:xfrm>
            <a:off x="736145" y="3384637"/>
            <a:ext cx="239576" cy="240677"/>
            <a:chOff x="3997990" y="1220350"/>
            <a:chExt cx="419949" cy="451696"/>
          </a:xfrm>
        </p:grpSpPr>
        <p:sp>
          <p:nvSpPr>
            <p:cNvPr id="43" name="Google Shape;2262;p52">
              <a:extLst>
                <a:ext uri="{FF2B5EF4-FFF2-40B4-BE49-F238E27FC236}">
                  <a16:creationId xmlns:a16="http://schemas.microsoft.com/office/drawing/2014/main" id="{A0EBACF8-9463-2663-A0EE-C367254C6421}"/>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3;p52">
              <a:extLst>
                <a:ext uri="{FF2B5EF4-FFF2-40B4-BE49-F238E27FC236}">
                  <a16:creationId xmlns:a16="http://schemas.microsoft.com/office/drawing/2014/main" id="{D0A2D60F-0F4D-57B7-F527-4DFDE7CB284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4;p52">
              <a:extLst>
                <a:ext uri="{FF2B5EF4-FFF2-40B4-BE49-F238E27FC236}">
                  <a16:creationId xmlns:a16="http://schemas.microsoft.com/office/drawing/2014/main" id="{D8C8A579-58CC-0B1E-4882-1C887B24A337}"/>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5;p52">
              <a:extLst>
                <a:ext uri="{FF2B5EF4-FFF2-40B4-BE49-F238E27FC236}">
                  <a16:creationId xmlns:a16="http://schemas.microsoft.com/office/drawing/2014/main" id="{8D2ACD00-EDCF-63C0-06D4-91ECE8FFDA19}"/>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66;p52">
              <a:extLst>
                <a:ext uri="{FF2B5EF4-FFF2-40B4-BE49-F238E27FC236}">
                  <a16:creationId xmlns:a16="http://schemas.microsoft.com/office/drawing/2014/main" id="{432D6DF7-4258-5A93-1A9F-9E136605B553}"/>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67;p52">
              <a:extLst>
                <a:ext uri="{FF2B5EF4-FFF2-40B4-BE49-F238E27FC236}">
                  <a16:creationId xmlns:a16="http://schemas.microsoft.com/office/drawing/2014/main" id="{058F10CA-2B83-1187-4346-0D1C4B1F0E8D}"/>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68;p52">
              <a:extLst>
                <a:ext uri="{FF2B5EF4-FFF2-40B4-BE49-F238E27FC236}">
                  <a16:creationId xmlns:a16="http://schemas.microsoft.com/office/drawing/2014/main" id="{2AB37972-533C-7F5D-E5B7-89A796734EB5}"/>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69;p52">
              <a:extLst>
                <a:ext uri="{FF2B5EF4-FFF2-40B4-BE49-F238E27FC236}">
                  <a16:creationId xmlns:a16="http://schemas.microsoft.com/office/drawing/2014/main" id="{FDFB47B2-1C21-2CE8-4BBF-99391587E546}"/>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0;p52">
              <a:extLst>
                <a:ext uri="{FF2B5EF4-FFF2-40B4-BE49-F238E27FC236}">
                  <a16:creationId xmlns:a16="http://schemas.microsoft.com/office/drawing/2014/main" id="{E3427112-CBEB-C3ED-6DC3-CA16C64069C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71;p52">
              <a:extLst>
                <a:ext uri="{FF2B5EF4-FFF2-40B4-BE49-F238E27FC236}">
                  <a16:creationId xmlns:a16="http://schemas.microsoft.com/office/drawing/2014/main" id="{060FC569-54D7-C87D-A8FF-04C1B80A834B}"/>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72;p52">
              <a:extLst>
                <a:ext uri="{FF2B5EF4-FFF2-40B4-BE49-F238E27FC236}">
                  <a16:creationId xmlns:a16="http://schemas.microsoft.com/office/drawing/2014/main" id="{3B64E323-99E7-426D-E99B-637A8F4E3021}"/>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73;p52">
              <a:extLst>
                <a:ext uri="{FF2B5EF4-FFF2-40B4-BE49-F238E27FC236}">
                  <a16:creationId xmlns:a16="http://schemas.microsoft.com/office/drawing/2014/main" id="{7921C67B-3861-C18D-0259-367BEA65005E}"/>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74;p52">
              <a:extLst>
                <a:ext uri="{FF2B5EF4-FFF2-40B4-BE49-F238E27FC236}">
                  <a16:creationId xmlns:a16="http://schemas.microsoft.com/office/drawing/2014/main" id="{836378FE-F6CD-4BAA-4003-EF970426B5EA}"/>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2" name="Picture 61">
            <a:extLst>
              <a:ext uri="{FF2B5EF4-FFF2-40B4-BE49-F238E27FC236}">
                <a16:creationId xmlns:a16="http://schemas.microsoft.com/office/drawing/2014/main" id="{4F41840F-D6A9-10F4-A9DC-D67F281CA2F9}"/>
              </a:ext>
            </a:extLst>
          </p:cNvPr>
          <p:cNvPicPr>
            <a:picLocks noChangeAspect="1"/>
          </p:cNvPicPr>
          <p:nvPr/>
        </p:nvPicPr>
        <p:blipFill>
          <a:blip r:embed="rId3"/>
          <a:stretch>
            <a:fillRect/>
          </a:stretch>
        </p:blipFill>
        <p:spPr>
          <a:xfrm>
            <a:off x="6593701" y="554378"/>
            <a:ext cx="496182" cy="636131"/>
          </a:xfrm>
          <a:prstGeom prst="rect">
            <a:avLst/>
          </a:prstGeom>
        </p:spPr>
      </p:pic>
      <p:sp>
        <p:nvSpPr>
          <p:cNvPr id="2" name="Google Shape;298;p30">
            <a:extLst>
              <a:ext uri="{FF2B5EF4-FFF2-40B4-BE49-F238E27FC236}">
                <a16:creationId xmlns:a16="http://schemas.microsoft.com/office/drawing/2014/main" id="{EE6DA165-C01C-58FE-F430-478299FA8AD3}"/>
              </a:ext>
            </a:extLst>
          </p:cNvPr>
          <p:cNvSpPr txBox="1">
            <a:spLocks/>
          </p:cNvSpPr>
          <p:nvPr/>
        </p:nvSpPr>
        <p:spPr>
          <a:xfrm>
            <a:off x="8619460" y="4854109"/>
            <a:ext cx="524540" cy="289391"/>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1pPr>
            <a:lvl2pPr marR="0" lvl="1"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2pPr>
            <a:lvl3pPr marR="0" lvl="2"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3pPr>
            <a:lvl4pPr marR="0" lvl="3"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4pPr>
            <a:lvl5pPr marR="0" lvl="4"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5pPr>
            <a:lvl6pPr marR="0" lvl="5"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6pPr>
            <a:lvl7pPr marR="0" lvl="6"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7pPr>
            <a:lvl8pPr marR="0" lvl="7"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8pPr>
            <a:lvl9pPr marR="0" lvl="8"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9pPr>
          </a:lstStyle>
          <a:p>
            <a:pPr algn="ctr"/>
            <a:r>
              <a:rPr lang="en" sz="2000"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Kết luận</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a:solidFill>
            <a:schemeClr val="bg2">
              <a:lumMod val="60000"/>
              <a:lumOff val="40000"/>
            </a:schemeClr>
          </a:solidFill>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402;p32">
            <a:extLst>
              <a:ext uri="{FF2B5EF4-FFF2-40B4-BE49-F238E27FC236}">
                <a16:creationId xmlns:a16="http://schemas.microsoft.com/office/drawing/2014/main" id="{90CAA2BF-155F-2A4F-80D8-0FBED6EBF669}"/>
              </a:ext>
            </a:extLst>
          </p:cNvPr>
          <p:cNvSpPr txBox="1">
            <a:spLocks/>
          </p:cNvSpPr>
          <p:nvPr/>
        </p:nvSpPr>
        <p:spPr>
          <a:xfrm>
            <a:off x="1635601" y="1188883"/>
            <a:ext cx="3078618"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800" dirty="0" err="1">
                <a:solidFill>
                  <a:schemeClr val="accent6"/>
                </a:solidFill>
                <a:latin typeface="Metrophobic" panose="020B0604020202020204" charset="0"/>
              </a:rPr>
              <a:t>Ưu</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điểm</a:t>
            </a:r>
            <a:r>
              <a:rPr lang="en-US" sz="1800" dirty="0">
                <a:solidFill>
                  <a:schemeClr val="accent6"/>
                </a:solidFill>
                <a:latin typeface="Metrophobic" panose="020B0604020202020204" charset="0"/>
              </a:rPr>
              <a:t>:</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Giao diện đơn giản, thân thiện và dễ sử dụng.</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Tổ chức ứng dụng rõ ràng, chặt chẽ.</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Các chức năng dễ tiếp cận và sử dụng.</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Chạy được trên nhiều phiên bản Android.</a:t>
            </a:r>
          </a:p>
        </p:txBody>
      </p:sp>
      <p:sp>
        <p:nvSpPr>
          <p:cNvPr id="12" name="Google Shape;402;p32">
            <a:extLst>
              <a:ext uri="{FF2B5EF4-FFF2-40B4-BE49-F238E27FC236}">
                <a16:creationId xmlns:a16="http://schemas.microsoft.com/office/drawing/2014/main" id="{F70F76B0-1AC2-9772-13E7-61B539B84949}"/>
              </a:ext>
            </a:extLst>
          </p:cNvPr>
          <p:cNvSpPr txBox="1">
            <a:spLocks/>
          </p:cNvSpPr>
          <p:nvPr/>
        </p:nvSpPr>
        <p:spPr>
          <a:xfrm>
            <a:off x="5325151" y="1187916"/>
            <a:ext cx="3078618"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800" dirty="0" err="1">
                <a:solidFill>
                  <a:schemeClr val="accent6"/>
                </a:solidFill>
                <a:latin typeface="Metrophobic" panose="020B0604020202020204" charset="0"/>
              </a:rPr>
              <a:t>Nhược</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điểm</a:t>
            </a:r>
            <a:r>
              <a:rPr lang="en-US" sz="1800" dirty="0">
                <a:solidFill>
                  <a:schemeClr val="accent6"/>
                </a:solidFill>
                <a:latin typeface="Metrophobic" panose="020B0604020202020204" charset="0"/>
              </a:rPr>
              <a:t>:</a:t>
            </a:r>
          </a:p>
          <a:p>
            <a:pPr marL="285750" indent="-285750" algn="just">
              <a:buClr>
                <a:schemeClr val="tx1"/>
              </a:buClr>
              <a:buFont typeface="Arial" panose="020B0604020202020204" pitchFamily="34" charset="0"/>
              <a:buChar char="•"/>
            </a:pPr>
            <a:r>
              <a:rPr lang="vi-VN" sz="1800" dirty="0">
                <a:solidFill>
                  <a:schemeClr val="accent6"/>
                </a:solidFill>
                <a:latin typeface="Metrophobic" panose="020B0604020202020204" charset="0"/>
              </a:rPr>
              <a:t>Ứng dụng chưa có các tính năng nâng cao (sử dụng AI và ML đề xuất cho người dùng, đăng nhập với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các</a:t>
            </a:r>
            <a:r>
              <a:rPr lang="vi-VN" sz="1800" dirty="0">
                <a:solidFill>
                  <a:schemeClr val="accent6"/>
                </a:solidFill>
                <a:latin typeface="Metrophobic" panose="020B0604020202020204" charset="0"/>
              </a:rPr>
              <a:t> tài khoản mạng xã hội phổ biến hiện nay</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như</a:t>
            </a:r>
            <a:r>
              <a:rPr lang="en-US" sz="1800" dirty="0">
                <a:solidFill>
                  <a:schemeClr val="accent6"/>
                </a:solidFill>
                <a:latin typeface="Metrophobic" panose="020B0604020202020204" charset="0"/>
              </a:rPr>
              <a:t> Facebook, Twitter,…</a:t>
            </a:r>
            <a:r>
              <a:rPr lang="vi-VN" sz="1800" dirty="0">
                <a:solidFill>
                  <a:schemeClr val="accent6"/>
                </a:solidFill>
                <a:latin typeface="Metrophobic" panose="020B0604020202020204" charset="0"/>
              </a:rPr>
              <a:t>).</a:t>
            </a:r>
          </a:p>
          <a:p>
            <a:pPr marL="285750" indent="-285750" algn="just">
              <a:buClr>
                <a:schemeClr val="tx1"/>
              </a:buClr>
              <a:buFont typeface="Arial" panose="020B0604020202020204" pitchFamily="34" charset="0"/>
              <a:buChar char="•"/>
            </a:pPr>
            <a:r>
              <a:rPr lang="vi-VN" sz="1800" dirty="0">
                <a:solidFill>
                  <a:schemeClr val="accent6"/>
                </a:solidFill>
                <a:latin typeface="Metrophobic" panose="020B0604020202020204" charset="0"/>
              </a:rPr>
              <a:t>Giao diện còn khá phức tạp và không mang tính thẩm mỹ cao.</a:t>
            </a:r>
            <a:endParaRPr lang="en-US" sz="1800" dirty="0">
              <a:solidFill>
                <a:schemeClr val="accent6"/>
              </a:solidFill>
              <a:latin typeface="Metrophobic" panose="020B0604020202020204" charset="0"/>
            </a:endParaRPr>
          </a:p>
        </p:txBody>
      </p:sp>
      <p:sp>
        <p:nvSpPr>
          <p:cNvPr id="13" name="Google Shape;298;p30">
            <a:extLst>
              <a:ext uri="{FF2B5EF4-FFF2-40B4-BE49-F238E27FC236}">
                <a16:creationId xmlns:a16="http://schemas.microsoft.com/office/drawing/2014/main" id="{3946692F-F609-6656-2C59-7A67D2B64653}"/>
              </a:ext>
            </a:extLst>
          </p:cNvPr>
          <p:cNvSpPr txBox="1">
            <a:spLocks/>
          </p:cNvSpPr>
          <p:nvPr/>
        </p:nvSpPr>
        <p:spPr>
          <a:xfrm>
            <a:off x="8619460" y="4854109"/>
            <a:ext cx="524540" cy="289391"/>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1pPr>
            <a:lvl2pPr marR="0" lvl="1"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2pPr>
            <a:lvl3pPr marR="0" lvl="2"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3pPr>
            <a:lvl4pPr marR="0" lvl="3"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4pPr>
            <a:lvl5pPr marR="0" lvl="4"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5pPr>
            <a:lvl6pPr marR="0" lvl="5"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6pPr>
            <a:lvl7pPr marR="0" lvl="6"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7pPr>
            <a:lvl8pPr marR="0" lvl="7"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8pPr>
            <a:lvl9pPr marR="0" lvl="8"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9pPr>
          </a:lstStyle>
          <a:p>
            <a:pPr algn="ctr"/>
            <a:r>
              <a:rPr lang="en" sz="2000" dirty="0"/>
              <a:t>10</a:t>
            </a:r>
          </a:p>
        </p:txBody>
      </p:sp>
    </p:spTree>
    <p:extLst>
      <p:ext uri="{BB962C8B-B14F-4D97-AF65-F5344CB8AC3E}">
        <p14:creationId xmlns:p14="http://schemas.microsoft.com/office/powerpoint/2010/main" val="576288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 calcmode="lin" valueType="num">
                                      <p:cBhvr additive="base">
                                        <p:cTn id="2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anim calcmode="lin" valueType="num">
                                      <p:cBhvr additive="base">
                                        <p:cTn id="2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 calcmode="lin" valueType="num">
                                      <p:cBhvr additive="base">
                                        <p:cTn id="3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anim calcmode="lin" valueType="num">
                                      <p:cBhvr additive="base">
                                        <p:cTn id="3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Kết luận</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a:solidFill>
            <a:schemeClr val="bg2">
              <a:lumMod val="60000"/>
              <a:lumOff val="40000"/>
            </a:schemeClr>
          </a:solidFill>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402;p32">
            <a:extLst>
              <a:ext uri="{FF2B5EF4-FFF2-40B4-BE49-F238E27FC236}">
                <a16:creationId xmlns:a16="http://schemas.microsoft.com/office/drawing/2014/main" id="{90CAA2BF-155F-2A4F-80D8-0FBED6EBF669}"/>
              </a:ext>
            </a:extLst>
          </p:cNvPr>
          <p:cNvSpPr txBox="1">
            <a:spLocks/>
          </p:cNvSpPr>
          <p:nvPr/>
        </p:nvSpPr>
        <p:spPr>
          <a:xfrm>
            <a:off x="1483960" y="1131859"/>
            <a:ext cx="7044032"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2000" dirty="0" err="1">
                <a:solidFill>
                  <a:schemeClr val="accent6"/>
                </a:solidFill>
                <a:latin typeface="Metrophobic" panose="020B0604020202020204" charset="0"/>
              </a:rPr>
              <a:t>Khó</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khăn</a:t>
            </a:r>
            <a:r>
              <a:rPr lang="en-US" sz="2000" dirty="0">
                <a:solidFill>
                  <a:schemeClr val="accent6"/>
                </a:solidFill>
                <a:latin typeface="Metrophobic" panose="020B0604020202020204" charset="0"/>
              </a:rPr>
              <a:t>:</a:t>
            </a:r>
          </a:p>
          <a:p>
            <a:pPr marL="342900" indent="-342900" algn="just">
              <a:buClr>
                <a:schemeClr val="accent6"/>
              </a:buClr>
              <a:buFont typeface="Arial" panose="020B0604020202020204" pitchFamily="34" charset="0"/>
              <a:buChar char="•"/>
            </a:pPr>
            <a:r>
              <a:rPr lang="vi-VN" sz="2000" dirty="0">
                <a:solidFill>
                  <a:schemeClr val="accent6"/>
                </a:solidFill>
                <a:latin typeface="Metrophobic" panose="020B0604020202020204" charset="0"/>
              </a:rPr>
              <a:t>Khó khăn trong công tác kiểm thử.</a:t>
            </a:r>
          </a:p>
          <a:p>
            <a:pPr marL="342900" indent="-342900" algn="just">
              <a:buClr>
                <a:schemeClr val="accent6"/>
              </a:buClr>
              <a:buFont typeface="Arial" panose="020B0604020202020204" pitchFamily="34" charset="0"/>
              <a:buChar char="•"/>
            </a:pPr>
            <a:r>
              <a:rPr lang="vi-VN" sz="2000" dirty="0">
                <a:solidFill>
                  <a:schemeClr val="accent6"/>
                </a:solidFill>
                <a:latin typeface="Metrophobic" panose="020B0604020202020204" charset="0"/>
              </a:rPr>
              <a:t>Khó khăn trong việc tiếp cận và thực hiện các chức năng nâng cao.</a:t>
            </a:r>
          </a:p>
          <a:p>
            <a:pPr algn="just"/>
            <a:endParaRPr lang="en-US" sz="2000" dirty="0">
              <a:solidFill>
                <a:schemeClr val="accent6"/>
              </a:solidFill>
              <a:latin typeface="Metrophobic" panose="020B0604020202020204" charset="0"/>
            </a:endParaRPr>
          </a:p>
          <a:p>
            <a:pPr algn="just"/>
            <a:r>
              <a:rPr lang="en-US" sz="2000" dirty="0" err="1">
                <a:solidFill>
                  <a:schemeClr val="accent6"/>
                </a:solidFill>
                <a:latin typeface="Metrophobic" panose="020B0604020202020204" charset="0"/>
              </a:rPr>
              <a:t>Bài</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học</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kinh</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nghiệm</a:t>
            </a:r>
            <a:r>
              <a:rPr lang="en-US" sz="2000" dirty="0">
                <a:solidFill>
                  <a:schemeClr val="accent6"/>
                </a:solidFill>
                <a:latin typeface="Metrophobic" panose="020B0604020202020204" charset="0"/>
              </a:rPr>
              <a:t>:</a:t>
            </a:r>
          </a:p>
          <a:p>
            <a:pPr marL="342900" indent="-342900" algn="just">
              <a:buClr>
                <a:schemeClr val="accent6"/>
              </a:buClr>
              <a:buFont typeface="Arial" panose="020B0604020202020204" pitchFamily="34" charset="0"/>
              <a:buChar char="•"/>
            </a:pPr>
            <a:r>
              <a:rPr lang="vi-VN" sz="2000" dirty="0">
                <a:solidFill>
                  <a:schemeClr val="accent6"/>
                </a:solidFill>
                <a:latin typeface="Metrophobic" panose="020B0604020202020204" charset="0"/>
              </a:rPr>
              <a:t>Biết cách xây dựng một ứng dụng nghe nhạc trực tuyến và hiểu được cách thức vận hành của một ứng dụng di động.</a:t>
            </a:r>
          </a:p>
          <a:p>
            <a:pPr marL="342900" indent="-342900" algn="just">
              <a:buClr>
                <a:schemeClr val="accent6"/>
              </a:buClr>
              <a:buFont typeface="Arial" panose="020B0604020202020204" pitchFamily="34" charset="0"/>
              <a:buChar char="•"/>
            </a:pPr>
            <a:r>
              <a:rPr lang="vi-VN" sz="2000" dirty="0">
                <a:solidFill>
                  <a:schemeClr val="accent6"/>
                </a:solidFill>
                <a:latin typeface="Metrophobic" panose="020B0604020202020204" charset="0"/>
              </a:rPr>
              <a:t>Hiểu hơn về cách thức phối hợp giữa các nền tảng, công nghệ lập trình.</a:t>
            </a:r>
          </a:p>
          <a:p>
            <a:pPr algn="just"/>
            <a:endParaRPr lang="en-US" sz="2000" dirty="0">
              <a:solidFill>
                <a:schemeClr val="accent6"/>
              </a:solidFill>
              <a:latin typeface="Metrophobic" panose="020B0604020202020204" charset="0"/>
            </a:endParaRPr>
          </a:p>
        </p:txBody>
      </p:sp>
      <p:sp>
        <p:nvSpPr>
          <p:cNvPr id="12" name="Google Shape;298;p30">
            <a:extLst>
              <a:ext uri="{FF2B5EF4-FFF2-40B4-BE49-F238E27FC236}">
                <a16:creationId xmlns:a16="http://schemas.microsoft.com/office/drawing/2014/main" id="{17EDC684-1EFF-4319-27CB-59DFF05374C5}"/>
              </a:ext>
            </a:extLst>
          </p:cNvPr>
          <p:cNvSpPr txBox="1">
            <a:spLocks/>
          </p:cNvSpPr>
          <p:nvPr/>
        </p:nvSpPr>
        <p:spPr>
          <a:xfrm>
            <a:off x="8619460" y="4854109"/>
            <a:ext cx="524540" cy="289391"/>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1pPr>
            <a:lvl2pPr marR="0" lvl="1"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2pPr>
            <a:lvl3pPr marR="0" lvl="2"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3pPr>
            <a:lvl4pPr marR="0" lvl="3"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4pPr>
            <a:lvl5pPr marR="0" lvl="4"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5pPr>
            <a:lvl6pPr marR="0" lvl="5"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6pPr>
            <a:lvl7pPr marR="0" lvl="6"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7pPr>
            <a:lvl8pPr marR="0" lvl="7"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8pPr>
            <a:lvl9pPr marR="0" lvl="8"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9pPr>
          </a:lstStyle>
          <a:p>
            <a:pPr algn="ctr"/>
            <a:r>
              <a:rPr lang="en" sz="2000" dirty="0"/>
              <a:t>11</a:t>
            </a:r>
          </a:p>
        </p:txBody>
      </p:sp>
    </p:spTree>
    <p:extLst>
      <p:ext uri="{BB962C8B-B14F-4D97-AF65-F5344CB8AC3E}">
        <p14:creationId xmlns:p14="http://schemas.microsoft.com/office/powerpoint/2010/main" val="39877625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 calcmode="lin" valueType="num">
                                      <p:cBhvr additive="base">
                                        <p:cTn id="2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 calcmode="lin" valueType="num">
                                      <p:cBhvr additive="base">
                                        <p:cTn id="2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Kết luận</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a:solidFill>
            <a:schemeClr val="bg2">
              <a:lumMod val="60000"/>
              <a:lumOff val="40000"/>
            </a:schemeClr>
          </a:solidFill>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402;p32">
            <a:extLst>
              <a:ext uri="{FF2B5EF4-FFF2-40B4-BE49-F238E27FC236}">
                <a16:creationId xmlns:a16="http://schemas.microsoft.com/office/drawing/2014/main" id="{90CAA2BF-155F-2A4F-80D8-0FBED6EBF669}"/>
              </a:ext>
            </a:extLst>
          </p:cNvPr>
          <p:cNvSpPr txBox="1">
            <a:spLocks/>
          </p:cNvSpPr>
          <p:nvPr/>
        </p:nvSpPr>
        <p:spPr>
          <a:xfrm>
            <a:off x="1379968" y="1479850"/>
            <a:ext cx="7044032"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2000" dirty="0" err="1">
                <a:solidFill>
                  <a:schemeClr val="accent6"/>
                </a:solidFill>
                <a:latin typeface="Metrophobic" panose="020B0604020202020204" charset="0"/>
              </a:rPr>
              <a:t>Hướng</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phát</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triển</a:t>
            </a:r>
            <a:r>
              <a:rPr lang="en-US" sz="2000" dirty="0">
                <a:solidFill>
                  <a:schemeClr val="accent6"/>
                </a:solidFill>
                <a:latin typeface="Metrophobic" panose="020B0604020202020204" charset="0"/>
              </a:rPr>
              <a:t>:</a:t>
            </a:r>
          </a:p>
          <a:p>
            <a:pPr marL="342900" indent="-342900" algn="just">
              <a:buClr>
                <a:schemeClr val="accent6"/>
              </a:buClr>
              <a:buFont typeface="Arial" panose="020B0604020202020204" pitchFamily="34" charset="0"/>
              <a:buChar char="•"/>
            </a:pPr>
            <a:r>
              <a:rPr lang="vi-VN" sz="2000" dirty="0">
                <a:solidFill>
                  <a:schemeClr val="accent6"/>
                </a:solidFill>
                <a:latin typeface="Metrophobic" panose="020B0604020202020204" charset="0"/>
              </a:rPr>
              <a:t>Cải thiện giao diện ứng dụng trở nên đơn giản và đẹp, trực quan, dễ sử dụng hơn.</a:t>
            </a:r>
          </a:p>
          <a:p>
            <a:pPr marL="342900" indent="-342900" algn="just">
              <a:buClr>
                <a:schemeClr val="accent6"/>
              </a:buClr>
              <a:buFont typeface="Arial" panose="020B0604020202020204" pitchFamily="34" charset="0"/>
              <a:buChar char="•"/>
            </a:pPr>
            <a:r>
              <a:rPr lang="vi-VN" sz="2000" dirty="0">
                <a:solidFill>
                  <a:schemeClr val="accent6"/>
                </a:solidFill>
                <a:latin typeface="Metrophobic" panose="020B0604020202020204" charset="0"/>
              </a:rPr>
              <a:t>Xây dựng thêm phiên bản trả phí cho ứng dụng.</a:t>
            </a:r>
          </a:p>
          <a:p>
            <a:pPr marL="342900" indent="-342900" algn="just">
              <a:buClr>
                <a:schemeClr val="accent6"/>
              </a:buClr>
              <a:buFont typeface="Arial" panose="020B0604020202020204" pitchFamily="34" charset="0"/>
              <a:buChar char="•"/>
            </a:pPr>
            <a:r>
              <a:rPr lang="vi-VN" sz="2000" dirty="0">
                <a:solidFill>
                  <a:schemeClr val="accent6"/>
                </a:solidFill>
                <a:latin typeface="Metrophobic" panose="020B0604020202020204" charset="0"/>
              </a:rPr>
              <a:t>Thêm các tính năng nâng cao như tích hợp AI và ML trong việc đề xuất cho người dùng thể loại mà họ hay nghe vào ứng dụng.</a:t>
            </a:r>
          </a:p>
        </p:txBody>
      </p:sp>
      <p:sp>
        <p:nvSpPr>
          <p:cNvPr id="12" name="Google Shape;298;p30">
            <a:extLst>
              <a:ext uri="{FF2B5EF4-FFF2-40B4-BE49-F238E27FC236}">
                <a16:creationId xmlns:a16="http://schemas.microsoft.com/office/drawing/2014/main" id="{F79D91F0-0CB1-3693-1C27-D3F1C21749A7}"/>
              </a:ext>
            </a:extLst>
          </p:cNvPr>
          <p:cNvSpPr txBox="1">
            <a:spLocks/>
          </p:cNvSpPr>
          <p:nvPr/>
        </p:nvSpPr>
        <p:spPr>
          <a:xfrm>
            <a:off x="8619460" y="4854109"/>
            <a:ext cx="524540" cy="289391"/>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1pPr>
            <a:lvl2pPr marR="0" lvl="1"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2pPr>
            <a:lvl3pPr marR="0" lvl="2"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3pPr>
            <a:lvl4pPr marR="0" lvl="3"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4pPr>
            <a:lvl5pPr marR="0" lvl="4"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5pPr>
            <a:lvl6pPr marR="0" lvl="5"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6pPr>
            <a:lvl7pPr marR="0" lvl="6"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7pPr>
            <a:lvl8pPr marR="0" lvl="7"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8pPr>
            <a:lvl9pPr marR="0" lvl="8"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9pPr>
          </a:lstStyle>
          <a:p>
            <a:pPr algn="ctr"/>
            <a:r>
              <a:rPr lang="en" sz="2000" dirty="0"/>
              <a:t>12</a:t>
            </a:r>
          </a:p>
        </p:txBody>
      </p:sp>
    </p:spTree>
    <p:extLst>
      <p:ext uri="{BB962C8B-B14F-4D97-AF65-F5344CB8AC3E}">
        <p14:creationId xmlns:p14="http://schemas.microsoft.com/office/powerpoint/2010/main" val="3306102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6"/>
        <p:cNvGrpSpPr/>
        <p:nvPr/>
      </p:nvGrpSpPr>
      <p:grpSpPr>
        <a:xfrm>
          <a:off x="0" y="0"/>
          <a:ext cx="0" cy="0"/>
          <a:chOff x="0" y="0"/>
          <a:chExt cx="0" cy="0"/>
        </a:xfrm>
      </p:grpSpPr>
      <p:sp>
        <p:nvSpPr>
          <p:cNvPr id="697" name="Google Shape;697;p36"/>
          <p:cNvSpPr/>
          <p:nvPr/>
        </p:nvSpPr>
        <p:spPr>
          <a:xfrm>
            <a:off x="5382325" y="540000"/>
            <a:ext cx="3041700" cy="2079000"/>
          </a:xfrm>
          <a:prstGeom prst="roundRect">
            <a:avLst>
              <a:gd name="adj" fmla="val 12921"/>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5382250" y="540000"/>
            <a:ext cx="3041700" cy="426600"/>
          </a:xfrm>
          <a:prstGeom prst="round2SameRect">
            <a:avLst>
              <a:gd name="adj1" fmla="val 50000"/>
              <a:gd name="adj2" fmla="val 0"/>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txBox="1">
            <a:spLocks noGrp="1"/>
          </p:cNvSpPr>
          <p:nvPr>
            <p:ph type="body" idx="1"/>
          </p:nvPr>
        </p:nvSpPr>
        <p:spPr>
          <a:xfrm>
            <a:off x="5587500" y="1205970"/>
            <a:ext cx="2659500" cy="10665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Xin chân thành cảm ơn thầy và cô đã theo dõi.</a:t>
            </a:r>
            <a:endParaRPr dirty="0">
              <a:solidFill>
                <a:schemeClr val="lt2"/>
              </a:solidFill>
            </a:endParaRPr>
          </a:p>
        </p:txBody>
      </p:sp>
      <p:grpSp>
        <p:nvGrpSpPr>
          <p:cNvPr id="700" name="Google Shape;700;p36"/>
          <p:cNvGrpSpPr/>
          <p:nvPr/>
        </p:nvGrpSpPr>
        <p:grpSpPr>
          <a:xfrm>
            <a:off x="5540350" y="711150"/>
            <a:ext cx="404650" cy="98100"/>
            <a:chOff x="729625" y="552000"/>
            <a:chExt cx="404650" cy="98100"/>
          </a:xfrm>
        </p:grpSpPr>
        <p:sp>
          <p:nvSpPr>
            <p:cNvPr id="701" name="Google Shape;701;p36"/>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98;p30">
            <a:extLst>
              <a:ext uri="{FF2B5EF4-FFF2-40B4-BE49-F238E27FC236}">
                <a16:creationId xmlns:a16="http://schemas.microsoft.com/office/drawing/2014/main" id="{BF51E336-CBBA-9D4F-3A1C-989C556FF167}"/>
              </a:ext>
            </a:extLst>
          </p:cNvPr>
          <p:cNvSpPr txBox="1">
            <a:spLocks/>
          </p:cNvSpPr>
          <p:nvPr/>
        </p:nvSpPr>
        <p:spPr>
          <a:xfrm>
            <a:off x="8619460" y="4854109"/>
            <a:ext cx="524540" cy="289391"/>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1pPr>
            <a:lvl2pPr marR="0" lvl="1"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2pPr>
            <a:lvl3pPr marR="0" lvl="2"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3pPr>
            <a:lvl4pPr marR="0" lvl="3"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4pPr>
            <a:lvl5pPr marR="0" lvl="4"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5pPr>
            <a:lvl6pPr marR="0" lvl="5"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6pPr>
            <a:lvl7pPr marR="0" lvl="6"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7pPr>
            <a:lvl8pPr marR="0" lvl="7"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8pPr>
            <a:lvl9pPr marR="0" lvl="8"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9pPr>
          </a:lstStyle>
          <a:p>
            <a:pPr algn="ctr"/>
            <a:r>
              <a:rPr lang="en" sz="2000" dirty="0"/>
              <a:t>13</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Sinh viên thực hiện</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402;p32">
            <a:extLst>
              <a:ext uri="{FF2B5EF4-FFF2-40B4-BE49-F238E27FC236}">
                <a16:creationId xmlns:a16="http://schemas.microsoft.com/office/drawing/2014/main" id="{77CE639C-A3C5-1C83-100A-A674DC4CC03F}"/>
              </a:ext>
            </a:extLst>
          </p:cNvPr>
          <p:cNvSpPr txBox="1">
            <a:spLocks/>
          </p:cNvSpPr>
          <p:nvPr/>
        </p:nvSpPr>
        <p:spPr>
          <a:xfrm>
            <a:off x="1379968" y="1479850"/>
            <a:ext cx="7044032" cy="703032"/>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chemeClr val="accent6"/>
                </a:solidFill>
                <a:latin typeface="Metrophobic" panose="020B0604020202020204" charset="0"/>
              </a:rPr>
              <a:t>Họ</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và</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tên</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Nguyễn</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Phương</a:t>
            </a:r>
            <a:r>
              <a:rPr lang="en-US" sz="2000" dirty="0">
                <a:solidFill>
                  <a:schemeClr val="accent6"/>
                </a:solidFill>
                <a:latin typeface="Metrophobic" panose="020B0604020202020204" charset="0"/>
              </a:rPr>
              <a:t> Nam</a:t>
            </a:r>
          </a:p>
          <a:p>
            <a:pPr algn="ctr"/>
            <a:r>
              <a:rPr lang="en-US" sz="2000" dirty="0">
                <a:solidFill>
                  <a:schemeClr val="accent6"/>
                </a:solidFill>
                <a:latin typeface="Metrophobic" panose="020B0604020202020204" charset="0"/>
              </a:rPr>
              <a:t>MSSV: 19110402</a:t>
            </a:r>
          </a:p>
        </p:txBody>
      </p:sp>
      <p:grpSp>
        <p:nvGrpSpPr>
          <p:cNvPr id="54" name="Google Shape;2327;p53">
            <a:extLst>
              <a:ext uri="{FF2B5EF4-FFF2-40B4-BE49-F238E27FC236}">
                <a16:creationId xmlns:a16="http://schemas.microsoft.com/office/drawing/2014/main" id="{5FB3BB56-1556-CAF0-441B-04018B674976}"/>
              </a:ext>
            </a:extLst>
          </p:cNvPr>
          <p:cNvGrpSpPr/>
          <p:nvPr/>
        </p:nvGrpSpPr>
        <p:grpSpPr>
          <a:xfrm>
            <a:off x="2626201" y="3026283"/>
            <a:ext cx="4551565" cy="1035942"/>
            <a:chOff x="2848700" y="2650450"/>
            <a:chExt cx="5026475" cy="932275"/>
          </a:xfrm>
        </p:grpSpPr>
        <p:sp>
          <p:nvSpPr>
            <p:cNvPr id="55" name="Google Shape;2328;p53">
              <a:extLst>
                <a:ext uri="{FF2B5EF4-FFF2-40B4-BE49-F238E27FC236}">
                  <a16:creationId xmlns:a16="http://schemas.microsoft.com/office/drawing/2014/main" id="{96B74B36-0B92-D267-C9C0-0D51116484F1}"/>
                </a:ext>
              </a:extLst>
            </p:cNvPr>
            <p:cNvSpPr/>
            <p:nvPr/>
          </p:nvSpPr>
          <p:spPr>
            <a:xfrm>
              <a:off x="3133625" y="3463525"/>
              <a:ext cx="116550" cy="60950"/>
            </a:xfrm>
            <a:custGeom>
              <a:avLst/>
              <a:gdLst/>
              <a:ahLst/>
              <a:cxnLst/>
              <a:rect l="l" t="t" r="r" b="b"/>
              <a:pathLst>
                <a:path w="4662"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29;p53">
              <a:extLst>
                <a:ext uri="{FF2B5EF4-FFF2-40B4-BE49-F238E27FC236}">
                  <a16:creationId xmlns:a16="http://schemas.microsoft.com/office/drawing/2014/main" id="{2C5C65D9-D5A6-7A98-58BE-9E62EB007ECC}"/>
                </a:ext>
              </a:extLst>
            </p:cNvPr>
            <p:cNvSpPr/>
            <p:nvPr/>
          </p:nvSpPr>
          <p:spPr>
            <a:xfrm>
              <a:off x="3289150" y="3463525"/>
              <a:ext cx="116050" cy="60950"/>
            </a:xfrm>
            <a:custGeom>
              <a:avLst/>
              <a:gdLst/>
              <a:ahLst/>
              <a:cxnLst/>
              <a:rect l="l" t="t" r="r" b="b"/>
              <a:pathLst>
                <a:path w="4642" h="2438" extrusionOk="0">
                  <a:moveTo>
                    <a:pt x="1" y="0"/>
                  </a:moveTo>
                  <a:lnTo>
                    <a:pt x="1" y="2438"/>
                  </a:lnTo>
                  <a:lnTo>
                    <a:pt x="4642" y="2438"/>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30;p53">
              <a:extLst>
                <a:ext uri="{FF2B5EF4-FFF2-40B4-BE49-F238E27FC236}">
                  <a16:creationId xmlns:a16="http://schemas.microsoft.com/office/drawing/2014/main" id="{DAF573DB-C7EE-B3CA-7C33-9C29309342B2}"/>
                </a:ext>
              </a:extLst>
            </p:cNvPr>
            <p:cNvSpPr/>
            <p:nvPr/>
          </p:nvSpPr>
          <p:spPr>
            <a:xfrm>
              <a:off x="3289150" y="3347500"/>
              <a:ext cx="116050" cy="60450"/>
            </a:xfrm>
            <a:custGeom>
              <a:avLst/>
              <a:gdLst/>
              <a:ahLst/>
              <a:cxnLst/>
              <a:rect l="l" t="t" r="r" b="b"/>
              <a:pathLst>
                <a:path w="4642" h="2418" extrusionOk="0">
                  <a:moveTo>
                    <a:pt x="1" y="1"/>
                  </a:moveTo>
                  <a:lnTo>
                    <a:pt x="1" y="2418"/>
                  </a:lnTo>
                  <a:lnTo>
                    <a:pt x="4642" y="2418"/>
                  </a:lnTo>
                  <a:lnTo>
                    <a:pt x="46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31;p53">
              <a:extLst>
                <a:ext uri="{FF2B5EF4-FFF2-40B4-BE49-F238E27FC236}">
                  <a16:creationId xmlns:a16="http://schemas.microsoft.com/office/drawing/2014/main" id="{08CE3EE1-DC30-D284-002C-B705E6D23B9B}"/>
                </a:ext>
              </a:extLst>
            </p:cNvPr>
            <p:cNvSpPr/>
            <p:nvPr/>
          </p:nvSpPr>
          <p:spPr>
            <a:xfrm>
              <a:off x="3444175" y="3463525"/>
              <a:ext cx="116575" cy="60950"/>
            </a:xfrm>
            <a:custGeom>
              <a:avLst/>
              <a:gdLst/>
              <a:ahLst/>
              <a:cxnLst/>
              <a:rect l="l" t="t" r="r" b="b"/>
              <a:pathLst>
                <a:path w="4663"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32;p53">
              <a:extLst>
                <a:ext uri="{FF2B5EF4-FFF2-40B4-BE49-F238E27FC236}">
                  <a16:creationId xmlns:a16="http://schemas.microsoft.com/office/drawing/2014/main" id="{58B9287A-763D-3E21-11E6-9D11BF887985}"/>
                </a:ext>
              </a:extLst>
            </p:cNvPr>
            <p:cNvSpPr/>
            <p:nvPr/>
          </p:nvSpPr>
          <p:spPr>
            <a:xfrm>
              <a:off x="3444175" y="3347500"/>
              <a:ext cx="116575" cy="60450"/>
            </a:xfrm>
            <a:custGeom>
              <a:avLst/>
              <a:gdLst/>
              <a:ahLst/>
              <a:cxnLst/>
              <a:rect l="l" t="t" r="r" b="b"/>
              <a:pathLst>
                <a:path w="4663" h="2418" extrusionOk="0">
                  <a:moveTo>
                    <a:pt x="1" y="1"/>
                  </a:moveTo>
                  <a:lnTo>
                    <a:pt x="1"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33;p53">
              <a:extLst>
                <a:ext uri="{FF2B5EF4-FFF2-40B4-BE49-F238E27FC236}">
                  <a16:creationId xmlns:a16="http://schemas.microsoft.com/office/drawing/2014/main" id="{B273B78D-C63B-BB76-FB42-A38E5CDB81D0}"/>
                </a:ext>
              </a:extLst>
            </p:cNvPr>
            <p:cNvSpPr/>
            <p:nvPr/>
          </p:nvSpPr>
          <p:spPr>
            <a:xfrm>
              <a:off x="3444175" y="3231525"/>
              <a:ext cx="116575" cy="60400"/>
            </a:xfrm>
            <a:custGeom>
              <a:avLst/>
              <a:gdLst/>
              <a:ahLst/>
              <a:cxnLst/>
              <a:rect l="l" t="t" r="r" b="b"/>
              <a:pathLst>
                <a:path w="4663" h="2416" extrusionOk="0">
                  <a:moveTo>
                    <a:pt x="1" y="0"/>
                  </a:moveTo>
                  <a:lnTo>
                    <a:pt x="1"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34;p53">
              <a:extLst>
                <a:ext uri="{FF2B5EF4-FFF2-40B4-BE49-F238E27FC236}">
                  <a16:creationId xmlns:a16="http://schemas.microsoft.com/office/drawing/2014/main" id="{0548FE03-599B-BEFD-B60C-F28A9D4F679B}"/>
                </a:ext>
              </a:extLst>
            </p:cNvPr>
            <p:cNvSpPr/>
            <p:nvPr/>
          </p:nvSpPr>
          <p:spPr>
            <a:xfrm>
              <a:off x="2970575" y="3463525"/>
              <a:ext cx="116550" cy="60950"/>
            </a:xfrm>
            <a:custGeom>
              <a:avLst/>
              <a:gdLst/>
              <a:ahLst/>
              <a:cxnLst/>
              <a:rect l="l" t="t" r="r" b="b"/>
              <a:pathLst>
                <a:path w="4662" h="2438" extrusionOk="0">
                  <a:moveTo>
                    <a:pt x="0" y="0"/>
                  </a:moveTo>
                  <a:lnTo>
                    <a:pt x="0" y="2438"/>
                  </a:lnTo>
                  <a:lnTo>
                    <a:pt x="4661" y="2438"/>
                  </a:lnTo>
                  <a:lnTo>
                    <a:pt x="4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35;p53">
              <a:extLst>
                <a:ext uri="{FF2B5EF4-FFF2-40B4-BE49-F238E27FC236}">
                  <a16:creationId xmlns:a16="http://schemas.microsoft.com/office/drawing/2014/main" id="{F46AAEF0-9CE9-376F-5FE8-2E488B61A6F5}"/>
                </a:ext>
              </a:extLst>
            </p:cNvPr>
            <p:cNvSpPr/>
            <p:nvPr/>
          </p:nvSpPr>
          <p:spPr>
            <a:xfrm>
              <a:off x="2970575" y="3347500"/>
              <a:ext cx="116550" cy="60450"/>
            </a:xfrm>
            <a:custGeom>
              <a:avLst/>
              <a:gdLst/>
              <a:ahLst/>
              <a:cxnLst/>
              <a:rect l="l" t="t" r="r" b="b"/>
              <a:pathLst>
                <a:path w="4662" h="2418" extrusionOk="0">
                  <a:moveTo>
                    <a:pt x="0" y="1"/>
                  </a:moveTo>
                  <a:lnTo>
                    <a:pt x="0" y="2418"/>
                  </a:lnTo>
                  <a:lnTo>
                    <a:pt x="4661" y="2418"/>
                  </a:lnTo>
                  <a:lnTo>
                    <a:pt x="4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36;p53">
              <a:extLst>
                <a:ext uri="{FF2B5EF4-FFF2-40B4-BE49-F238E27FC236}">
                  <a16:creationId xmlns:a16="http://schemas.microsoft.com/office/drawing/2014/main" id="{98908810-F21A-0366-A164-599AD7BE480A}"/>
                </a:ext>
              </a:extLst>
            </p:cNvPr>
            <p:cNvSpPr/>
            <p:nvPr/>
          </p:nvSpPr>
          <p:spPr>
            <a:xfrm>
              <a:off x="2970575" y="3231525"/>
              <a:ext cx="116550" cy="60400"/>
            </a:xfrm>
            <a:custGeom>
              <a:avLst/>
              <a:gdLst/>
              <a:ahLst/>
              <a:cxnLst/>
              <a:rect l="l" t="t" r="r" b="b"/>
              <a:pathLst>
                <a:path w="4662" h="2416" extrusionOk="0">
                  <a:moveTo>
                    <a:pt x="0" y="0"/>
                  </a:moveTo>
                  <a:lnTo>
                    <a:pt x="0" y="2416"/>
                  </a:lnTo>
                  <a:lnTo>
                    <a:pt x="4661" y="2416"/>
                  </a:lnTo>
                  <a:lnTo>
                    <a:pt x="4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37;p53">
              <a:extLst>
                <a:ext uri="{FF2B5EF4-FFF2-40B4-BE49-F238E27FC236}">
                  <a16:creationId xmlns:a16="http://schemas.microsoft.com/office/drawing/2014/main" id="{F1953DF6-743F-1C3E-6E88-BF22FE951D19}"/>
                </a:ext>
              </a:extLst>
            </p:cNvPr>
            <p:cNvSpPr/>
            <p:nvPr/>
          </p:nvSpPr>
          <p:spPr>
            <a:xfrm>
              <a:off x="3599750" y="3463525"/>
              <a:ext cx="116025" cy="60950"/>
            </a:xfrm>
            <a:custGeom>
              <a:avLst/>
              <a:gdLst/>
              <a:ahLst/>
              <a:cxnLst/>
              <a:rect l="l" t="t" r="r" b="b"/>
              <a:pathLst>
                <a:path w="4641"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38;p53">
              <a:extLst>
                <a:ext uri="{FF2B5EF4-FFF2-40B4-BE49-F238E27FC236}">
                  <a16:creationId xmlns:a16="http://schemas.microsoft.com/office/drawing/2014/main" id="{5AF9FD41-7C0B-52A6-E09F-3CA3B03CB12A}"/>
                </a:ext>
              </a:extLst>
            </p:cNvPr>
            <p:cNvSpPr/>
            <p:nvPr/>
          </p:nvSpPr>
          <p:spPr>
            <a:xfrm>
              <a:off x="3599750" y="3347500"/>
              <a:ext cx="116025" cy="60450"/>
            </a:xfrm>
            <a:custGeom>
              <a:avLst/>
              <a:gdLst/>
              <a:ahLst/>
              <a:cxnLst/>
              <a:rect l="l" t="t" r="r" b="b"/>
              <a:pathLst>
                <a:path w="4641" h="2418" extrusionOk="0">
                  <a:moveTo>
                    <a:pt x="1" y="1"/>
                  </a:moveTo>
                  <a:lnTo>
                    <a:pt x="1" y="2418"/>
                  </a:lnTo>
                  <a:lnTo>
                    <a:pt x="4640" y="2418"/>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39;p53">
              <a:extLst>
                <a:ext uri="{FF2B5EF4-FFF2-40B4-BE49-F238E27FC236}">
                  <a16:creationId xmlns:a16="http://schemas.microsoft.com/office/drawing/2014/main" id="{B0D27D12-E72D-2C74-8CBD-08CDFAD2DB78}"/>
                </a:ext>
              </a:extLst>
            </p:cNvPr>
            <p:cNvSpPr/>
            <p:nvPr/>
          </p:nvSpPr>
          <p:spPr>
            <a:xfrm>
              <a:off x="3599750" y="3231525"/>
              <a:ext cx="116025" cy="60400"/>
            </a:xfrm>
            <a:custGeom>
              <a:avLst/>
              <a:gdLst/>
              <a:ahLst/>
              <a:cxnLst/>
              <a:rect l="l" t="t" r="r" b="b"/>
              <a:pathLst>
                <a:path w="4641" h="2416" extrusionOk="0">
                  <a:moveTo>
                    <a:pt x="1" y="0"/>
                  </a:moveTo>
                  <a:lnTo>
                    <a:pt x="1" y="2416"/>
                  </a:lnTo>
                  <a:lnTo>
                    <a:pt x="4640" y="2416"/>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40;p53">
              <a:extLst>
                <a:ext uri="{FF2B5EF4-FFF2-40B4-BE49-F238E27FC236}">
                  <a16:creationId xmlns:a16="http://schemas.microsoft.com/office/drawing/2014/main" id="{1C060996-E4E0-1590-66DB-3813D101C49A}"/>
                </a:ext>
              </a:extLst>
            </p:cNvPr>
            <p:cNvSpPr/>
            <p:nvPr/>
          </p:nvSpPr>
          <p:spPr>
            <a:xfrm>
              <a:off x="3599750" y="3115000"/>
              <a:ext cx="116025" cy="60950"/>
            </a:xfrm>
            <a:custGeom>
              <a:avLst/>
              <a:gdLst/>
              <a:ahLst/>
              <a:cxnLst/>
              <a:rect l="l" t="t" r="r" b="b"/>
              <a:pathLst>
                <a:path w="4641"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41;p53">
              <a:extLst>
                <a:ext uri="{FF2B5EF4-FFF2-40B4-BE49-F238E27FC236}">
                  <a16:creationId xmlns:a16="http://schemas.microsoft.com/office/drawing/2014/main" id="{31031FCE-CA0E-DC7D-0A9F-D3D64E855A3B}"/>
                </a:ext>
              </a:extLst>
            </p:cNvPr>
            <p:cNvSpPr/>
            <p:nvPr/>
          </p:nvSpPr>
          <p:spPr>
            <a:xfrm>
              <a:off x="3133625" y="3347500"/>
              <a:ext cx="116550" cy="60450"/>
            </a:xfrm>
            <a:custGeom>
              <a:avLst/>
              <a:gdLst/>
              <a:ahLst/>
              <a:cxnLst/>
              <a:rect l="l" t="t" r="r" b="b"/>
              <a:pathLst>
                <a:path w="4662" h="2418" extrusionOk="0">
                  <a:moveTo>
                    <a:pt x="1" y="1"/>
                  </a:moveTo>
                  <a:lnTo>
                    <a:pt x="1"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42;p53">
              <a:extLst>
                <a:ext uri="{FF2B5EF4-FFF2-40B4-BE49-F238E27FC236}">
                  <a16:creationId xmlns:a16="http://schemas.microsoft.com/office/drawing/2014/main" id="{E1778117-E923-C086-A5AD-E28798E0FC62}"/>
                </a:ext>
              </a:extLst>
            </p:cNvPr>
            <p:cNvSpPr/>
            <p:nvPr/>
          </p:nvSpPr>
          <p:spPr>
            <a:xfrm>
              <a:off x="3133625" y="3231525"/>
              <a:ext cx="116550" cy="60400"/>
            </a:xfrm>
            <a:custGeom>
              <a:avLst/>
              <a:gdLst/>
              <a:ahLst/>
              <a:cxnLst/>
              <a:rect l="l" t="t" r="r" b="b"/>
              <a:pathLst>
                <a:path w="4662" h="2416" extrusionOk="0">
                  <a:moveTo>
                    <a:pt x="1" y="0"/>
                  </a:moveTo>
                  <a:lnTo>
                    <a:pt x="1"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43;p53">
              <a:extLst>
                <a:ext uri="{FF2B5EF4-FFF2-40B4-BE49-F238E27FC236}">
                  <a16:creationId xmlns:a16="http://schemas.microsoft.com/office/drawing/2014/main" id="{03331F88-B763-85A6-3E55-B0C49EFC8E2A}"/>
                </a:ext>
              </a:extLst>
            </p:cNvPr>
            <p:cNvSpPr/>
            <p:nvPr/>
          </p:nvSpPr>
          <p:spPr>
            <a:xfrm>
              <a:off x="3133625" y="3115000"/>
              <a:ext cx="116550" cy="60950"/>
            </a:xfrm>
            <a:custGeom>
              <a:avLst/>
              <a:gdLst/>
              <a:ahLst/>
              <a:cxnLst/>
              <a:rect l="l" t="t" r="r" b="b"/>
              <a:pathLst>
                <a:path w="4662"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344;p53">
              <a:extLst>
                <a:ext uri="{FF2B5EF4-FFF2-40B4-BE49-F238E27FC236}">
                  <a16:creationId xmlns:a16="http://schemas.microsoft.com/office/drawing/2014/main" id="{ADC37C9E-4639-D53F-329C-D6997BFC8433}"/>
                </a:ext>
              </a:extLst>
            </p:cNvPr>
            <p:cNvSpPr/>
            <p:nvPr/>
          </p:nvSpPr>
          <p:spPr>
            <a:xfrm>
              <a:off x="3754775" y="3463525"/>
              <a:ext cx="116575" cy="60950"/>
            </a:xfrm>
            <a:custGeom>
              <a:avLst/>
              <a:gdLst/>
              <a:ahLst/>
              <a:cxnLst/>
              <a:rect l="l" t="t" r="r" b="b"/>
              <a:pathLst>
                <a:path w="4663"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345;p53">
              <a:extLst>
                <a:ext uri="{FF2B5EF4-FFF2-40B4-BE49-F238E27FC236}">
                  <a16:creationId xmlns:a16="http://schemas.microsoft.com/office/drawing/2014/main" id="{59C2A2FB-04E6-94ED-59F2-A75EE2B81983}"/>
                </a:ext>
              </a:extLst>
            </p:cNvPr>
            <p:cNvSpPr/>
            <p:nvPr/>
          </p:nvSpPr>
          <p:spPr>
            <a:xfrm>
              <a:off x="3754775" y="3347500"/>
              <a:ext cx="116575" cy="60450"/>
            </a:xfrm>
            <a:custGeom>
              <a:avLst/>
              <a:gdLst/>
              <a:ahLst/>
              <a:cxnLst/>
              <a:rect l="l" t="t" r="r" b="b"/>
              <a:pathLst>
                <a:path w="4663" h="2418" extrusionOk="0">
                  <a:moveTo>
                    <a:pt x="1" y="1"/>
                  </a:moveTo>
                  <a:lnTo>
                    <a:pt x="1"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46;p53">
              <a:extLst>
                <a:ext uri="{FF2B5EF4-FFF2-40B4-BE49-F238E27FC236}">
                  <a16:creationId xmlns:a16="http://schemas.microsoft.com/office/drawing/2014/main" id="{9040879E-2D3E-BEA3-E375-26A6D51B8DD8}"/>
                </a:ext>
              </a:extLst>
            </p:cNvPr>
            <p:cNvSpPr/>
            <p:nvPr/>
          </p:nvSpPr>
          <p:spPr>
            <a:xfrm>
              <a:off x="3754775" y="3231525"/>
              <a:ext cx="116575" cy="60400"/>
            </a:xfrm>
            <a:custGeom>
              <a:avLst/>
              <a:gdLst/>
              <a:ahLst/>
              <a:cxnLst/>
              <a:rect l="l" t="t" r="r" b="b"/>
              <a:pathLst>
                <a:path w="4663" h="2416" extrusionOk="0">
                  <a:moveTo>
                    <a:pt x="1" y="0"/>
                  </a:moveTo>
                  <a:lnTo>
                    <a:pt x="1"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347;p53">
              <a:extLst>
                <a:ext uri="{FF2B5EF4-FFF2-40B4-BE49-F238E27FC236}">
                  <a16:creationId xmlns:a16="http://schemas.microsoft.com/office/drawing/2014/main" id="{F3A3FE0A-F99C-7367-F139-EC7B4C28011A}"/>
                </a:ext>
              </a:extLst>
            </p:cNvPr>
            <p:cNvSpPr/>
            <p:nvPr/>
          </p:nvSpPr>
          <p:spPr>
            <a:xfrm>
              <a:off x="3754775" y="3115000"/>
              <a:ext cx="116575" cy="60950"/>
            </a:xfrm>
            <a:custGeom>
              <a:avLst/>
              <a:gdLst/>
              <a:ahLst/>
              <a:cxnLst/>
              <a:rect l="l" t="t" r="r" b="b"/>
              <a:pathLst>
                <a:path w="4663"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348;p53">
              <a:extLst>
                <a:ext uri="{FF2B5EF4-FFF2-40B4-BE49-F238E27FC236}">
                  <a16:creationId xmlns:a16="http://schemas.microsoft.com/office/drawing/2014/main" id="{C3A54076-8C43-DC86-92FD-FB699E79988F}"/>
                </a:ext>
              </a:extLst>
            </p:cNvPr>
            <p:cNvSpPr/>
            <p:nvPr/>
          </p:nvSpPr>
          <p:spPr>
            <a:xfrm>
              <a:off x="3754775" y="2998975"/>
              <a:ext cx="116575" cy="60450"/>
            </a:xfrm>
            <a:custGeom>
              <a:avLst/>
              <a:gdLst/>
              <a:ahLst/>
              <a:cxnLst/>
              <a:rect l="l" t="t" r="r" b="b"/>
              <a:pathLst>
                <a:path w="4663" h="2418" extrusionOk="0">
                  <a:moveTo>
                    <a:pt x="1" y="0"/>
                  </a:moveTo>
                  <a:lnTo>
                    <a:pt x="1" y="2417"/>
                  </a:lnTo>
                  <a:lnTo>
                    <a:pt x="4662" y="2417"/>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349;p53">
              <a:extLst>
                <a:ext uri="{FF2B5EF4-FFF2-40B4-BE49-F238E27FC236}">
                  <a16:creationId xmlns:a16="http://schemas.microsoft.com/office/drawing/2014/main" id="{716DE704-7872-6DAC-A48D-71C366DF8F1E}"/>
                </a:ext>
              </a:extLst>
            </p:cNvPr>
            <p:cNvSpPr/>
            <p:nvPr/>
          </p:nvSpPr>
          <p:spPr>
            <a:xfrm>
              <a:off x="3910325" y="3463525"/>
              <a:ext cx="116025" cy="60950"/>
            </a:xfrm>
            <a:custGeom>
              <a:avLst/>
              <a:gdLst/>
              <a:ahLst/>
              <a:cxnLst/>
              <a:rect l="l" t="t" r="r" b="b"/>
              <a:pathLst>
                <a:path w="4641"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350;p53">
              <a:extLst>
                <a:ext uri="{FF2B5EF4-FFF2-40B4-BE49-F238E27FC236}">
                  <a16:creationId xmlns:a16="http://schemas.microsoft.com/office/drawing/2014/main" id="{F984139F-D394-7C00-188E-BD397ED680E4}"/>
                </a:ext>
              </a:extLst>
            </p:cNvPr>
            <p:cNvSpPr/>
            <p:nvPr/>
          </p:nvSpPr>
          <p:spPr>
            <a:xfrm>
              <a:off x="3910325" y="3347500"/>
              <a:ext cx="116025" cy="60450"/>
            </a:xfrm>
            <a:custGeom>
              <a:avLst/>
              <a:gdLst/>
              <a:ahLst/>
              <a:cxnLst/>
              <a:rect l="l" t="t" r="r" b="b"/>
              <a:pathLst>
                <a:path w="4641" h="2418" extrusionOk="0">
                  <a:moveTo>
                    <a:pt x="0" y="1"/>
                  </a:moveTo>
                  <a:lnTo>
                    <a:pt x="0" y="2418"/>
                  </a:lnTo>
                  <a:lnTo>
                    <a:pt x="4641" y="2418"/>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351;p53">
              <a:extLst>
                <a:ext uri="{FF2B5EF4-FFF2-40B4-BE49-F238E27FC236}">
                  <a16:creationId xmlns:a16="http://schemas.microsoft.com/office/drawing/2014/main" id="{13A25DCD-854B-28BE-3737-F470DCCDE2BC}"/>
                </a:ext>
              </a:extLst>
            </p:cNvPr>
            <p:cNvSpPr/>
            <p:nvPr/>
          </p:nvSpPr>
          <p:spPr>
            <a:xfrm>
              <a:off x="3910325" y="3231525"/>
              <a:ext cx="116025" cy="60400"/>
            </a:xfrm>
            <a:custGeom>
              <a:avLst/>
              <a:gdLst/>
              <a:ahLst/>
              <a:cxnLst/>
              <a:rect l="l" t="t" r="r" b="b"/>
              <a:pathLst>
                <a:path w="4641" h="2416" extrusionOk="0">
                  <a:moveTo>
                    <a:pt x="0" y="0"/>
                  </a:moveTo>
                  <a:lnTo>
                    <a:pt x="0" y="2416"/>
                  </a:lnTo>
                  <a:lnTo>
                    <a:pt x="4641" y="2416"/>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352;p53">
              <a:extLst>
                <a:ext uri="{FF2B5EF4-FFF2-40B4-BE49-F238E27FC236}">
                  <a16:creationId xmlns:a16="http://schemas.microsoft.com/office/drawing/2014/main" id="{674E68F9-E11A-F1CF-67DD-2C9B5C8DA4E0}"/>
                </a:ext>
              </a:extLst>
            </p:cNvPr>
            <p:cNvSpPr/>
            <p:nvPr/>
          </p:nvSpPr>
          <p:spPr>
            <a:xfrm>
              <a:off x="3910325" y="3115000"/>
              <a:ext cx="116025" cy="60950"/>
            </a:xfrm>
            <a:custGeom>
              <a:avLst/>
              <a:gdLst/>
              <a:ahLst/>
              <a:cxnLst/>
              <a:rect l="l" t="t" r="r" b="b"/>
              <a:pathLst>
                <a:path w="4641"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353;p53">
              <a:extLst>
                <a:ext uri="{FF2B5EF4-FFF2-40B4-BE49-F238E27FC236}">
                  <a16:creationId xmlns:a16="http://schemas.microsoft.com/office/drawing/2014/main" id="{B234D211-D577-8139-2BF8-746B04D71C41}"/>
                </a:ext>
              </a:extLst>
            </p:cNvPr>
            <p:cNvSpPr/>
            <p:nvPr/>
          </p:nvSpPr>
          <p:spPr>
            <a:xfrm>
              <a:off x="3910325" y="2998975"/>
              <a:ext cx="116025" cy="60450"/>
            </a:xfrm>
            <a:custGeom>
              <a:avLst/>
              <a:gdLst/>
              <a:ahLst/>
              <a:cxnLst/>
              <a:rect l="l" t="t" r="r" b="b"/>
              <a:pathLst>
                <a:path w="4641" h="2418" extrusionOk="0">
                  <a:moveTo>
                    <a:pt x="0" y="0"/>
                  </a:moveTo>
                  <a:lnTo>
                    <a:pt x="0" y="2417"/>
                  </a:lnTo>
                  <a:lnTo>
                    <a:pt x="4641" y="2417"/>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354;p53">
              <a:extLst>
                <a:ext uri="{FF2B5EF4-FFF2-40B4-BE49-F238E27FC236}">
                  <a16:creationId xmlns:a16="http://schemas.microsoft.com/office/drawing/2014/main" id="{FB2DFB5E-245D-3E84-05BC-067C94E0595D}"/>
                </a:ext>
              </a:extLst>
            </p:cNvPr>
            <p:cNvSpPr/>
            <p:nvPr/>
          </p:nvSpPr>
          <p:spPr>
            <a:xfrm>
              <a:off x="3910325" y="2882425"/>
              <a:ext cx="116025" cy="60975"/>
            </a:xfrm>
            <a:custGeom>
              <a:avLst/>
              <a:gdLst/>
              <a:ahLst/>
              <a:cxnLst/>
              <a:rect l="l" t="t" r="r" b="b"/>
              <a:pathLst>
                <a:path w="4641" h="2439" extrusionOk="0">
                  <a:moveTo>
                    <a:pt x="0" y="1"/>
                  </a:moveTo>
                  <a:lnTo>
                    <a:pt x="0" y="2439"/>
                  </a:lnTo>
                  <a:lnTo>
                    <a:pt x="4641" y="2439"/>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355;p53">
              <a:extLst>
                <a:ext uri="{FF2B5EF4-FFF2-40B4-BE49-F238E27FC236}">
                  <a16:creationId xmlns:a16="http://schemas.microsoft.com/office/drawing/2014/main" id="{422E5E9B-66FB-B1D4-217F-E34CFD314BD9}"/>
                </a:ext>
              </a:extLst>
            </p:cNvPr>
            <p:cNvSpPr/>
            <p:nvPr/>
          </p:nvSpPr>
          <p:spPr>
            <a:xfrm>
              <a:off x="4065350" y="3463525"/>
              <a:ext cx="116550" cy="60950"/>
            </a:xfrm>
            <a:custGeom>
              <a:avLst/>
              <a:gdLst/>
              <a:ahLst/>
              <a:cxnLst/>
              <a:rect l="l" t="t" r="r" b="b"/>
              <a:pathLst>
                <a:path w="4662" h="2438" extrusionOk="0">
                  <a:moveTo>
                    <a:pt x="0" y="0"/>
                  </a:moveTo>
                  <a:lnTo>
                    <a:pt x="0" y="2438"/>
                  </a:lnTo>
                  <a:lnTo>
                    <a:pt x="4661" y="2438"/>
                  </a:lnTo>
                  <a:lnTo>
                    <a:pt x="4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356;p53">
              <a:extLst>
                <a:ext uri="{FF2B5EF4-FFF2-40B4-BE49-F238E27FC236}">
                  <a16:creationId xmlns:a16="http://schemas.microsoft.com/office/drawing/2014/main" id="{F5F0FB0B-7066-2634-7391-F047AB0474D3}"/>
                </a:ext>
              </a:extLst>
            </p:cNvPr>
            <p:cNvSpPr/>
            <p:nvPr/>
          </p:nvSpPr>
          <p:spPr>
            <a:xfrm>
              <a:off x="4065350" y="3347500"/>
              <a:ext cx="116550" cy="60450"/>
            </a:xfrm>
            <a:custGeom>
              <a:avLst/>
              <a:gdLst/>
              <a:ahLst/>
              <a:cxnLst/>
              <a:rect l="l" t="t" r="r" b="b"/>
              <a:pathLst>
                <a:path w="4662" h="2418" extrusionOk="0">
                  <a:moveTo>
                    <a:pt x="0" y="1"/>
                  </a:moveTo>
                  <a:lnTo>
                    <a:pt x="0" y="2418"/>
                  </a:lnTo>
                  <a:lnTo>
                    <a:pt x="4661" y="2418"/>
                  </a:lnTo>
                  <a:lnTo>
                    <a:pt x="4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357;p53">
              <a:extLst>
                <a:ext uri="{FF2B5EF4-FFF2-40B4-BE49-F238E27FC236}">
                  <a16:creationId xmlns:a16="http://schemas.microsoft.com/office/drawing/2014/main" id="{CB7DF8A0-04E6-677B-F35D-408626DDEEF2}"/>
                </a:ext>
              </a:extLst>
            </p:cNvPr>
            <p:cNvSpPr/>
            <p:nvPr/>
          </p:nvSpPr>
          <p:spPr>
            <a:xfrm>
              <a:off x="4065350" y="3231525"/>
              <a:ext cx="116550" cy="60400"/>
            </a:xfrm>
            <a:custGeom>
              <a:avLst/>
              <a:gdLst/>
              <a:ahLst/>
              <a:cxnLst/>
              <a:rect l="l" t="t" r="r" b="b"/>
              <a:pathLst>
                <a:path w="4662" h="2416" extrusionOk="0">
                  <a:moveTo>
                    <a:pt x="0" y="0"/>
                  </a:moveTo>
                  <a:lnTo>
                    <a:pt x="0" y="2416"/>
                  </a:lnTo>
                  <a:lnTo>
                    <a:pt x="4661" y="2416"/>
                  </a:lnTo>
                  <a:lnTo>
                    <a:pt x="4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358;p53">
              <a:extLst>
                <a:ext uri="{FF2B5EF4-FFF2-40B4-BE49-F238E27FC236}">
                  <a16:creationId xmlns:a16="http://schemas.microsoft.com/office/drawing/2014/main" id="{88CE789D-DB83-EC64-A4AC-D37196AF0361}"/>
                </a:ext>
              </a:extLst>
            </p:cNvPr>
            <p:cNvSpPr/>
            <p:nvPr/>
          </p:nvSpPr>
          <p:spPr>
            <a:xfrm>
              <a:off x="4065350" y="3115000"/>
              <a:ext cx="116550" cy="60950"/>
            </a:xfrm>
            <a:custGeom>
              <a:avLst/>
              <a:gdLst/>
              <a:ahLst/>
              <a:cxnLst/>
              <a:rect l="l" t="t" r="r" b="b"/>
              <a:pathLst>
                <a:path w="4662" h="2438" extrusionOk="0">
                  <a:moveTo>
                    <a:pt x="0" y="0"/>
                  </a:moveTo>
                  <a:lnTo>
                    <a:pt x="0" y="2438"/>
                  </a:lnTo>
                  <a:lnTo>
                    <a:pt x="4661" y="2438"/>
                  </a:lnTo>
                  <a:lnTo>
                    <a:pt x="4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359;p53">
              <a:extLst>
                <a:ext uri="{FF2B5EF4-FFF2-40B4-BE49-F238E27FC236}">
                  <a16:creationId xmlns:a16="http://schemas.microsoft.com/office/drawing/2014/main" id="{F65943A9-FE4D-4510-1D73-985BE8380090}"/>
                </a:ext>
              </a:extLst>
            </p:cNvPr>
            <p:cNvSpPr/>
            <p:nvPr/>
          </p:nvSpPr>
          <p:spPr>
            <a:xfrm>
              <a:off x="4065350" y="2998975"/>
              <a:ext cx="116550" cy="60450"/>
            </a:xfrm>
            <a:custGeom>
              <a:avLst/>
              <a:gdLst/>
              <a:ahLst/>
              <a:cxnLst/>
              <a:rect l="l" t="t" r="r" b="b"/>
              <a:pathLst>
                <a:path w="4662" h="2418" extrusionOk="0">
                  <a:moveTo>
                    <a:pt x="0" y="0"/>
                  </a:moveTo>
                  <a:lnTo>
                    <a:pt x="0" y="2417"/>
                  </a:lnTo>
                  <a:lnTo>
                    <a:pt x="4661" y="2417"/>
                  </a:lnTo>
                  <a:lnTo>
                    <a:pt x="4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360;p53">
              <a:extLst>
                <a:ext uri="{FF2B5EF4-FFF2-40B4-BE49-F238E27FC236}">
                  <a16:creationId xmlns:a16="http://schemas.microsoft.com/office/drawing/2014/main" id="{29549D6F-10F0-6234-EE33-4AE72FB32A4A}"/>
                </a:ext>
              </a:extLst>
            </p:cNvPr>
            <p:cNvSpPr/>
            <p:nvPr/>
          </p:nvSpPr>
          <p:spPr>
            <a:xfrm>
              <a:off x="4065350" y="2882425"/>
              <a:ext cx="116550" cy="60975"/>
            </a:xfrm>
            <a:custGeom>
              <a:avLst/>
              <a:gdLst/>
              <a:ahLst/>
              <a:cxnLst/>
              <a:rect l="l" t="t" r="r" b="b"/>
              <a:pathLst>
                <a:path w="4662" h="2439" extrusionOk="0">
                  <a:moveTo>
                    <a:pt x="0" y="1"/>
                  </a:moveTo>
                  <a:lnTo>
                    <a:pt x="0" y="2439"/>
                  </a:lnTo>
                  <a:lnTo>
                    <a:pt x="4661" y="2439"/>
                  </a:lnTo>
                  <a:lnTo>
                    <a:pt x="4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361;p53">
              <a:extLst>
                <a:ext uri="{FF2B5EF4-FFF2-40B4-BE49-F238E27FC236}">
                  <a16:creationId xmlns:a16="http://schemas.microsoft.com/office/drawing/2014/main" id="{880DD26F-5D75-4D14-5C16-BB13A675A6FB}"/>
                </a:ext>
              </a:extLst>
            </p:cNvPr>
            <p:cNvSpPr/>
            <p:nvPr/>
          </p:nvSpPr>
          <p:spPr>
            <a:xfrm>
              <a:off x="4065350" y="2766450"/>
              <a:ext cx="116550" cy="60425"/>
            </a:xfrm>
            <a:custGeom>
              <a:avLst/>
              <a:gdLst/>
              <a:ahLst/>
              <a:cxnLst/>
              <a:rect l="l" t="t" r="r" b="b"/>
              <a:pathLst>
                <a:path w="4662" h="2417" extrusionOk="0">
                  <a:moveTo>
                    <a:pt x="0" y="1"/>
                  </a:moveTo>
                  <a:lnTo>
                    <a:pt x="0" y="2416"/>
                  </a:lnTo>
                  <a:lnTo>
                    <a:pt x="4661" y="2416"/>
                  </a:lnTo>
                  <a:lnTo>
                    <a:pt x="4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362;p53">
              <a:extLst>
                <a:ext uri="{FF2B5EF4-FFF2-40B4-BE49-F238E27FC236}">
                  <a16:creationId xmlns:a16="http://schemas.microsoft.com/office/drawing/2014/main" id="{40ACF718-C007-73C2-6BA1-4DDA3ECD5136}"/>
                </a:ext>
              </a:extLst>
            </p:cNvPr>
            <p:cNvSpPr/>
            <p:nvPr/>
          </p:nvSpPr>
          <p:spPr>
            <a:xfrm>
              <a:off x="4220925" y="3463525"/>
              <a:ext cx="116000" cy="60950"/>
            </a:xfrm>
            <a:custGeom>
              <a:avLst/>
              <a:gdLst/>
              <a:ahLst/>
              <a:cxnLst/>
              <a:rect l="l" t="t" r="r" b="b"/>
              <a:pathLst>
                <a:path w="4640" h="2438" extrusionOk="0">
                  <a:moveTo>
                    <a:pt x="0" y="0"/>
                  </a:moveTo>
                  <a:lnTo>
                    <a:pt x="0" y="2438"/>
                  </a:lnTo>
                  <a:lnTo>
                    <a:pt x="4639" y="2438"/>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363;p53">
              <a:extLst>
                <a:ext uri="{FF2B5EF4-FFF2-40B4-BE49-F238E27FC236}">
                  <a16:creationId xmlns:a16="http://schemas.microsoft.com/office/drawing/2014/main" id="{D10F9DE3-010E-F364-E910-5E54F26D2158}"/>
                </a:ext>
              </a:extLst>
            </p:cNvPr>
            <p:cNvSpPr/>
            <p:nvPr/>
          </p:nvSpPr>
          <p:spPr>
            <a:xfrm>
              <a:off x="4220925" y="3347500"/>
              <a:ext cx="116000" cy="60450"/>
            </a:xfrm>
            <a:custGeom>
              <a:avLst/>
              <a:gdLst/>
              <a:ahLst/>
              <a:cxnLst/>
              <a:rect l="l" t="t" r="r" b="b"/>
              <a:pathLst>
                <a:path w="4640" h="2418" extrusionOk="0">
                  <a:moveTo>
                    <a:pt x="0" y="1"/>
                  </a:moveTo>
                  <a:lnTo>
                    <a:pt x="0" y="2418"/>
                  </a:lnTo>
                  <a:lnTo>
                    <a:pt x="4639" y="2418"/>
                  </a:lnTo>
                  <a:lnTo>
                    <a:pt x="4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364;p53">
              <a:extLst>
                <a:ext uri="{FF2B5EF4-FFF2-40B4-BE49-F238E27FC236}">
                  <a16:creationId xmlns:a16="http://schemas.microsoft.com/office/drawing/2014/main" id="{97ED78FA-2433-97BB-E4DC-F14FDFC4746E}"/>
                </a:ext>
              </a:extLst>
            </p:cNvPr>
            <p:cNvSpPr/>
            <p:nvPr/>
          </p:nvSpPr>
          <p:spPr>
            <a:xfrm>
              <a:off x="4220925" y="3231525"/>
              <a:ext cx="116000" cy="60400"/>
            </a:xfrm>
            <a:custGeom>
              <a:avLst/>
              <a:gdLst/>
              <a:ahLst/>
              <a:cxnLst/>
              <a:rect l="l" t="t" r="r" b="b"/>
              <a:pathLst>
                <a:path w="4640" h="2416" extrusionOk="0">
                  <a:moveTo>
                    <a:pt x="0" y="0"/>
                  </a:moveTo>
                  <a:lnTo>
                    <a:pt x="0" y="2416"/>
                  </a:lnTo>
                  <a:lnTo>
                    <a:pt x="4639" y="2416"/>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365;p53">
              <a:extLst>
                <a:ext uri="{FF2B5EF4-FFF2-40B4-BE49-F238E27FC236}">
                  <a16:creationId xmlns:a16="http://schemas.microsoft.com/office/drawing/2014/main" id="{DBEF7051-7237-898B-D4C9-529E5CC8E685}"/>
                </a:ext>
              </a:extLst>
            </p:cNvPr>
            <p:cNvSpPr/>
            <p:nvPr/>
          </p:nvSpPr>
          <p:spPr>
            <a:xfrm>
              <a:off x="4220925" y="3115000"/>
              <a:ext cx="116000" cy="60950"/>
            </a:xfrm>
            <a:custGeom>
              <a:avLst/>
              <a:gdLst/>
              <a:ahLst/>
              <a:cxnLst/>
              <a:rect l="l" t="t" r="r" b="b"/>
              <a:pathLst>
                <a:path w="4640" h="2438" extrusionOk="0">
                  <a:moveTo>
                    <a:pt x="0" y="0"/>
                  </a:moveTo>
                  <a:lnTo>
                    <a:pt x="0" y="2438"/>
                  </a:lnTo>
                  <a:lnTo>
                    <a:pt x="4639" y="2438"/>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366;p53">
              <a:extLst>
                <a:ext uri="{FF2B5EF4-FFF2-40B4-BE49-F238E27FC236}">
                  <a16:creationId xmlns:a16="http://schemas.microsoft.com/office/drawing/2014/main" id="{9BC0090D-96BC-2E55-2A95-77ACE0C080BA}"/>
                </a:ext>
              </a:extLst>
            </p:cNvPr>
            <p:cNvSpPr/>
            <p:nvPr/>
          </p:nvSpPr>
          <p:spPr>
            <a:xfrm>
              <a:off x="4220925" y="2998975"/>
              <a:ext cx="116000" cy="60450"/>
            </a:xfrm>
            <a:custGeom>
              <a:avLst/>
              <a:gdLst/>
              <a:ahLst/>
              <a:cxnLst/>
              <a:rect l="l" t="t" r="r" b="b"/>
              <a:pathLst>
                <a:path w="4640" h="2418" extrusionOk="0">
                  <a:moveTo>
                    <a:pt x="0" y="0"/>
                  </a:moveTo>
                  <a:lnTo>
                    <a:pt x="0" y="2417"/>
                  </a:lnTo>
                  <a:lnTo>
                    <a:pt x="4639" y="2417"/>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367;p53">
              <a:extLst>
                <a:ext uri="{FF2B5EF4-FFF2-40B4-BE49-F238E27FC236}">
                  <a16:creationId xmlns:a16="http://schemas.microsoft.com/office/drawing/2014/main" id="{2D9AC3F3-A6C6-1223-3865-24603E966F61}"/>
                </a:ext>
              </a:extLst>
            </p:cNvPr>
            <p:cNvSpPr/>
            <p:nvPr/>
          </p:nvSpPr>
          <p:spPr>
            <a:xfrm>
              <a:off x="4220925" y="2882425"/>
              <a:ext cx="116000" cy="60975"/>
            </a:xfrm>
            <a:custGeom>
              <a:avLst/>
              <a:gdLst/>
              <a:ahLst/>
              <a:cxnLst/>
              <a:rect l="l" t="t" r="r" b="b"/>
              <a:pathLst>
                <a:path w="4640" h="2439" extrusionOk="0">
                  <a:moveTo>
                    <a:pt x="0" y="1"/>
                  </a:moveTo>
                  <a:lnTo>
                    <a:pt x="0" y="2439"/>
                  </a:lnTo>
                  <a:lnTo>
                    <a:pt x="4639" y="2439"/>
                  </a:lnTo>
                  <a:lnTo>
                    <a:pt x="4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368;p53">
              <a:extLst>
                <a:ext uri="{FF2B5EF4-FFF2-40B4-BE49-F238E27FC236}">
                  <a16:creationId xmlns:a16="http://schemas.microsoft.com/office/drawing/2014/main" id="{894CEC0B-16AB-1257-8EF0-7D056D3FEB54}"/>
                </a:ext>
              </a:extLst>
            </p:cNvPr>
            <p:cNvSpPr/>
            <p:nvPr/>
          </p:nvSpPr>
          <p:spPr>
            <a:xfrm>
              <a:off x="4220925" y="2766450"/>
              <a:ext cx="116000" cy="60425"/>
            </a:xfrm>
            <a:custGeom>
              <a:avLst/>
              <a:gdLst/>
              <a:ahLst/>
              <a:cxnLst/>
              <a:rect l="l" t="t" r="r" b="b"/>
              <a:pathLst>
                <a:path w="4640" h="2417" extrusionOk="0">
                  <a:moveTo>
                    <a:pt x="0" y="1"/>
                  </a:moveTo>
                  <a:lnTo>
                    <a:pt x="0" y="2416"/>
                  </a:lnTo>
                  <a:lnTo>
                    <a:pt x="4639" y="2416"/>
                  </a:lnTo>
                  <a:lnTo>
                    <a:pt x="4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369;p53">
              <a:extLst>
                <a:ext uri="{FF2B5EF4-FFF2-40B4-BE49-F238E27FC236}">
                  <a16:creationId xmlns:a16="http://schemas.microsoft.com/office/drawing/2014/main" id="{33388281-0DFB-721B-9506-C6F3EE4CA593}"/>
                </a:ext>
              </a:extLst>
            </p:cNvPr>
            <p:cNvSpPr/>
            <p:nvPr/>
          </p:nvSpPr>
          <p:spPr>
            <a:xfrm>
              <a:off x="4220925" y="2650450"/>
              <a:ext cx="116000" cy="60450"/>
            </a:xfrm>
            <a:custGeom>
              <a:avLst/>
              <a:gdLst/>
              <a:ahLst/>
              <a:cxnLst/>
              <a:rect l="l" t="t" r="r" b="b"/>
              <a:pathLst>
                <a:path w="4640" h="2418" extrusionOk="0">
                  <a:moveTo>
                    <a:pt x="0" y="0"/>
                  </a:moveTo>
                  <a:lnTo>
                    <a:pt x="0" y="2417"/>
                  </a:lnTo>
                  <a:lnTo>
                    <a:pt x="4639" y="2417"/>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370;p53">
              <a:extLst>
                <a:ext uri="{FF2B5EF4-FFF2-40B4-BE49-F238E27FC236}">
                  <a16:creationId xmlns:a16="http://schemas.microsoft.com/office/drawing/2014/main" id="{6640CC99-0807-2F70-CD52-C0639D0DA489}"/>
                </a:ext>
              </a:extLst>
            </p:cNvPr>
            <p:cNvSpPr/>
            <p:nvPr/>
          </p:nvSpPr>
          <p:spPr>
            <a:xfrm>
              <a:off x="4375925" y="3463525"/>
              <a:ext cx="116575" cy="60950"/>
            </a:xfrm>
            <a:custGeom>
              <a:avLst/>
              <a:gdLst/>
              <a:ahLst/>
              <a:cxnLst/>
              <a:rect l="l" t="t" r="r" b="b"/>
              <a:pathLst>
                <a:path w="4663"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371;p53">
              <a:extLst>
                <a:ext uri="{FF2B5EF4-FFF2-40B4-BE49-F238E27FC236}">
                  <a16:creationId xmlns:a16="http://schemas.microsoft.com/office/drawing/2014/main" id="{1E8318CA-54A7-A3DA-D038-58606653FC17}"/>
                </a:ext>
              </a:extLst>
            </p:cNvPr>
            <p:cNvSpPr/>
            <p:nvPr/>
          </p:nvSpPr>
          <p:spPr>
            <a:xfrm>
              <a:off x="4375925" y="3347500"/>
              <a:ext cx="116575" cy="60450"/>
            </a:xfrm>
            <a:custGeom>
              <a:avLst/>
              <a:gdLst/>
              <a:ahLst/>
              <a:cxnLst/>
              <a:rect l="l" t="t" r="r" b="b"/>
              <a:pathLst>
                <a:path w="4663" h="2418" extrusionOk="0">
                  <a:moveTo>
                    <a:pt x="1" y="1"/>
                  </a:moveTo>
                  <a:lnTo>
                    <a:pt x="1"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372;p53">
              <a:extLst>
                <a:ext uri="{FF2B5EF4-FFF2-40B4-BE49-F238E27FC236}">
                  <a16:creationId xmlns:a16="http://schemas.microsoft.com/office/drawing/2014/main" id="{B891E7C4-55D5-E0FA-A01E-7AEBB47D0A16}"/>
                </a:ext>
              </a:extLst>
            </p:cNvPr>
            <p:cNvSpPr/>
            <p:nvPr/>
          </p:nvSpPr>
          <p:spPr>
            <a:xfrm>
              <a:off x="4375925" y="3231525"/>
              <a:ext cx="116575" cy="60400"/>
            </a:xfrm>
            <a:custGeom>
              <a:avLst/>
              <a:gdLst/>
              <a:ahLst/>
              <a:cxnLst/>
              <a:rect l="l" t="t" r="r" b="b"/>
              <a:pathLst>
                <a:path w="4663" h="2416" extrusionOk="0">
                  <a:moveTo>
                    <a:pt x="1" y="0"/>
                  </a:moveTo>
                  <a:lnTo>
                    <a:pt x="1"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373;p53">
              <a:extLst>
                <a:ext uri="{FF2B5EF4-FFF2-40B4-BE49-F238E27FC236}">
                  <a16:creationId xmlns:a16="http://schemas.microsoft.com/office/drawing/2014/main" id="{39291DB7-D831-9879-1E38-8802831D51A6}"/>
                </a:ext>
              </a:extLst>
            </p:cNvPr>
            <p:cNvSpPr/>
            <p:nvPr/>
          </p:nvSpPr>
          <p:spPr>
            <a:xfrm>
              <a:off x="4375925" y="3115000"/>
              <a:ext cx="116575" cy="60950"/>
            </a:xfrm>
            <a:custGeom>
              <a:avLst/>
              <a:gdLst/>
              <a:ahLst/>
              <a:cxnLst/>
              <a:rect l="l" t="t" r="r" b="b"/>
              <a:pathLst>
                <a:path w="4663"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374;p53">
              <a:extLst>
                <a:ext uri="{FF2B5EF4-FFF2-40B4-BE49-F238E27FC236}">
                  <a16:creationId xmlns:a16="http://schemas.microsoft.com/office/drawing/2014/main" id="{6F6E25AF-FB25-8F2D-5706-8BCA40123B75}"/>
                </a:ext>
              </a:extLst>
            </p:cNvPr>
            <p:cNvSpPr/>
            <p:nvPr/>
          </p:nvSpPr>
          <p:spPr>
            <a:xfrm>
              <a:off x="4375925" y="2998975"/>
              <a:ext cx="116575" cy="60450"/>
            </a:xfrm>
            <a:custGeom>
              <a:avLst/>
              <a:gdLst/>
              <a:ahLst/>
              <a:cxnLst/>
              <a:rect l="l" t="t" r="r" b="b"/>
              <a:pathLst>
                <a:path w="4663" h="2418" extrusionOk="0">
                  <a:moveTo>
                    <a:pt x="1" y="0"/>
                  </a:moveTo>
                  <a:lnTo>
                    <a:pt x="1" y="2417"/>
                  </a:lnTo>
                  <a:lnTo>
                    <a:pt x="4662" y="2417"/>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75;p53">
              <a:extLst>
                <a:ext uri="{FF2B5EF4-FFF2-40B4-BE49-F238E27FC236}">
                  <a16:creationId xmlns:a16="http://schemas.microsoft.com/office/drawing/2014/main" id="{C0153E78-FE85-BEA9-0932-28FBB8C03261}"/>
                </a:ext>
              </a:extLst>
            </p:cNvPr>
            <p:cNvSpPr/>
            <p:nvPr/>
          </p:nvSpPr>
          <p:spPr>
            <a:xfrm>
              <a:off x="4375925" y="2882425"/>
              <a:ext cx="116575" cy="60975"/>
            </a:xfrm>
            <a:custGeom>
              <a:avLst/>
              <a:gdLst/>
              <a:ahLst/>
              <a:cxnLst/>
              <a:rect l="l" t="t" r="r" b="b"/>
              <a:pathLst>
                <a:path w="4663" h="2439" extrusionOk="0">
                  <a:moveTo>
                    <a:pt x="1" y="1"/>
                  </a:moveTo>
                  <a:lnTo>
                    <a:pt x="1" y="2439"/>
                  </a:lnTo>
                  <a:lnTo>
                    <a:pt x="4662" y="2439"/>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76;p53">
              <a:extLst>
                <a:ext uri="{FF2B5EF4-FFF2-40B4-BE49-F238E27FC236}">
                  <a16:creationId xmlns:a16="http://schemas.microsoft.com/office/drawing/2014/main" id="{7D92B1E9-14EF-DB6A-D6BE-814AA2E96221}"/>
                </a:ext>
              </a:extLst>
            </p:cNvPr>
            <p:cNvSpPr/>
            <p:nvPr/>
          </p:nvSpPr>
          <p:spPr>
            <a:xfrm>
              <a:off x="4375925" y="2766450"/>
              <a:ext cx="116575" cy="60425"/>
            </a:xfrm>
            <a:custGeom>
              <a:avLst/>
              <a:gdLst/>
              <a:ahLst/>
              <a:cxnLst/>
              <a:rect l="l" t="t" r="r" b="b"/>
              <a:pathLst>
                <a:path w="4663" h="2417" extrusionOk="0">
                  <a:moveTo>
                    <a:pt x="1" y="1"/>
                  </a:moveTo>
                  <a:lnTo>
                    <a:pt x="1" y="2416"/>
                  </a:lnTo>
                  <a:lnTo>
                    <a:pt x="4662" y="2416"/>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77;p53">
              <a:extLst>
                <a:ext uri="{FF2B5EF4-FFF2-40B4-BE49-F238E27FC236}">
                  <a16:creationId xmlns:a16="http://schemas.microsoft.com/office/drawing/2014/main" id="{E5D31FA8-2BD3-F8E4-0602-6A42242E01F7}"/>
                </a:ext>
              </a:extLst>
            </p:cNvPr>
            <p:cNvSpPr/>
            <p:nvPr/>
          </p:nvSpPr>
          <p:spPr>
            <a:xfrm>
              <a:off x="4531475" y="3463525"/>
              <a:ext cx="116050" cy="60950"/>
            </a:xfrm>
            <a:custGeom>
              <a:avLst/>
              <a:gdLst/>
              <a:ahLst/>
              <a:cxnLst/>
              <a:rect l="l" t="t" r="r" b="b"/>
              <a:pathLst>
                <a:path w="4642"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78;p53">
              <a:extLst>
                <a:ext uri="{FF2B5EF4-FFF2-40B4-BE49-F238E27FC236}">
                  <a16:creationId xmlns:a16="http://schemas.microsoft.com/office/drawing/2014/main" id="{7096B79F-1DD2-2F1B-FEAC-34D125ABCA3C}"/>
                </a:ext>
              </a:extLst>
            </p:cNvPr>
            <p:cNvSpPr/>
            <p:nvPr/>
          </p:nvSpPr>
          <p:spPr>
            <a:xfrm>
              <a:off x="4531475" y="3347500"/>
              <a:ext cx="116050" cy="60450"/>
            </a:xfrm>
            <a:custGeom>
              <a:avLst/>
              <a:gdLst/>
              <a:ahLst/>
              <a:cxnLst/>
              <a:rect l="l" t="t" r="r" b="b"/>
              <a:pathLst>
                <a:path w="4642" h="2418" extrusionOk="0">
                  <a:moveTo>
                    <a:pt x="0" y="1"/>
                  </a:moveTo>
                  <a:lnTo>
                    <a:pt x="0" y="2418"/>
                  </a:lnTo>
                  <a:lnTo>
                    <a:pt x="4641" y="2418"/>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79;p53">
              <a:extLst>
                <a:ext uri="{FF2B5EF4-FFF2-40B4-BE49-F238E27FC236}">
                  <a16:creationId xmlns:a16="http://schemas.microsoft.com/office/drawing/2014/main" id="{1D722534-2FC4-A2F1-BFBF-F76BE0D88F20}"/>
                </a:ext>
              </a:extLst>
            </p:cNvPr>
            <p:cNvSpPr/>
            <p:nvPr/>
          </p:nvSpPr>
          <p:spPr>
            <a:xfrm>
              <a:off x="4531475" y="3231525"/>
              <a:ext cx="116050" cy="60400"/>
            </a:xfrm>
            <a:custGeom>
              <a:avLst/>
              <a:gdLst/>
              <a:ahLst/>
              <a:cxnLst/>
              <a:rect l="l" t="t" r="r" b="b"/>
              <a:pathLst>
                <a:path w="4642" h="2416" extrusionOk="0">
                  <a:moveTo>
                    <a:pt x="0" y="0"/>
                  </a:moveTo>
                  <a:lnTo>
                    <a:pt x="0" y="2416"/>
                  </a:lnTo>
                  <a:lnTo>
                    <a:pt x="4641" y="2416"/>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80;p53">
              <a:extLst>
                <a:ext uri="{FF2B5EF4-FFF2-40B4-BE49-F238E27FC236}">
                  <a16:creationId xmlns:a16="http://schemas.microsoft.com/office/drawing/2014/main" id="{C8A943FF-6380-13C0-3B89-AF4B3F6CD48E}"/>
                </a:ext>
              </a:extLst>
            </p:cNvPr>
            <p:cNvSpPr/>
            <p:nvPr/>
          </p:nvSpPr>
          <p:spPr>
            <a:xfrm>
              <a:off x="4531475" y="3115000"/>
              <a:ext cx="116050" cy="60950"/>
            </a:xfrm>
            <a:custGeom>
              <a:avLst/>
              <a:gdLst/>
              <a:ahLst/>
              <a:cxnLst/>
              <a:rect l="l" t="t" r="r" b="b"/>
              <a:pathLst>
                <a:path w="4642"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81;p53">
              <a:extLst>
                <a:ext uri="{FF2B5EF4-FFF2-40B4-BE49-F238E27FC236}">
                  <a16:creationId xmlns:a16="http://schemas.microsoft.com/office/drawing/2014/main" id="{81A824A5-914C-41AC-99B4-01AD2AF8D365}"/>
                </a:ext>
              </a:extLst>
            </p:cNvPr>
            <p:cNvSpPr/>
            <p:nvPr/>
          </p:nvSpPr>
          <p:spPr>
            <a:xfrm>
              <a:off x="4531475" y="2998975"/>
              <a:ext cx="116050" cy="60450"/>
            </a:xfrm>
            <a:custGeom>
              <a:avLst/>
              <a:gdLst/>
              <a:ahLst/>
              <a:cxnLst/>
              <a:rect l="l" t="t" r="r" b="b"/>
              <a:pathLst>
                <a:path w="4642" h="2418" extrusionOk="0">
                  <a:moveTo>
                    <a:pt x="0" y="0"/>
                  </a:moveTo>
                  <a:lnTo>
                    <a:pt x="0" y="2417"/>
                  </a:lnTo>
                  <a:lnTo>
                    <a:pt x="4641" y="2417"/>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82;p53">
              <a:extLst>
                <a:ext uri="{FF2B5EF4-FFF2-40B4-BE49-F238E27FC236}">
                  <a16:creationId xmlns:a16="http://schemas.microsoft.com/office/drawing/2014/main" id="{FEB19147-66BF-7F91-A6F2-8CBC7E22DA2C}"/>
                </a:ext>
              </a:extLst>
            </p:cNvPr>
            <p:cNvSpPr/>
            <p:nvPr/>
          </p:nvSpPr>
          <p:spPr>
            <a:xfrm>
              <a:off x="4531475" y="2882425"/>
              <a:ext cx="116050" cy="60975"/>
            </a:xfrm>
            <a:custGeom>
              <a:avLst/>
              <a:gdLst/>
              <a:ahLst/>
              <a:cxnLst/>
              <a:rect l="l" t="t" r="r" b="b"/>
              <a:pathLst>
                <a:path w="4642" h="2439" extrusionOk="0">
                  <a:moveTo>
                    <a:pt x="0" y="1"/>
                  </a:moveTo>
                  <a:lnTo>
                    <a:pt x="0" y="2439"/>
                  </a:lnTo>
                  <a:lnTo>
                    <a:pt x="4641" y="2439"/>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3;p53">
              <a:extLst>
                <a:ext uri="{FF2B5EF4-FFF2-40B4-BE49-F238E27FC236}">
                  <a16:creationId xmlns:a16="http://schemas.microsoft.com/office/drawing/2014/main" id="{75B986D4-60FD-1008-EF47-A3D3F27691ED}"/>
                </a:ext>
              </a:extLst>
            </p:cNvPr>
            <p:cNvSpPr/>
            <p:nvPr/>
          </p:nvSpPr>
          <p:spPr>
            <a:xfrm>
              <a:off x="4686500" y="3463525"/>
              <a:ext cx="116550" cy="60950"/>
            </a:xfrm>
            <a:custGeom>
              <a:avLst/>
              <a:gdLst/>
              <a:ahLst/>
              <a:cxnLst/>
              <a:rect l="l" t="t" r="r" b="b"/>
              <a:pathLst>
                <a:path w="4662" h="2438" extrusionOk="0">
                  <a:moveTo>
                    <a:pt x="0" y="0"/>
                  </a:moveTo>
                  <a:lnTo>
                    <a:pt x="0"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84;p53">
              <a:extLst>
                <a:ext uri="{FF2B5EF4-FFF2-40B4-BE49-F238E27FC236}">
                  <a16:creationId xmlns:a16="http://schemas.microsoft.com/office/drawing/2014/main" id="{F505BAE3-F0D9-B5AD-B436-655FA9A525C8}"/>
                </a:ext>
              </a:extLst>
            </p:cNvPr>
            <p:cNvSpPr/>
            <p:nvPr/>
          </p:nvSpPr>
          <p:spPr>
            <a:xfrm>
              <a:off x="4686500" y="3347500"/>
              <a:ext cx="116550" cy="60450"/>
            </a:xfrm>
            <a:custGeom>
              <a:avLst/>
              <a:gdLst/>
              <a:ahLst/>
              <a:cxnLst/>
              <a:rect l="l" t="t" r="r" b="b"/>
              <a:pathLst>
                <a:path w="4662" h="2418" extrusionOk="0">
                  <a:moveTo>
                    <a:pt x="0" y="1"/>
                  </a:moveTo>
                  <a:lnTo>
                    <a:pt x="0"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385;p53">
              <a:extLst>
                <a:ext uri="{FF2B5EF4-FFF2-40B4-BE49-F238E27FC236}">
                  <a16:creationId xmlns:a16="http://schemas.microsoft.com/office/drawing/2014/main" id="{0DCE96C6-CD4D-D205-1CCC-78901536BD2A}"/>
                </a:ext>
              </a:extLst>
            </p:cNvPr>
            <p:cNvSpPr/>
            <p:nvPr/>
          </p:nvSpPr>
          <p:spPr>
            <a:xfrm>
              <a:off x="4686500" y="3231525"/>
              <a:ext cx="116550" cy="60400"/>
            </a:xfrm>
            <a:custGeom>
              <a:avLst/>
              <a:gdLst/>
              <a:ahLst/>
              <a:cxnLst/>
              <a:rect l="l" t="t" r="r" b="b"/>
              <a:pathLst>
                <a:path w="4662" h="2416" extrusionOk="0">
                  <a:moveTo>
                    <a:pt x="0" y="0"/>
                  </a:moveTo>
                  <a:lnTo>
                    <a:pt x="0"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386;p53">
              <a:extLst>
                <a:ext uri="{FF2B5EF4-FFF2-40B4-BE49-F238E27FC236}">
                  <a16:creationId xmlns:a16="http://schemas.microsoft.com/office/drawing/2014/main" id="{76B527B1-86A5-8A93-9719-22CBC75174CB}"/>
                </a:ext>
              </a:extLst>
            </p:cNvPr>
            <p:cNvSpPr/>
            <p:nvPr/>
          </p:nvSpPr>
          <p:spPr>
            <a:xfrm>
              <a:off x="4686500" y="3115000"/>
              <a:ext cx="116550" cy="60950"/>
            </a:xfrm>
            <a:custGeom>
              <a:avLst/>
              <a:gdLst/>
              <a:ahLst/>
              <a:cxnLst/>
              <a:rect l="l" t="t" r="r" b="b"/>
              <a:pathLst>
                <a:path w="4662" h="2438" extrusionOk="0">
                  <a:moveTo>
                    <a:pt x="0" y="0"/>
                  </a:moveTo>
                  <a:lnTo>
                    <a:pt x="0"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387;p53">
              <a:extLst>
                <a:ext uri="{FF2B5EF4-FFF2-40B4-BE49-F238E27FC236}">
                  <a16:creationId xmlns:a16="http://schemas.microsoft.com/office/drawing/2014/main" id="{F0947BD2-4D8E-7968-5698-82E582CD898E}"/>
                </a:ext>
              </a:extLst>
            </p:cNvPr>
            <p:cNvSpPr/>
            <p:nvPr/>
          </p:nvSpPr>
          <p:spPr>
            <a:xfrm>
              <a:off x="4686500" y="2998975"/>
              <a:ext cx="116550" cy="60450"/>
            </a:xfrm>
            <a:custGeom>
              <a:avLst/>
              <a:gdLst/>
              <a:ahLst/>
              <a:cxnLst/>
              <a:rect l="l" t="t" r="r" b="b"/>
              <a:pathLst>
                <a:path w="4662" h="2418" extrusionOk="0">
                  <a:moveTo>
                    <a:pt x="0" y="0"/>
                  </a:moveTo>
                  <a:lnTo>
                    <a:pt x="0" y="2417"/>
                  </a:lnTo>
                  <a:lnTo>
                    <a:pt x="4662" y="2417"/>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388;p53">
              <a:extLst>
                <a:ext uri="{FF2B5EF4-FFF2-40B4-BE49-F238E27FC236}">
                  <a16:creationId xmlns:a16="http://schemas.microsoft.com/office/drawing/2014/main" id="{BCADB8F0-1ED9-4B1A-7A68-8DBA29228E93}"/>
                </a:ext>
              </a:extLst>
            </p:cNvPr>
            <p:cNvSpPr/>
            <p:nvPr/>
          </p:nvSpPr>
          <p:spPr>
            <a:xfrm>
              <a:off x="4842075" y="3463525"/>
              <a:ext cx="116000" cy="60950"/>
            </a:xfrm>
            <a:custGeom>
              <a:avLst/>
              <a:gdLst/>
              <a:ahLst/>
              <a:cxnLst/>
              <a:rect l="l" t="t" r="r" b="b"/>
              <a:pathLst>
                <a:path w="4640" h="2438" extrusionOk="0">
                  <a:moveTo>
                    <a:pt x="0" y="0"/>
                  </a:moveTo>
                  <a:lnTo>
                    <a:pt x="0" y="2438"/>
                  </a:lnTo>
                  <a:lnTo>
                    <a:pt x="4639" y="2438"/>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389;p53">
              <a:extLst>
                <a:ext uri="{FF2B5EF4-FFF2-40B4-BE49-F238E27FC236}">
                  <a16:creationId xmlns:a16="http://schemas.microsoft.com/office/drawing/2014/main" id="{8B272C42-48E2-B1F3-6E4B-A861B76A0466}"/>
                </a:ext>
              </a:extLst>
            </p:cNvPr>
            <p:cNvSpPr/>
            <p:nvPr/>
          </p:nvSpPr>
          <p:spPr>
            <a:xfrm>
              <a:off x="4842075" y="3347500"/>
              <a:ext cx="116000" cy="60450"/>
            </a:xfrm>
            <a:custGeom>
              <a:avLst/>
              <a:gdLst/>
              <a:ahLst/>
              <a:cxnLst/>
              <a:rect l="l" t="t" r="r" b="b"/>
              <a:pathLst>
                <a:path w="4640" h="2418" extrusionOk="0">
                  <a:moveTo>
                    <a:pt x="0" y="1"/>
                  </a:moveTo>
                  <a:lnTo>
                    <a:pt x="0" y="2418"/>
                  </a:lnTo>
                  <a:lnTo>
                    <a:pt x="4639" y="2418"/>
                  </a:lnTo>
                  <a:lnTo>
                    <a:pt x="4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390;p53">
              <a:extLst>
                <a:ext uri="{FF2B5EF4-FFF2-40B4-BE49-F238E27FC236}">
                  <a16:creationId xmlns:a16="http://schemas.microsoft.com/office/drawing/2014/main" id="{7AEA4328-E0CE-44DB-8215-FABFD283A048}"/>
                </a:ext>
              </a:extLst>
            </p:cNvPr>
            <p:cNvSpPr/>
            <p:nvPr/>
          </p:nvSpPr>
          <p:spPr>
            <a:xfrm>
              <a:off x="4842075" y="3231525"/>
              <a:ext cx="116000" cy="60400"/>
            </a:xfrm>
            <a:custGeom>
              <a:avLst/>
              <a:gdLst/>
              <a:ahLst/>
              <a:cxnLst/>
              <a:rect l="l" t="t" r="r" b="b"/>
              <a:pathLst>
                <a:path w="4640" h="2416" extrusionOk="0">
                  <a:moveTo>
                    <a:pt x="0" y="0"/>
                  </a:moveTo>
                  <a:lnTo>
                    <a:pt x="0" y="2416"/>
                  </a:lnTo>
                  <a:lnTo>
                    <a:pt x="4639" y="2416"/>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391;p53">
              <a:extLst>
                <a:ext uri="{FF2B5EF4-FFF2-40B4-BE49-F238E27FC236}">
                  <a16:creationId xmlns:a16="http://schemas.microsoft.com/office/drawing/2014/main" id="{E6DF7C7B-CA40-CB33-2EC7-96A728A47E2E}"/>
                </a:ext>
              </a:extLst>
            </p:cNvPr>
            <p:cNvSpPr/>
            <p:nvPr/>
          </p:nvSpPr>
          <p:spPr>
            <a:xfrm>
              <a:off x="4842075" y="3115000"/>
              <a:ext cx="116000" cy="60950"/>
            </a:xfrm>
            <a:custGeom>
              <a:avLst/>
              <a:gdLst/>
              <a:ahLst/>
              <a:cxnLst/>
              <a:rect l="l" t="t" r="r" b="b"/>
              <a:pathLst>
                <a:path w="4640" h="2438" extrusionOk="0">
                  <a:moveTo>
                    <a:pt x="0" y="0"/>
                  </a:moveTo>
                  <a:lnTo>
                    <a:pt x="0" y="2438"/>
                  </a:lnTo>
                  <a:lnTo>
                    <a:pt x="4639" y="2438"/>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392;p53">
              <a:extLst>
                <a:ext uri="{FF2B5EF4-FFF2-40B4-BE49-F238E27FC236}">
                  <a16:creationId xmlns:a16="http://schemas.microsoft.com/office/drawing/2014/main" id="{46A9AD19-7C9E-9536-2564-62C84F46E118}"/>
                </a:ext>
              </a:extLst>
            </p:cNvPr>
            <p:cNvSpPr/>
            <p:nvPr/>
          </p:nvSpPr>
          <p:spPr>
            <a:xfrm>
              <a:off x="4842075" y="2998975"/>
              <a:ext cx="116000" cy="60450"/>
            </a:xfrm>
            <a:custGeom>
              <a:avLst/>
              <a:gdLst/>
              <a:ahLst/>
              <a:cxnLst/>
              <a:rect l="l" t="t" r="r" b="b"/>
              <a:pathLst>
                <a:path w="4640" h="2418" extrusionOk="0">
                  <a:moveTo>
                    <a:pt x="0" y="0"/>
                  </a:moveTo>
                  <a:lnTo>
                    <a:pt x="0" y="2417"/>
                  </a:lnTo>
                  <a:lnTo>
                    <a:pt x="4639" y="2417"/>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393;p53">
              <a:extLst>
                <a:ext uri="{FF2B5EF4-FFF2-40B4-BE49-F238E27FC236}">
                  <a16:creationId xmlns:a16="http://schemas.microsoft.com/office/drawing/2014/main" id="{54ECB0EA-D010-01D1-F511-F7CC086F35EC}"/>
                </a:ext>
              </a:extLst>
            </p:cNvPr>
            <p:cNvSpPr/>
            <p:nvPr/>
          </p:nvSpPr>
          <p:spPr>
            <a:xfrm>
              <a:off x="4842075" y="2882425"/>
              <a:ext cx="116000" cy="60975"/>
            </a:xfrm>
            <a:custGeom>
              <a:avLst/>
              <a:gdLst/>
              <a:ahLst/>
              <a:cxnLst/>
              <a:rect l="l" t="t" r="r" b="b"/>
              <a:pathLst>
                <a:path w="4640" h="2439" extrusionOk="0">
                  <a:moveTo>
                    <a:pt x="0" y="1"/>
                  </a:moveTo>
                  <a:lnTo>
                    <a:pt x="0" y="2439"/>
                  </a:lnTo>
                  <a:lnTo>
                    <a:pt x="4639" y="2439"/>
                  </a:lnTo>
                  <a:lnTo>
                    <a:pt x="4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394;p53">
              <a:extLst>
                <a:ext uri="{FF2B5EF4-FFF2-40B4-BE49-F238E27FC236}">
                  <a16:creationId xmlns:a16="http://schemas.microsoft.com/office/drawing/2014/main" id="{25A46542-6FF6-DD55-B98B-C544D8FA5FE3}"/>
                </a:ext>
              </a:extLst>
            </p:cNvPr>
            <p:cNvSpPr/>
            <p:nvPr/>
          </p:nvSpPr>
          <p:spPr>
            <a:xfrm>
              <a:off x="4997100" y="3463525"/>
              <a:ext cx="116550" cy="60950"/>
            </a:xfrm>
            <a:custGeom>
              <a:avLst/>
              <a:gdLst/>
              <a:ahLst/>
              <a:cxnLst/>
              <a:rect l="l" t="t" r="r" b="b"/>
              <a:pathLst>
                <a:path w="4662" h="2438" extrusionOk="0">
                  <a:moveTo>
                    <a:pt x="0" y="0"/>
                  </a:moveTo>
                  <a:lnTo>
                    <a:pt x="0"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395;p53">
              <a:extLst>
                <a:ext uri="{FF2B5EF4-FFF2-40B4-BE49-F238E27FC236}">
                  <a16:creationId xmlns:a16="http://schemas.microsoft.com/office/drawing/2014/main" id="{6745DB45-E423-779D-547A-97A1D4C9D3A1}"/>
                </a:ext>
              </a:extLst>
            </p:cNvPr>
            <p:cNvSpPr/>
            <p:nvPr/>
          </p:nvSpPr>
          <p:spPr>
            <a:xfrm>
              <a:off x="4997100" y="3347500"/>
              <a:ext cx="116550" cy="60450"/>
            </a:xfrm>
            <a:custGeom>
              <a:avLst/>
              <a:gdLst/>
              <a:ahLst/>
              <a:cxnLst/>
              <a:rect l="l" t="t" r="r" b="b"/>
              <a:pathLst>
                <a:path w="4662" h="2418" extrusionOk="0">
                  <a:moveTo>
                    <a:pt x="0" y="1"/>
                  </a:moveTo>
                  <a:lnTo>
                    <a:pt x="0"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396;p53">
              <a:extLst>
                <a:ext uri="{FF2B5EF4-FFF2-40B4-BE49-F238E27FC236}">
                  <a16:creationId xmlns:a16="http://schemas.microsoft.com/office/drawing/2014/main" id="{68285CA9-4ABE-D300-23C1-4E84552A672F}"/>
                </a:ext>
              </a:extLst>
            </p:cNvPr>
            <p:cNvSpPr/>
            <p:nvPr/>
          </p:nvSpPr>
          <p:spPr>
            <a:xfrm>
              <a:off x="4997100" y="3231525"/>
              <a:ext cx="116550" cy="60400"/>
            </a:xfrm>
            <a:custGeom>
              <a:avLst/>
              <a:gdLst/>
              <a:ahLst/>
              <a:cxnLst/>
              <a:rect l="l" t="t" r="r" b="b"/>
              <a:pathLst>
                <a:path w="4662" h="2416" extrusionOk="0">
                  <a:moveTo>
                    <a:pt x="0" y="0"/>
                  </a:moveTo>
                  <a:lnTo>
                    <a:pt x="0"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397;p53">
              <a:extLst>
                <a:ext uri="{FF2B5EF4-FFF2-40B4-BE49-F238E27FC236}">
                  <a16:creationId xmlns:a16="http://schemas.microsoft.com/office/drawing/2014/main" id="{529204B2-8AD3-CA98-8AD6-676775BB8F5D}"/>
                </a:ext>
              </a:extLst>
            </p:cNvPr>
            <p:cNvSpPr/>
            <p:nvPr/>
          </p:nvSpPr>
          <p:spPr>
            <a:xfrm>
              <a:off x="4997100" y="3115000"/>
              <a:ext cx="116550" cy="60950"/>
            </a:xfrm>
            <a:custGeom>
              <a:avLst/>
              <a:gdLst/>
              <a:ahLst/>
              <a:cxnLst/>
              <a:rect l="l" t="t" r="r" b="b"/>
              <a:pathLst>
                <a:path w="4662" h="2438" extrusionOk="0">
                  <a:moveTo>
                    <a:pt x="0" y="0"/>
                  </a:moveTo>
                  <a:lnTo>
                    <a:pt x="0"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398;p53">
              <a:extLst>
                <a:ext uri="{FF2B5EF4-FFF2-40B4-BE49-F238E27FC236}">
                  <a16:creationId xmlns:a16="http://schemas.microsoft.com/office/drawing/2014/main" id="{50345F79-BDA4-F28E-863D-82030B86606E}"/>
                </a:ext>
              </a:extLst>
            </p:cNvPr>
            <p:cNvSpPr/>
            <p:nvPr/>
          </p:nvSpPr>
          <p:spPr>
            <a:xfrm>
              <a:off x="4997100" y="2998975"/>
              <a:ext cx="116550" cy="60450"/>
            </a:xfrm>
            <a:custGeom>
              <a:avLst/>
              <a:gdLst/>
              <a:ahLst/>
              <a:cxnLst/>
              <a:rect l="l" t="t" r="r" b="b"/>
              <a:pathLst>
                <a:path w="4662" h="2418" extrusionOk="0">
                  <a:moveTo>
                    <a:pt x="0" y="0"/>
                  </a:moveTo>
                  <a:lnTo>
                    <a:pt x="0" y="2417"/>
                  </a:lnTo>
                  <a:lnTo>
                    <a:pt x="4662" y="2417"/>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399;p53">
              <a:extLst>
                <a:ext uri="{FF2B5EF4-FFF2-40B4-BE49-F238E27FC236}">
                  <a16:creationId xmlns:a16="http://schemas.microsoft.com/office/drawing/2014/main" id="{63DE6599-0606-3078-5963-08E54F0A14AE}"/>
                </a:ext>
              </a:extLst>
            </p:cNvPr>
            <p:cNvSpPr/>
            <p:nvPr/>
          </p:nvSpPr>
          <p:spPr>
            <a:xfrm>
              <a:off x="4997100" y="2882425"/>
              <a:ext cx="116550" cy="60975"/>
            </a:xfrm>
            <a:custGeom>
              <a:avLst/>
              <a:gdLst/>
              <a:ahLst/>
              <a:cxnLst/>
              <a:rect l="l" t="t" r="r" b="b"/>
              <a:pathLst>
                <a:path w="4662" h="2439" extrusionOk="0">
                  <a:moveTo>
                    <a:pt x="0" y="1"/>
                  </a:moveTo>
                  <a:lnTo>
                    <a:pt x="0" y="2439"/>
                  </a:lnTo>
                  <a:lnTo>
                    <a:pt x="4662" y="2439"/>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400;p53">
              <a:extLst>
                <a:ext uri="{FF2B5EF4-FFF2-40B4-BE49-F238E27FC236}">
                  <a16:creationId xmlns:a16="http://schemas.microsoft.com/office/drawing/2014/main" id="{28661F8F-CCD0-3FAA-7E41-7718204706EE}"/>
                </a:ext>
              </a:extLst>
            </p:cNvPr>
            <p:cNvSpPr/>
            <p:nvPr/>
          </p:nvSpPr>
          <p:spPr>
            <a:xfrm>
              <a:off x="5152625" y="3463525"/>
              <a:ext cx="116050" cy="60950"/>
            </a:xfrm>
            <a:custGeom>
              <a:avLst/>
              <a:gdLst/>
              <a:ahLst/>
              <a:cxnLst/>
              <a:rect l="l" t="t" r="r" b="b"/>
              <a:pathLst>
                <a:path w="4642" h="2438" extrusionOk="0">
                  <a:moveTo>
                    <a:pt x="1" y="0"/>
                  </a:moveTo>
                  <a:lnTo>
                    <a:pt x="1"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401;p53">
              <a:extLst>
                <a:ext uri="{FF2B5EF4-FFF2-40B4-BE49-F238E27FC236}">
                  <a16:creationId xmlns:a16="http://schemas.microsoft.com/office/drawing/2014/main" id="{6C8C4689-ABD1-5880-98A9-6A2EBE87C32B}"/>
                </a:ext>
              </a:extLst>
            </p:cNvPr>
            <p:cNvSpPr/>
            <p:nvPr/>
          </p:nvSpPr>
          <p:spPr>
            <a:xfrm>
              <a:off x="5152625" y="3347500"/>
              <a:ext cx="116050" cy="60450"/>
            </a:xfrm>
            <a:custGeom>
              <a:avLst/>
              <a:gdLst/>
              <a:ahLst/>
              <a:cxnLst/>
              <a:rect l="l" t="t" r="r" b="b"/>
              <a:pathLst>
                <a:path w="4642" h="2418" extrusionOk="0">
                  <a:moveTo>
                    <a:pt x="1" y="1"/>
                  </a:moveTo>
                  <a:lnTo>
                    <a:pt x="1" y="2418"/>
                  </a:lnTo>
                  <a:lnTo>
                    <a:pt x="4641" y="2418"/>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402;p53">
              <a:extLst>
                <a:ext uri="{FF2B5EF4-FFF2-40B4-BE49-F238E27FC236}">
                  <a16:creationId xmlns:a16="http://schemas.microsoft.com/office/drawing/2014/main" id="{EDE380A6-192C-BEF4-79BF-51127129E789}"/>
                </a:ext>
              </a:extLst>
            </p:cNvPr>
            <p:cNvSpPr/>
            <p:nvPr/>
          </p:nvSpPr>
          <p:spPr>
            <a:xfrm>
              <a:off x="5152625" y="3231525"/>
              <a:ext cx="116050" cy="60400"/>
            </a:xfrm>
            <a:custGeom>
              <a:avLst/>
              <a:gdLst/>
              <a:ahLst/>
              <a:cxnLst/>
              <a:rect l="l" t="t" r="r" b="b"/>
              <a:pathLst>
                <a:path w="4642" h="2416" extrusionOk="0">
                  <a:moveTo>
                    <a:pt x="1" y="0"/>
                  </a:moveTo>
                  <a:lnTo>
                    <a:pt x="1" y="2416"/>
                  </a:lnTo>
                  <a:lnTo>
                    <a:pt x="4641" y="2416"/>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403;p53">
              <a:extLst>
                <a:ext uri="{FF2B5EF4-FFF2-40B4-BE49-F238E27FC236}">
                  <a16:creationId xmlns:a16="http://schemas.microsoft.com/office/drawing/2014/main" id="{3ED1B892-852D-6FBA-BAE7-9C109D332FD5}"/>
                </a:ext>
              </a:extLst>
            </p:cNvPr>
            <p:cNvSpPr/>
            <p:nvPr/>
          </p:nvSpPr>
          <p:spPr>
            <a:xfrm>
              <a:off x="5152625" y="3115000"/>
              <a:ext cx="116050" cy="60950"/>
            </a:xfrm>
            <a:custGeom>
              <a:avLst/>
              <a:gdLst/>
              <a:ahLst/>
              <a:cxnLst/>
              <a:rect l="l" t="t" r="r" b="b"/>
              <a:pathLst>
                <a:path w="4642" h="2438" extrusionOk="0">
                  <a:moveTo>
                    <a:pt x="1" y="0"/>
                  </a:moveTo>
                  <a:lnTo>
                    <a:pt x="1"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404;p53">
              <a:extLst>
                <a:ext uri="{FF2B5EF4-FFF2-40B4-BE49-F238E27FC236}">
                  <a16:creationId xmlns:a16="http://schemas.microsoft.com/office/drawing/2014/main" id="{A2A01D03-A06F-279D-3833-55251597CDA3}"/>
                </a:ext>
              </a:extLst>
            </p:cNvPr>
            <p:cNvSpPr/>
            <p:nvPr/>
          </p:nvSpPr>
          <p:spPr>
            <a:xfrm>
              <a:off x="5152625" y="2998975"/>
              <a:ext cx="116050" cy="60450"/>
            </a:xfrm>
            <a:custGeom>
              <a:avLst/>
              <a:gdLst/>
              <a:ahLst/>
              <a:cxnLst/>
              <a:rect l="l" t="t" r="r" b="b"/>
              <a:pathLst>
                <a:path w="4642" h="2418" extrusionOk="0">
                  <a:moveTo>
                    <a:pt x="1" y="0"/>
                  </a:moveTo>
                  <a:lnTo>
                    <a:pt x="1" y="2417"/>
                  </a:lnTo>
                  <a:lnTo>
                    <a:pt x="4641" y="2417"/>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405;p53">
              <a:extLst>
                <a:ext uri="{FF2B5EF4-FFF2-40B4-BE49-F238E27FC236}">
                  <a16:creationId xmlns:a16="http://schemas.microsoft.com/office/drawing/2014/main" id="{F1E5FA04-07F1-E502-8076-2528F880D4C4}"/>
                </a:ext>
              </a:extLst>
            </p:cNvPr>
            <p:cNvSpPr/>
            <p:nvPr/>
          </p:nvSpPr>
          <p:spPr>
            <a:xfrm>
              <a:off x="5152625" y="2882425"/>
              <a:ext cx="116050" cy="60975"/>
            </a:xfrm>
            <a:custGeom>
              <a:avLst/>
              <a:gdLst/>
              <a:ahLst/>
              <a:cxnLst/>
              <a:rect l="l" t="t" r="r" b="b"/>
              <a:pathLst>
                <a:path w="4642" h="2439" extrusionOk="0">
                  <a:moveTo>
                    <a:pt x="1" y="1"/>
                  </a:moveTo>
                  <a:lnTo>
                    <a:pt x="1" y="2439"/>
                  </a:lnTo>
                  <a:lnTo>
                    <a:pt x="4641" y="2439"/>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406;p53">
              <a:extLst>
                <a:ext uri="{FF2B5EF4-FFF2-40B4-BE49-F238E27FC236}">
                  <a16:creationId xmlns:a16="http://schemas.microsoft.com/office/drawing/2014/main" id="{09C01371-80CA-2372-4C8C-E3BEE103B4FE}"/>
                </a:ext>
              </a:extLst>
            </p:cNvPr>
            <p:cNvSpPr/>
            <p:nvPr/>
          </p:nvSpPr>
          <p:spPr>
            <a:xfrm>
              <a:off x="5152625" y="2766450"/>
              <a:ext cx="116050" cy="60425"/>
            </a:xfrm>
            <a:custGeom>
              <a:avLst/>
              <a:gdLst/>
              <a:ahLst/>
              <a:cxnLst/>
              <a:rect l="l" t="t" r="r" b="b"/>
              <a:pathLst>
                <a:path w="4642" h="2417" extrusionOk="0">
                  <a:moveTo>
                    <a:pt x="1" y="1"/>
                  </a:moveTo>
                  <a:lnTo>
                    <a:pt x="1" y="2416"/>
                  </a:lnTo>
                  <a:lnTo>
                    <a:pt x="4641" y="2416"/>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407;p53">
              <a:extLst>
                <a:ext uri="{FF2B5EF4-FFF2-40B4-BE49-F238E27FC236}">
                  <a16:creationId xmlns:a16="http://schemas.microsoft.com/office/drawing/2014/main" id="{2DE1531D-210F-D315-2C40-ED10C8974D0A}"/>
                </a:ext>
              </a:extLst>
            </p:cNvPr>
            <p:cNvSpPr/>
            <p:nvPr/>
          </p:nvSpPr>
          <p:spPr>
            <a:xfrm>
              <a:off x="5307650" y="3463525"/>
              <a:ext cx="116550" cy="60950"/>
            </a:xfrm>
            <a:custGeom>
              <a:avLst/>
              <a:gdLst/>
              <a:ahLst/>
              <a:cxnLst/>
              <a:rect l="l" t="t" r="r" b="b"/>
              <a:pathLst>
                <a:path w="4662" h="2438" extrusionOk="0">
                  <a:moveTo>
                    <a:pt x="0" y="0"/>
                  </a:moveTo>
                  <a:lnTo>
                    <a:pt x="0"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408;p53">
              <a:extLst>
                <a:ext uri="{FF2B5EF4-FFF2-40B4-BE49-F238E27FC236}">
                  <a16:creationId xmlns:a16="http://schemas.microsoft.com/office/drawing/2014/main" id="{B4C0C5E4-1484-ED7B-1703-4F3979C141C6}"/>
                </a:ext>
              </a:extLst>
            </p:cNvPr>
            <p:cNvSpPr/>
            <p:nvPr/>
          </p:nvSpPr>
          <p:spPr>
            <a:xfrm>
              <a:off x="5307650" y="3347500"/>
              <a:ext cx="116550" cy="60450"/>
            </a:xfrm>
            <a:custGeom>
              <a:avLst/>
              <a:gdLst/>
              <a:ahLst/>
              <a:cxnLst/>
              <a:rect l="l" t="t" r="r" b="b"/>
              <a:pathLst>
                <a:path w="4662" h="2418" extrusionOk="0">
                  <a:moveTo>
                    <a:pt x="0" y="1"/>
                  </a:moveTo>
                  <a:lnTo>
                    <a:pt x="0"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409;p53">
              <a:extLst>
                <a:ext uri="{FF2B5EF4-FFF2-40B4-BE49-F238E27FC236}">
                  <a16:creationId xmlns:a16="http://schemas.microsoft.com/office/drawing/2014/main" id="{0FEB0B8B-1742-8805-8E9F-6D9B242415C4}"/>
                </a:ext>
              </a:extLst>
            </p:cNvPr>
            <p:cNvSpPr/>
            <p:nvPr/>
          </p:nvSpPr>
          <p:spPr>
            <a:xfrm>
              <a:off x="5307650" y="3231525"/>
              <a:ext cx="116550" cy="60400"/>
            </a:xfrm>
            <a:custGeom>
              <a:avLst/>
              <a:gdLst/>
              <a:ahLst/>
              <a:cxnLst/>
              <a:rect l="l" t="t" r="r" b="b"/>
              <a:pathLst>
                <a:path w="4662" h="2416" extrusionOk="0">
                  <a:moveTo>
                    <a:pt x="0" y="0"/>
                  </a:moveTo>
                  <a:lnTo>
                    <a:pt x="0"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410;p53">
              <a:extLst>
                <a:ext uri="{FF2B5EF4-FFF2-40B4-BE49-F238E27FC236}">
                  <a16:creationId xmlns:a16="http://schemas.microsoft.com/office/drawing/2014/main" id="{CE634F93-BA86-41C0-3AF1-C2E3DDC60319}"/>
                </a:ext>
              </a:extLst>
            </p:cNvPr>
            <p:cNvSpPr/>
            <p:nvPr/>
          </p:nvSpPr>
          <p:spPr>
            <a:xfrm>
              <a:off x="5307650" y="3115000"/>
              <a:ext cx="116550" cy="60950"/>
            </a:xfrm>
            <a:custGeom>
              <a:avLst/>
              <a:gdLst/>
              <a:ahLst/>
              <a:cxnLst/>
              <a:rect l="l" t="t" r="r" b="b"/>
              <a:pathLst>
                <a:path w="4662" h="2438" extrusionOk="0">
                  <a:moveTo>
                    <a:pt x="0" y="0"/>
                  </a:moveTo>
                  <a:lnTo>
                    <a:pt x="0"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411;p53">
              <a:extLst>
                <a:ext uri="{FF2B5EF4-FFF2-40B4-BE49-F238E27FC236}">
                  <a16:creationId xmlns:a16="http://schemas.microsoft.com/office/drawing/2014/main" id="{CF517A49-F09F-D53E-561D-3D29CC2C0D59}"/>
                </a:ext>
              </a:extLst>
            </p:cNvPr>
            <p:cNvSpPr/>
            <p:nvPr/>
          </p:nvSpPr>
          <p:spPr>
            <a:xfrm>
              <a:off x="5307650" y="2998975"/>
              <a:ext cx="116550" cy="60450"/>
            </a:xfrm>
            <a:custGeom>
              <a:avLst/>
              <a:gdLst/>
              <a:ahLst/>
              <a:cxnLst/>
              <a:rect l="l" t="t" r="r" b="b"/>
              <a:pathLst>
                <a:path w="4662" h="2418" extrusionOk="0">
                  <a:moveTo>
                    <a:pt x="0" y="0"/>
                  </a:moveTo>
                  <a:lnTo>
                    <a:pt x="0" y="2417"/>
                  </a:lnTo>
                  <a:lnTo>
                    <a:pt x="4662" y="2417"/>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412;p53">
              <a:extLst>
                <a:ext uri="{FF2B5EF4-FFF2-40B4-BE49-F238E27FC236}">
                  <a16:creationId xmlns:a16="http://schemas.microsoft.com/office/drawing/2014/main" id="{17DA14A8-592F-FC7A-5E70-779EC6BE2173}"/>
                </a:ext>
              </a:extLst>
            </p:cNvPr>
            <p:cNvSpPr/>
            <p:nvPr/>
          </p:nvSpPr>
          <p:spPr>
            <a:xfrm>
              <a:off x="5307650" y="2882425"/>
              <a:ext cx="116550" cy="60975"/>
            </a:xfrm>
            <a:custGeom>
              <a:avLst/>
              <a:gdLst/>
              <a:ahLst/>
              <a:cxnLst/>
              <a:rect l="l" t="t" r="r" b="b"/>
              <a:pathLst>
                <a:path w="4662" h="2439" extrusionOk="0">
                  <a:moveTo>
                    <a:pt x="0" y="1"/>
                  </a:moveTo>
                  <a:lnTo>
                    <a:pt x="0" y="2439"/>
                  </a:lnTo>
                  <a:lnTo>
                    <a:pt x="4662" y="2439"/>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413;p53">
              <a:extLst>
                <a:ext uri="{FF2B5EF4-FFF2-40B4-BE49-F238E27FC236}">
                  <a16:creationId xmlns:a16="http://schemas.microsoft.com/office/drawing/2014/main" id="{80F1631A-F152-8272-1CEF-EFB3B9AB880C}"/>
                </a:ext>
              </a:extLst>
            </p:cNvPr>
            <p:cNvSpPr/>
            <p:nvPr/>
          </p:nvSpPr>
          <p:spPr>
            <a:xfrm>
              <a:off x="5463225" y="3463525"/>
              <a:ext cx="116000" cy="60950"/>
            </a:xfrm>
            <a:custGeom>
              <a:avLst/>
              <a:gdLst/>
              <a:ahLst/>
              <a:cxnLst/>
              <a:rect l="l" t="t" r="r" b="b"/>
              <a:pathLst>
                <a:path w="4640"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414;p53">
              <a:extLst>
                <a:ext uri="{FF2B5EF4-FFF2-40B4-BE49-F238E27FC236}">
                  <a16:creationId xmlns:a16="http://schemas.microsoft.com/office/drawing/2014/main" id="{A45E5C02-AE95-48D1-987C-BD48DB951A0D}"/>
                </a:ext>
              </a:extLst>
            </p:cNvPr>
            <p:cNvSpPr/>
            <p:nvPr/>
          </p:nvSpPr>
          <p:spPr>
            <a:xfrm>
              <a:off x="5463225" y="3347500"/>
              <a:ext cx="116000" cy="60450"/>
            </a:xfrm>
            <a:custGeom>
              <a:avLst/>
              <a:gdLst/>
              <a:ahLst/>
              <a:cxnLst/>
              <a:rect l="l" t="t" r="r" b="b"/>
              <a:pathLst>
                <a:path w="4640" h="2418" extrusionOk="0">
                  <a:moveTo>
                    <a:pt x="1" y="1"/>
                  </a:moveTo>
                  <a:lnTo>
                    <a:pt x="1" y="2418"/>
                  </a:lnTo>
                  <a:lnTo>
                    <a:pt x="4640" y="2418"/>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415;p53">
              <a:extLst>
                <a:ext uri="{FF2B5EF4-FFF2-40B4-BE49-F238E27FC236}">
                  <a16:creationId xmlns:a16="http://schemas.microsoft.com/office/drawing/2014/main" id="{54EF6109-A1BB-C113-D495-D3EF4D8DCF21}"/>
                </a:ext>
              </a:extLst>
            </p:cNvPr>
            <p:cNvSpPr/>
            <p:nvPr/>
          </p:nvSpPr>
          <p:spPr>
            <a:xfrm>
              <a:off x="5463225" y="3231525"/>
              <a:ext cx="116000" cy="60400"/>
            </a:xfrm>
            <a:custGeom>
              <a:avLst/>
              <a:gdLst/>
              <a:ahLst/>
              <a:cxnLst/>
              <a:rect l="l" t="t" r="r" b="b"/>
              <a:pathLst>
                <a:path w="4640" h="2416" extrusionOk="0">
                  <a:moveTo>
                    <a:pt x="1" y="0"/>
                  </a:moveTo>
                  <a:lnTo>
                    <a:pt x="1" y="2416"/>
                  </a:lnTo>
                  <a:lnTo>
                    <a:pt x="4640" y="2416"/>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416;p53">
              <a:extLst>
                <a:ext uri="{FF2B5EF4-FFF2-40B4-BE49-F238E27FC236}">
                  <a16:creationId xmlns:a16="http://schemas.microsoft.com/office/drawing/2014/main" id="{479BD4CE-D229-14B9-6B5D-1A5BBD4E3D15}"/>
                </a:ext>
              </a:extLst>
            </p:cNvPr>
            <p:cNvSpPr/>
            <p:nvPr/>
          </p:nvSpPr>
          <p:spPr>
            <a:xfrm>
              <a:off x="5463225" y="3115000"/>
              <a:ext cx="116000" cy="60950"/>
            </a:xfrm>
            <a:custGeom>
              <a:avLst/>
              <a:gdLst/>
              <a:ahLst/>
              <a:cxnLst/>
              <a:rect l="l" t="t" r="r" b="b"/>
              <a:pathLst>
                <a:path w="4640"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417;p53">
              <a:extLst>
                <a:ext uri="{FF2B5EF4-FFF2-40B4-BE49-F238E27FC236}">
                  <a16:creationId xmlns:a16="http://schemas.microsoft.com/office/drawing/2014/main" id="{F3989E6D-D2AC-936B-E591-6FE655D7C3D1}"/>
                </a:ext>
              </a:extLst>
            </p:cNvPr>
            <p:cNvSpPr/>
            <p:nvPr/>
          </p:nvSpPr>
          <p:spPr>
            <a:xfrm>
              <a:off x="5463225" y="2998975"/>
              <a:ext cx="116000" cy="60450"/>
            </a:xfrm>
            <a:custGeom>
              <a:avLst/>
              <a:gdLst/>
              <a:ahLst/>
              <a:cxnLst/>
              <a:rect l="l" t="t" r="r" b="b"/>
              <a:pathLst>
                <a:path w="4640" h="2418" extrusionOk="0">
                  <a:moveTo>
                    <a:pt x="1" y="0"/>
                  </a:moveTo>
                  <a:lnTo>
                    <a:pt x="1" y="2417"/>
                  </a:lnTo>
                  <a:lnTo>
                    <a:pt x="4640" y="2417"/>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418;p53">
              <a:extLst>
                <a:ext uri="{FF2B5EF4-FFF2-40B4-BE49-F238E27FC236}">
                  <a16:creationId xmlns:a16="http://schemas.microsoft.com/office/drawing/2014/main" id="{31914988-07D3-D1F0-4BA1-FF5EAA681A50}"/>
                </a:ext>
              </a:extLst>
            </p:cNvPr>
            <p:cNvSpPr/>
            <p:nvPr/>
          </p:nvSpPr>
          <p:spPr>
            <a:xfrm>
              <a:off x="5618250" y="3463525"/>
              <a:ext cx="116550" cy="60950"/>
            </a:xfrm>
            <a:custGeom>
              <a:avLst/>
              <a:gdLst/>
              <a:ahLst/>
              <a:cxnLst/>
              <a:rect l="l" t="t" r="r" b="b"/>
              <a:pathLst>
                <a:path w="4662" h="2438" extrusionOk="0">
                  <a:moveTo>
                    <a:pt x="0" y="0"/>
                  </a:moveTo>
                  <a:lnTo>
                    <a:pt x="0"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419;p53">
              <a:extLst>
                <a:ext uri="{FF2B5EF4-FFF2-40B4-BE49-F238E27FC236}">
                  <a16:creationId xmlns:a16="http://schemas.microsoft.com/office/drawing/2014/main" id="{B92886D9-6511-BE83-3BCC-ACFC689CC5EE}"/>
                </a:ext>
              </a:extLst>
            </p:cNvPr>
            <p:cNvSpPr/>
            <p:nvPr/>
          </p:nvSpPr>
          <p:spPr>
            <a:xfrm>
              <a:off x="5618250" y="3347500"/>
              <a:ext cx="116550" cy="60450"/>
            </a:xfrm>
            <a:custGeom>
              <a:avLst/>
              <a:gdLst/>
              <a:ahLst/>
              <a:cxnLst/>
              <a:rect l="l" t="t" r="r" b="b"/>
              <a:pathLst>
                <a:path w="4662" h="2418" extrusionOk="0">
                  <a:moveTo>
                    <a:pt x="0" y="1"/>
                  </a:moveTo>
                  <a:lnTo>
                    <a:pt x="0"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420;p53">
              <a:extLst>
                <a:ext uri="{FF2B5EF4-FFF2-40B4-BE49-F238E27FC236}">
                  <a16:creationId xmlns:a16="http://schemas.microsoft.com/office/drawing/2014/main" id="{CCD5128B-F01C-6742-1D73-7265F64E1FFA}"/>
                </a:ext>
              </a:extLst>
            </p:cNvPr>
            <p:cNvSpPr/>
            <p:nvPr/>
          </p:nvSpPr>
          <p:spPr>
            <a:xfrm>
              <a:off x="5618250" y="3231525"/>
              <a:ext cx="116550" cy="60400"/>
            </a:xfrm>
            <a:custGeom>
              <a:avLst/>
              <a:gdLst/>
              <a:ahLst/>
              <a:cxnLst/>
              <a:rect l="l" t="t" r="r" b="b"/>
              <a:pathLst>
                <a:path w="4662" h="2416" extrusionOk="0">
                  <a:moveTo>
                    <a:pt x="0" y="0"/>
                  </a:moveTo>
                  <a:lnTo>
                    <a:pt x="0"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421;p53">
              <a:extLst>
                <a:ext uri="{FF2B5EF4-FFF2-40B4-BE49-F238E27FC236}">
                  <a16:creationId xmlns:a16="http://schemas.microsoft.com/office/drawing/2014/main" id="{EE9B1EE2-7764-BE6E-8AB8-FA2CBEB70A76}"/>
                </a:ext>
              </a:extLst>
            </p:cNvPr>
            <p:cNvSpPr/>
            <p:nvPr/>
          </p:nvSpPr>
          <p:spPr>
            <a:xfrm>
              <a:off x="5618250" y="3115000"/>
              <a:ext cx="116550" cy="60950"/>
            </a:xfrm>
            <a:custGeom>
              <a:avLst/>
              <a:gdLst/>
              <a:ahLst/>
              <a:cxnLst/>
              <a:rect l="l" t="t" r="r" b="b"/>
              <a:pathLst>
                <a:path w="4662" h="2438" extrusionOk="0">
                  <a:moveTo>
                    <a:pt x="0" y="0"/>
                  </a:moveTo>
                  <a:lnTo>
                    <a:pt x="0"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422;p53">
              <a:extLst>
                <a:ext uri="{FF2B5EF4-FFF2-40B4-BE49-F238E27FC236}">
                  <a16:creationId xmlns:a16="http://schemas.microsoft.com/office/drawing/2014/main" id="{94C4624F-9AC6-864B-1C24-DC8657EAEF86}"/>
                </a:ext>
              </a:extLst>
            </p:cNvPr>
            <p:cNvSpPr/>
            <p:nvPr/>
          </p:nvSpPr>
          <p:spPr>
            <a:xfrm>
              <a:off x="5618250" y="2998975"/>
              <a:ext cx="116550" cy="60450"/>
            </a:xfrm>
            <a:custGeom>
              <a:avLst/>
              <a:gdLst/>
              <a:ahLst/>
              <a:cxnLst/>
              <a:rect l="l" t="t" r="r" b="b"/>
              <a:pathLst>
                <a:path w="4662" h="2418" extrusionOk="0">
                  <a:moveTo>
                    <a:pt x="0" y="0"/>
                  </a:moveTo>
                  <a:lnTo>
                    <a:pt x="0" y="2417"/>
                  </a:lnTo>
                  <a:lnTo>
                    <a:pt x="4662" y="2417"/>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423;p53">
              <a:extLst>
                <a:ext uri="{FF2B5EF4-FFF2-40B4-BE49-F238E27FC236}">
                  <a16:creationId xmlns:a16="http://schemas.microsoft.com/office/drawing/2014/main" id="{3942CAB1-3FD4-3272-B0D4-998306437643}"/>
                </a:ext>
              </a:extLst>
            </p:cNvPr>
            <p:cNvSpPr/>
            <p:nvPr/>
          </p:nvSpPr>
          <p:spPr>
            <a:xfrm>
              <a:off x="5618250" y="2882425"/>
              <a:ext cx="116550" cy="60975"/>
            </a:xfrm>
            <a:custGeom>
              <a:avLst/>
              <a:gdLst/>
              <a:ahLst/>
              <a:cxnLst/>
              <a:rect l="l" t="t" r="r" b="b"/>
              <a:pathLst>
                <a:path w="4662" h="2439" extrusionOk="0">
                  <a:moveTo>
                    <a:pt x="0" y="1"/>
                  </a:moveTo>
                  <a:lnTo>
                    <a:pt x="0" y="2439"/>
                  </a:lnTo>
                  <a:lnTo>
                    <a:pt x="4662" y="2439"/>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424;p53">
              <a:extLst>
                <a:ext uri="{FF2B5EF4-FFF2-40B4-BE49-F238E27FC236}">
                  <a16:creationId xmlns:a16="http://schemas.microsoft.com/office/drawing/2014/main" id="{C5B4A351-8143-5EEC-0A70-E5EE0C3E9C43}"/>
                </a:ext>
              </a:extLst>
            </p:cNvPr>
            <p:cNvSpPr/>
            <p:nvPr/>
          </p:nvSpPr>
          <p:spPr>
            <a:xfrm>
              <a:off x="5773775" y="3463525"/>
              <a:ext cx="116050" cy="60950"/>
            </a:xfrm>
            <a:custGeom>
              <a:avLst/>
              <a:gdLst/>
              <a:ahLst/>
              <a:cxnLst/>
              <a:rect l="l" t="t" r="r" b="b"/>
              <a:pathLst>
                <a:path w="4642" h="2438" extrusionOk="0">
                  <a:moveTo>
                    <a:pt x="1" y="0"/>
                  </a:moveTo>
                  <a:lnTo>
                    <a:pt x="1" y="2438"/>
                  </a:lnTo>
                  <a:lnTo>
                    <a:pt x="4642" y="2438"/>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425;p53">
              <a:extLst>
                <a:ext uri="{FF2B5EF4-FFF2-40B4-BE49-F238E27FC236}">
                  <a16:creationId xmlns:a16="http://schemas.microsoft.com/office/drawing/2014/main" id="{9F6C8431-4B1C-9F8C-1D4F-D23F0BB79B06}"/>
                </a:ext>
              </a:extLst>
            </p:cNvPr>
            <p:cNvSpPr/>
            <p:nvPr/>
          </p:nvSpPr>
          <p:spPr>
            <a:xfrm>
              <a:off x="5773775" y="3347500"/>
              <a:ext cx="116050" cy="60450"/>
            </a:xfrm>
            <a:custGeom>
              <a:avLst/>
              <a:gdLst/>
              <a:ahLst/>
              <a:cxnLst/>
              <a:rect l="l" t="t" r="r" b="b"/>
              <a:pathLst>
                <a:path w="4642" h="2418" extrusionOk="0">
                  <a:moveTo>
                    <a:pt x="1" y="1"/>
                  </a:moveTo>
                  <a:lnTo>
                    <a:pt x="1" y="2418"/>
                  </a:lnTo>
                  <a:lnTo>
                    <a:pt x="4642" y="2418"/>
                  </a:lnTo>
                  <a:lnTo>
                    <a:pt x="46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426;p53">
              <a:extLst>
                <a:ext uri="{FF2B5EF4-FFF2-40B4-BE49-F238E27FC236}">
                  <a16:creationId xmlns:a16="http://schemas.microsoft.com/office/drawing/2014/main" id="{8D18923F-E4C8-FC1C-BB37-23DF45D79F30}"/>
                </a:ext>
              </a:extLst>
            </p:cNvPr>
            <p:cNvSpPr/>
            <p:nvPr/>
          </p:nvSpPr>
          <p:spPr>
            <a:xfrm>
              <a:off x="5773775" y="3231525"/>
              <a:ext cx="116050" cy="60400"/>
            </a:xfrm>
            <a:custGeom>
              <a:avLst/>
              <a:gdLst/>
              <a:ahLst/>
              <a:cxnLst/>
              <a:rect l="l" t="t" r="r" b="b"/>
              <a:pathLst>
                <a:path w="4642" h="2416" extrusionOk="0">
                  <a:moveTo>
                    <a:pt x="1" y="0"/>
                  </a:moveTo>
                  <a:lnTo>
                    <a:pt x="1" y="2416"/>
                  </a:lnTo>
                  <a:lnTo>
                    <a:pt x="4642" y="2416"/>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427;p53">
              <a:extLst>
                <a:ext uri="{FF2B5EF4-FFF2-40B4-BE49-F238E27FC236}">
                  <a16:creationId xmlns:a16="http://schemas.microsoft.com/office/drawing/2014/main" id="{2813A673-CBCD-8C1F-52B6-14CB8E32D473}"/>
                </a:ext>
              </a:extLst>
            </p:cNvPr>
            <p:cNvSpPr/>
            <p:nvPr/>
          </p:nvSpPr>
          <p:spPr>
            <a:xfrm>
              <a:off x="5773775" y="3115000"/>
              <a:ext cx="116050" cy="60950"/>
            </a:xfrm>
            <a:custGeom>
              <a:avLst/>
              <a:gdLst/>
              <a:ahLst/>
              <a:cxnLst/>
              <a:rect l="l" t="t" r="r" b="b"/>
              <a:pathLst>
                <a:path w="4642" h="2438" extrusionOk="0">
                  <a:moveTo>
                    <a:pt x="1" y="0"/>
                  </a:moveTo>
                  <a:lnTo>
                    <a:pt x="1" y="2438"/>
                  </a:lnTo>
                  <a:lnTo>
                    <a:pt x="4642" y="2438"/>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428;p53">
              <a:extLst>
                <a:ext uri="{FF2B5EF4-FFF2-40B4-BE49-F238E27FC236}">
                  <a16:creationId xmlns:a16="http://schemas.microsoft.com/office/drawing/2014/main" id="{2CA3F92E-94CE-FF48-7AC0-148AE06A27A3}"/>
                </a:ext>
              </a:extLst>
            </p:cNvPr>
            <p:cNvSpPr/>
            <p:nvPr/>
          </p:nvSpPr>
          <p:spPr>
            <a:xfrm>
              <a:off x="5773775" y="2998975"/>
              <a:ext cx="116050" cy="60450"/>
            </a:xfrm>
            <a:custGeom>
              <a:avLst/>
              <a:gdLst/>
              <a:ahLst/>
              <a:cxnLst/>
              <a:rect l="l" t="t" r="r" b="b"/>
              <a:pathLst>
                <a:path w="4642" h="2418" extrusionOk="0">
                  <a:moveTo>
                    <a:pt x="1" y="0"/>
                  </a:moveTo>
                  <a:lnTo>
                    <a:pt x="1" y="2417"/>
                  </a:lnTo>
                  <a:lnTo>
                    <a:pt x="4642" y="2417"/>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429;p53">
              <a:extLst>
                <a:ext uri="{FF2B5EF4-FFF2-40B4-BE49-F238E27FC236}">
                  <a16:creationId xmlns:a16="http://schemas.microsoft.com/office/drawing/2014/main" id="{E6155308-ADBE-13E0-170D-3C887BA6FEAB}"/>
                </a:ext>
              </a:extLst>
            </p:cNvPr>
            <p:cNvSpPr/>
            <p:nvPr/>
          </p:nvSpPr>
          <p:spPr>
            <a:xfrm>
              <a:off x="5773775" y="2882425"/>
              <a:ext cx="116050" cy="60975"/>
            </a:xfrm>
            <a:custGeom>
              <a:avLst/>
              <a:gdLst/>
              <a:ahLst/>
              <a:cxnLst/>
              <a:rect l="l" t="t" r="r" b="b"/>
              <a:pathLst>
                <a:path w="4642" h="2439" extrusionOk="0">
                  <a:moveTo>
                    <a:pt x="1" y="1"/>
                  </a:moveTo>
                  <a:lnTo>
                    <a:pt x="1" y="2439"/>
                  </a:lnTo>
                  <a:lnTo>
                    <a:pt x="4642" y="2439"/>
                  </a:lnTo>
                  <a:lnTo>
                    <a:pt x="46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430;p53">
              <a:extLst>
                <a:ext uri="{FF2B5EF4-FFF2-40B4-BE49-F238E27FC236}">
                  <a16:creationId xmlns:a16="http://schemas.microsoft.com/office/drawing/2014/main" id="{BE501D98-28C5-7275-F83B-363C6896D4B6}"/>
                </a:ext>
              </a:extLst>
            </p:cNvPr>
            <p:cNvSpPr/>
            <p:nvPr/>
          </p:nvSpPr>
          <p:spPr>
            <a:xfrm>
              <a:off x="5773775" y="2766450"/>
              <a:ext cx="116050" cy="60425"/>
            </a:xfrm>
            <a:custGeom>
              <a:avLst/>
              <a:gdLst/>
              <a:ahLst/>
              <a:cxnLst/>
              <a:rect l="l" t="t" r="r" b="b"/>
              <a:pathLst>
                <a:path w="4642" h="2417" extrusionOk="0">
                  <a:moveTo>
                    <a:pt x="1" y="1"/>
                  </a:moveTo>
                  <a:lnTo>
                    <a:pt x="1" y="2416"/>
                  </a:lnTo>
                  <a:lnTo>
                    <a:pt x="4642" y="2416"/>
                  </a:lnTo>
                  <a:lnTo>
                    <a:pt x="46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431;p53">
              <a:extLst>
                <a:ext uri="{FF2B5EF4-FFF2-40B4-BE49-F238E27FC236}">
                  <a16:creationId xmlns:a16="http://schemas.microsoft.com/office/drawing/2014/main" id="{F6B0EB8E-53F1-F8C5-B921-7B1DA992CCBA}"/>
                </a:ext>
              </a:extLst>
            </p:cNvPr>
            <p:cNvSpPr/>
            <p:nvPr/>
          </p:nvSpPr>
          <p:spPr>
            <a:xfrm>
              <a:off x="5928800" y="3463525"/>
              <a:ext cx="116550" cy="60950"/>
            </a:xfrm>
            <a:custGeom>
              <a:avLst/>
              <a:gdLst/>
              <a:ahLst/>
              <a:cxnLst/>
              <a:rect l="l" t="t" r="r" b="b"/>
              <a:pathLst>
                <a:path w="4662"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432;p53">
              <a:extLst>
                <a:ext uri="{FF2B5EF4-FFF2-40B4-BE49-F238E27FC236}">
                  <a16:creationId xmlns:a16="http://schemas.microsoft.com/office/drawing/2014/main" id="{96BA3588-632D-0B88-C583-F0EC28F4B4EE}"/>
                </a:ext>
              </a:extLst>
            </p:cNvPr>
            <p:cNvSpPr/>
            <p:nvPr/>
          </p:nvSpPr>
          <p:spPr>
            <a:xfrm>
              <a:off x="5928800" y="3347500"/>
              <a:ext cx="116550" cy="60450"/>
            </a:xfrm>
            <a:custGeom>
              <a:avLst/>
              <a:gdLst/>
              <a:ahLst/>
              <a:cxnLst/>
              <a:rect l="l" t="t" r="r" b="b"/>
              <a:pathLst>
                <a:path w="4662" h="2418" extrusionOk="0">
                  <a:moveTo>
                    <a:pt x="1" y="1"/>
                  </a:moveTo>
                  <a:lnTo>
                    <a:pt x="1"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433;p53">
              <a:extLst>
                <a:ext uri="{FF2B5EF4-FFF2-40B4-BE49-F238E27FC236}">
                  <a16:creationId xmlns:a16="http://schemas.microsoft.com/office/drawing/2014/main" id="{643A96BA-FF67-ED8E-7C93-C87617BB1FE7}"/>
                </a:ext>
              </a:extLst>
            </p:cNvPr>
            <p:cNvSpPr/>
            <p:nvPr/>
          </p:nvSpPr>
          <p:spPr>
            <a:xfrm>
              <a:off x="5928800" y="3231525"/>
              <a:ext cx="116550" cy="60400"/>
            </a:xfrm>
            <a:custGeom>
              <a:avLst/>
              <a:gdLst/>
              <a:ahLst/>
              <a:cxnLst/>
              <a:rect l="l" t="t" r="r" b="b"/>
              <a:pathLst>
                <a:path w="4662" h="2416" extrusionOk="0">
                  <a:moveTo>
                    <a:pt x="1" y="0"/>
                  </a:moveTo>
                  <a:lnTo>
                    <a:pt x="1"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434;p53">
              <a:extLst>
                <a:ext uri="{FF2B5EF4-FFF2-40B4-BE49-F238E27FC236}">
                  <a16:creationId xmlns:a16="http://schemas.microsoft.com/office/drawing/2014/main" id="{6F0BB649-CE4D-42D9-FAD3-6021F9F8611B}"/>
                </a:ext>
              </a:extLst>
            </p:cNvPr>
            <p:cNvSpPr/>
            <p:nvPr/>
          </p:nvSpPr>
          <p:spPr>
            <a:xfrm>
              <a:off x="5928800" y="3115000"/>
              <a:ext cx="116550" cy="60950"/>
            </a:xfrm>
            <a:custGeom>
              <a:avLst/>
              <a:gdLst/>
              <a:ahLst/>
              <a:cxnLst/>
              <a:rect l="l" t="t" r="r" b="b"/>
              <a:pathLst>
                <a:path w="4662"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435;p53">
              <a:extLst>
                <a:ext uri="{FF2B5EF4-FFF2-40B4-BE49-F238E27FC236}">
                  <a16:creationId xmlns:a16="http://schemas.microsoft.com/office/drawing/2014/main" id="{2FA150F6-44B5-4757-2AA7-546749DDEA95}"/>
                </a:ext>
              </a:extLst>
            </p:cNvPr>
            <p:cNvSpPr/>
            <p:nvPr/>
          </p:nvSpPr>
          <p:spPr>
            <a:xfrm>
              <a:off x="5928800" y="2998975"/>
              <a:ext cx="116550" cy="60450"/>
            </a:xfrm>
            <a:custGeom>
              <a:avLst/>
              <a:gdLst/>
              <a:ahLst/>
              <a:cxnLst/>
              <a:rect l="l" t="t" r="r" b="b"/>
              <a:pathLst>
                <a:path w="4662" h="2418" extrusionOk="0">
                  <a:moveTo>
                    <a:pt x="1" y="0"/>
                  </a:moveTo>
                  <a:lnTo>
                    <a:pt x="1" y="2417"/>
                  </a:lnTo>
                  <a:lnTo>
                    <a:pt x="4662" y="2417"/>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436;p53">
              <a:extLst>
                <a:ext uri="{FF2B5EF4-FFF2-40B4-BE49-F238E27FC236}">
                  <a16:creationId xmlns:a16="http://schemas.microsoft.com/office/drawing/2014/main" id="{ED6A6AE2-45AD-3AF4-261A-BAC0753AB43D}"/>
                </a:ext>
              </a:extLst>
            </p:cNvPr>
            <p:cNvSpPr/>
            <p:nvPr/>
          </p:nvSpPr>
          <p:spPr>
            <a:xfrm>
              <a:off x="5928800" y="2882425"/>
              <a:ext cx="116550" cy="60975"/>
            </a:xfrm>
            <a:custGeom>
              <a:avLst/>
              <a:gdLst/>
              <a:ahLst/>
              <a:cxnLst/>
              <a:rect l="l" t="t" r="r" b="b"/>
              <a:pathLst>
                <a:path w="4662" h="2439" extrusionOk="0">
                  <a:moveTo>
                    <a:pt x="1" y="1"/>
                  </a:moveTo>
                  <a:lnTo>
                    <a:pt x="1" y="2439"/>
                  </a:lnTo>
                  <a:lnTo>
                    <a:pt x="4662" y="2439"/>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437;p53">
              <a:extLst>
                <a:ext uri="{FF2B5EF4-FFF2-40B4-BE49-F238E27FC236}">
                  <a16:creationId xmlns:a16="http://schemas.microsoft.com/office/drawing/2014/main" id="{9231AC09-229A-800B-F186-62E77523C758}"/>
                </a:ext>
              </a:extLst>
            </p:cNvPr>
            <p:cNvSpPr/>
            <p:nvPr/>
          </p:nvSpPr>
          <p:spPr>
            <a:xfrm>
              <a:off x="5928800" y="2766450"/>
              <a:ext cx="116550" cy="60425"/>
            </a:xfrm>
            <a:custGeom>
              <a:avLst/>
              <a:gdLst/>
              <a:ahLst/>
              <a:cxnLst/>
              <a:rect l="l" t="t" r="r" b="b"/>
              <a:pathLst>
                <a:path w="4662" h="2417" extrusionOk="0">
                  <a:moveTo>
                    <a:pt x="1" y="1"/>
                  </a:moveTo>
                  <a:lnTo>
                    <a:pt x="1" y="2416"/>
                  </a:lnTo>
                  <a:lnTo>
                    <a:pt x="4662" y="2416"/>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438;p53">
              <a:extLst>
                <a:ext uri="{FF2B5EF4-FFF2-40B4-BE49-F238E27FC236}">
                  <a16:creationId xmlns:a16="http://schemas.microsoft.com/office/drawing/2014/main" id="{6D094940-480E-D5CA-2BDD-8DAB34EE225A}"/>
                </a:ext>
              </a:extLst>
            </p:cNvPr>
            <p:cNvSpPr/>
            <p:nvPr/>
          </p:nvSpPr>
          <p:spPr>
            <a:xfrm>
              <a:off x="5928800" y="2650450"/>
              <a:ext cx="116550" cy="60450"/>
            </a:xfrm>
            <a:custGeom>
              <a:avLst/>
              <a:gdLst/>
              <a:ahLst/>
              <a:cxnLst/>
              <a:rect l="l" t="t" r="r" b="b"/>
              <a:pathLst>
                <a:path w="4662" h="2418" extrusionOk="0">
                  <a:moveTo>
                    <a:pt x="1" y="0"/>
                  </a:moveTo>
                  <a:lnTo>
                    <a:pt x="1" y="2417"/>
                  </a:lnTo>
                  <a:lnTo>
                    <a:pt x="4662" y="2417"/>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439;p53">
              <a:extLst>
                <a:ext uri="{FF2B5EF4-FFF2-40B4-BE49-F238E27FC236}">
                  <a16:creationId xmlns:a16="http://schemas.microsoft.com/office/drawing/2014/main" id="{FCDE8CEF-F2E5-9DDE-1544-612605AFAE4A}"/>
                </a:ext>
              </a:extLst>
            </p:cNvPr>
            <p:cNvSpPr/>
            <p:nvPr/>
          </p:nvSpPr>
          <p:spPr>
            <a:xfrm>
              <a:off x="6084375" y="3463525"/>
              <a:ext cx="116000" cy="60950"/>
            </a:xfrm>
            <a:custGeom>
              <a:avLst/>
              <a:gdLst/>
              <a:ahLst/>
              <a:cxnLst/>
              <a:rect l="l" t="t" r="r" b="b"/>
              <a:pathLst>
                <a:path w="4640"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440;p53">
              <a:extLst>
                <a:ext uri="{FF2B5EF4-FFF2-40B4-BE49-F238E27FC236}">
                  <a16:creationId xmlns:a16="http://schemas.microsoft.com/office/drawing/2014/main" id="{9BE2784F-0700-90EC-DA58-874A69004D7C}"/>
                </a:ext>
              </a:extLst>
            </p:cNvPr>
            <p:cNvSpPr/>
            <p:nvPr/>
          </p:nvSpPr>
          <p:spPr>
            <a:xfrm>
              <a:off x="6084375" y="3347500"/>
              <a:ext cx="116000" cy="60450"/>
            </a:xfrm>
            <a:custGeom>
              <a:avLst/>
              <a:gdLst/>
              <a:ahLst/>
              <a:cxnLst/>
              <a:rect l="l" t="t" r="r" b="b"/>
              <a:pathLst>
                <a:path w="4640" h="2418" extrusionOk="0">
                  <a:moveTo>
                    <a:pt x="1" y="1"/>
                  </a:moveTo>
                  <a:lnTo>
                    <a:pt x="1" y="2418"/>
                  </a:lnTo>
                  <a:lnTo>
                    <a:pt x="4640" y="2418"/>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441;p53">
              <a:extLst>
                <a:ext uri="{FF2B5EF4-FFF2-40B4-BE49-F238E27FC236}">
                  <a16:creationId xmlns:a16="http://schemas.microsoft.com/office/drawing/2014/main" id="{DC4BD1A4-2DB9-D3A1-05CE-00C2288CCD0A}"/>
                </a:ext>
              </a:extLst>
            </p:cNvPr>
            <p:cNvSpPr/>
            <p:nvPr/>
          </p:nvSpPr>
          <p:spPr>
            <a:xfrm>
              <a:off x="6084375" y="3231525"/>
              <a:ext cx="116000" cy="60400"/>
            </a:xfrm>
            <a:custGeom>
              <a:avLst/>
              <a:gdLst/>
              <a:ahLst/>
              <a:cxnLst/>
              <a:rect l="l" t="t" r="r" b="b"/>
              <a:pathLst>
                <a:path w="4640" h="2416" extrusionOk="0">
                  <a:moveTo>
                    <a:pt x="1" y="0"/>
                  </a:moveTo>
                  <a:lnTo>
                    <a:pt x="1" y="2416"/>
                  </a:lnTo>
                  <a:lnTo>
                    <a:pt x="4640" y="2416"/>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442;p53">
              <a:extLst>
                <a:ext uri="{FF2B5EF4-FFF2-40B4-BE49-F238E27FC236}">
                  <a16:creationId xmlns:a16="http://schemas.microsoft.com/office/drawing/2014/main" id="{107E7BF6-A51A-9FEF-C262-9BFDF6EDF849}"/>
                </a:ext>
              </a:extLst>
            </p:cNvPr>
            <p:cNvSpPr/>
            <p:nvPr/>
          </p:nvSpPr>
          <p:spPr>
            <a:xfrm>
              <a:off x="6084375" y="3115000"/>
              <a:ext cx="116000" cy="60950"/>
            </a:xfrm>
            <a:custGeom>
              <a:avLst/>
              <a:gdLst/>
              <a:ahLst/>
              <a:cxnLst/>
              <a:rect l="l" t="t" r="r" b="b"/>
              <a:pathLst>
                <a:path w="4640"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443;p53">
              <a:extLst>
                <a:ext uri="{FF2B5EF4-FFF2-40B4-BE49-F238E27FC236}">
                  <a16:creationId xmlns:a16="http://schemas.microsoft.com/office/drawing/2014/main" id="{01395815-48C7-2A2B-9344-DEAD4C107CE1}"/>
                </a:ext>
              </a:extLst>
            </p:cNvPr>
            <p:cNvSpPr/>
            <p:nvPr/>
          </p:nvSpPr>
          <p:spPr>
            <a:xfrm>
              <a:off x="6084375" y="2998975"/>
              <a:ext cx="116000" cy="60450"/>
            </a:xfrm>
            <a:custGeom>
              <a:avLst/>
              <a:gdLst/>
              <a:ahLst/>
              <a:cxnLst/>
              <a:rect l="l" t="t" r="r" b="b"/>
              <a:pathLst>
                <a:path w="4640" h="2418" extrusionOk="0">
                  <a:moveTo>
                    <a:pt x="1" y="0"/>
                  </a:moveTo>
                  <a:lnTo>
                    <a:pt x="1" y="2417"/>
                  </a:lnTo>
                  <a:lnTo>
                    <a:pt x="4640" y="2417"/>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444;p53">
              <a:extLst>
                <a:ext uri="{FF2B5EF4-FFF2-40B4-BE49-F238E27FC236}">
                  <a16:creationId xmlns:a16="http://schemas.microsoft.com/office/drawing/2014/main" id="{29E741CD-736A-EA85-2D8A-95CE80C02A34}"/>
                </a:ext>
              </a:extLst>
            </p:cNvPr>
            <p:cNvSpPr/>
            <p:nvPr/>
          </p:nvSpPr>
          <p:spPr>
            <a:xfrm>
              <a:off x="6239400" y="3463525"/>
              <a:ext cx="116550" cy="60950"/>
            </a:xfrm>
            <a:custGeom>
              <a:avLst/>
              <a:gdLst/>
              <a:ahLst/>
              <a:cxnLst/>
              <a:rect l="l" t="t" r="r" b="b"/>
              <a:pathLst>
                <a:path w="4662"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445;p53">
              <a:extLst>
                <a:ext uri="{FF2B5EF4-FFF2-40B4-BE49-F238E27FC236}">
                  <a16:creationId xmlns:a16="http://schemas.microsoft.com/office/drawing/2014/main" id="{18623048-A81E-DC25-E6C1-6591A5B2B93C}"/>
                </a:ext>
              </a:extLst>
            </p:cNvPr>
            <p:cNvSpPr/>
            <p:nvPr/>
          </p:nvSpPr>
          <p:spPr>
            <a:xfrm>
              <a:off x="6239400" y="3347500"/>
              <a:ext cx="116550" cy="60450"/>
            </a:xfrm>
            <a:custGeom>
              <a:avLst/>
              <a:gdLst/>
              <a:ahLst/>
              <a:cxnLst/>
              <a:rect l="l" t="t" r="r" b="b"/>
              <a:pathLst>
                <a:path w="4662" h="2418" extrusionOk="0">
                  <a:moveTo>
                    <a:pt x="1" y="1"/>
                  </a:moveTo>
                  <a:lnTo>
                    <a:pt x="1"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446;p53">
              <a:extLst>
                <a:ext uri="{FF2B5EF4-FFF2-40B4-BE49-F238E27FC236}">
                  <a16:creationId xmlns:a16="http://schemas.microsoft.com/office/drawing/2014/main" id="{5E1CF20F-B69F-28AD-C501-C14CE33762FC}"/>
                </a:ext>
              </a:extLst>
            </p:cNvPr>
            <p:cNvSpPr/>
            <p:nvPr/>
          </p:nvSpPr>
          <p:spPr>
            <a:xfrm>
              <a:off x="6239400" y="3231525"/>
              <a:ext cx="116550" cy="60400"/>
            </a:xfrm>
            <a:custGeom>
              <a:avLst/>
              <a:gdLst/>
              <a:ahLst/>
              <a:cxnLst/>
              <a:rect l="l" t="t" r="r" b="b"/>
              <a:pathLst>
                <a:path w="4662" h="2416" extrusionOk="0">
                  <a:moveTo>
                    <a:pt x="1" y="0"/>
                  </a:moveTo>
                  <a:lnTo>
                    <a:pt x="1"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447;p53">
              <a:extLst>
                <a:ext uri="{FF2B5EF4-FFF2-40B4-BE49-F238E27FC236}">
                  <a16:creationId xmlns:a16="http://schemas.microsoft.com/office/drawing/2014/main" id="{398D04F1-4DEC-001C-EA8D-8156BDFD890B}"/>
                </a:ext>
              </a:extLst>
            </p:cNvPr>
            <p:cNvSpPr/>
            <p:nvPr/>
          </p:nvSpPr>
          <p:spPr>
            <a:xfrm>
              <a:off x="6394925" y="3463525"/>
              <a:ext cx="116050" cy="60950"/>
            </a:xfrm>
            <a:custGeom>
              <a:avLst/>
              <a:gdLst/>
              <a:ahLst/>
              <a:cxnLst/>
              <a:rect l="l" t="t" r="r" b="b"/>
              <a:pathLst>
                <a:path w="4642" h="2438" extrusionOk="0">
                  <a:moveTo>
                    <a:pt x="1" y="0"/>
                  </a:moveTo>
                  <a:lnTo>
                    <a:pt x="1" y="2438"/>
                  </a:lnTo>
                  <a:lnTo>
                    <a:pt x="4642" y="2438"/>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448;p53">
              <a:extLst>
                <a:ext uri="{FF2B5EF4-FFF2-40B4-BE49-F238E27FC236}">
                  <a16:creationId xmlns:a16="http://schemas.microsoft.com/office/drawing/2014/main" id="{08138C07-0FF9-DF00-C975-3E5244ECFD33}"/>
                </a:ext>
              </a:extLst>
            </p:cNvPr>
            <p:cNvSpPr/>
            <p:nvPr/>
          </p:nvSpPr>
          <p:spPr>
            <a:xfrm>
              <a:off x="6394925" y="3347500"/>
              <a:ext cx="116050" cy="60450"/>
            </a:xfrm>
            <a:custGeom>
              <a:avLst/>
              <a:gdLst/>
              <a:ahLst/>
              <a:cxnLst/>
              <a:rect l="l" t="t" r="r" b="b"/>
              <a:pathLst>
                <a:path w="4642" h="2418" extrusionOk="0">
                  <a:moveTo>
                    <a:pt x="1" y="1"/>
                  </a:moveTo>
                  <a:lnTo>
                    <a:pt x="1" y="2418"/>
                  </a:lnTo>
                  <a:lnTo>
                    <a:pt x="4642" y="2418"/>
                  </a:lnTo>
                  <a:lnTo>
                    <a:pt x="46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449;p53">
              <a:extLst>
                <a:ext uri="{FF2B5EF4-FFF2-40B4-BE49-F238E27FC236}">
                  <a16:creationId xmlns:a16="http://schemas.microsoft.com/office/drawing/2014/main" id="{0BE349CB-96EE-E71F-6368-D338D1349E57}"/>
                </a:ext>
              </a:extLst>
            </p:cNvPr>
            <p:cNvSpPr/>
            <p:nvPr/>
          </p:nvSpPr>
          <p:spPr>
            <a:xfrm>
              <a:off x="6394925" y="3231525"/>
              <a:ext cx="116050" cy="60400"/>
            </a:xfrm>
            <a:custGeom>
              <a:avLst/>
              <a:gdLst/>
              <a:ahLst/>
              <a:cxnLst/>
              <a:rect l="l" t="t" r="r" b="b"/>
              <a:pathLst>
                <a:path w="4642" h="2416" extrusionOk="0">
                  <a:moveTo>
                    <a:pt x="1" y="0"/>
                  </a:moveTo>
                  <a:lnTo>
                    <a:pt x="1" y="2416"/>
                  </a:lnTo>
                  <a:lnTo>
                    <a:pt x="4642" y="2416"/>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450;p53">
              <a:extLst>
                <a:ext uri="{FF2B5EF4-FFF2-40B4-BE49-F238E27FC236}">
                  <a16:creationId xmlns:a16="http://schemas.microsoft.com/office/drawing/2014/main" id="{32701D14-7A4A-D3CE-D33D-727EE2050D23}"/>
                </a:ext>
              </a:extLst>
            </p:cNvPr>
            <p:cNvSpPr/>
            <p:nvPr/>
          </p:nvSpPr>
          <p:spPr>
            <a:xfrm>
              <a:off x="6549950" y="3463525"/>
              <a:ext cx="116050" cy="60950"/>
            </a:xfrm>
            <a:custGeom>
              <a:avLst/>
              <a:gdLst/>
              <a:ahLst/>
              <a:cxnLst/>
              <a:rect l="l" t="t" r="r" b="b"/>
              <a:pathLst>
                <a:path w="4642" h="2438" extrusionOk="0">
                  <a:moveTo>
                    <a:pt x="1" y="0"/>
                  </a:moveTo>
                  <a:lnTo>
                    <a:pt x="1" y="2438"/>
                  </a:lnTo>
                  <a:lnTo>
                    <a:pt x="4642" y="2438"/>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451;p53">
              <a:extLst>
                <a:ext uri="{FF2B5EF4-FFF2-40B4-BE49-F238E27FC236}">
                  <a16:creationId xmlns:a16="http://schemas.microsoft.com/office/drawing/2014/main" id="{DB79E381-4B18-E640-919F-977533FD6F1B}"/>
                </a:ext>
              </a:extLst>
            </p:cNvPr>
            <p:cNvSpPr/>
            <p:nvPr/>
          </p:nvSpPr>
          <p:spPr>
            <a:xfrm>
              <a:off x="6549950" y="3347500"/>
              <a:ext cx="116050" cy="60450"/>
            </a:xfrm>
            <a:custGeom>
              <a:avLst/>
              <a:gdLst/>
              <a:ahLst/>
              <a:cxnLst/>
              <a:rect l="l" t="t" r="r" b="b"/>
              <a:pathLst>
                <a:path w="4642" h="2418" extrusionOk="0">
                  <a:moveTo>
                    <a:pt x="1" y="1"/>
                  </a:moveTo>
                  <a:lnTo>
                    <a:pt x="1" y="2418"/>
                  </a:lnTo>
                  <a:lnTo>
                    <a:pt x="4642" y="2418"/>
                  </a:lnTo>
                  <a:lnTo>
                    <a:pt x="46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452;p53">
              <a:extLst>
                <a:ext uri="{FF2B5EF4-FFF2-40B4-BE49-F238E27FC236}">
                  <a16:creationId xmlns:a16="http://schemas.microsoft.com/office/drawing/2014/main" id="{20540FBE-5A84-93C5-FF9E-96565A23745B}"/>
                </a:ext>
              </a:extLst>
            </p:cNvPr>
            <p:cNvSpPr/>
            <p:nvPr/>
          </p:nvSpPr>
          <p:spPr>
            <a:xfrm>
              <a:off x="6549950" y="3231525"/>
              <a:ext cx="116050" cy="60400"/>
            </a:xfrm>
            <a:custGeom>
              <a:avLst/>
              <a:gdLst/>
              <a:ahLst/>
              <a:cxnLst/>
              <a:rect l="l" t="t" r="r" b="b"/>
              <a:pathLst>
                <a:path w="4642" h="2416" extrusionOk="0">
                  <a:moveTo>
                    <a:pt x="1" y="0"/>
                  </a:moveTo>
                  <a:lnTo>
                    <a:pt x="1" y="2416"/>
                  </a:lnTo>
                  <a:lnTo>
                    <a:pt x="4642" y="2416"/>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453;p53">
              <a:extLst>
                <a:ext uri="{FF2B5EF4-FFF2-40B4-BE49-F238E27FC236}">
                  <a16:creationId xmlns:a16="http://schemas.microsoft.com/office/drawing/2014/main" id="{4AEDBC5A-86B7-08A7-F1AB-867B28DC83A9}"/>
                </a:ext>
              </a:extLst>
            </p:cNvPr>
            <p:cNvSpPr/>
            <p:nvPr/>
          </p:nvSpPr>
          <p:spPr>
            <a:xfrm>
              <a:off x="6549950" y="3115000"/>
              <a:ext cx="116050" cy="60950"/>
            </a:xfrm>
            <a:custGeom>
              <a:avLst/>
              <a:gdLst/>
              <a:ahLst/>
              <a:cxnLst/>
              <a:rect l="l" t="t" r="r" b="b"/>
              <a:pathLst>
                <a:path w="4642" h="2438" extrusionOk="0">
                  <a:moveTo>
                    <a:pt x="1" y="0"/>
                  </a:moveTo>
                  <a:lnTo>
                    <a:pt x="1" y="2438"/>
                  </a:lnTo>
                  <a:lnTo>
                    <a:pt x="4642" y="2438"/>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454;p53">
              <a:extLst>
                <a:ext uri="{FF2B5EF4-FFF2-40B4-BE49-F238E27FC236}">
                  <a16:creationId xmlns:a16="http://schemas.microsoft.com/office/drawing/2014/main" id="{01834262-2312-9A5C-3E74-8457DC68DCA0}"/>
                </a:ext>
              </a:extLst>
            </p:cNvPr>
            <p:cNvSpPr/>
            <p:nvPr/>
          </p:nvSpPr>
          <p:spPr>
            <a:xfrm>
              <a:off x="6549950" y="2998975"/>
              <a:ext cx="116050" cy="60450"/>
            </a:xfrm>
            <a:custGeom>
              <a:avLst/>
              <a:gdLst/>
              <a:ahLst/>
              <a:cxnLst/>
              <a:rect l="l" t="t" r="r" b="b"/>
              <a:pathLst>
                <a:path w="4642" h="2418" extrusionOk="0">
                  <a:moveTo>
                    <a:pt x="1" y="0"/>
                  </a:moveTo>
                  <a:lnTo>
                    <a:pt x="1" y="2417"/>
                  </a:lnTo>
                  <a:lnTo>
                    <a:pt x="4642" y="2417"/>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455;p53">
              <a:extLst>
                <a:ext uri="{FF2B5EF4-FFF2-40B4-BE49-F238E27FC236}">
                  <a16:creationId xmlns:a16="http://schemas.microsoft.com/office/drawing/2014/main" id="{CBB71844-0FEB-05B7-5FFD-A6C1CA85171D}"/>
                </a:ext>
              </a:extLst>
            </p:cNvPr>
            <p:cNvSpPr/>
            <p:nvPr/>
          </p:nvSpPr>
          <p:spPr>
            <a:xfrm>
              <a:off x="6705525" y="3463525"/>
              <a:ext cx="116025" cy="60950"/>
            </a:xfrm>
            <a:custGeom>
              <a:avLst/>
              <a:gdLst/>
              <a:ahLst/>
              <a:cxnLst/>
              <a:rect l="l" t="t" r="r" b="b"/>
              <a:pathLst>
                <a:path w="4641"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456;p53">
              <a:extLst>
                <a:ext uri="{FF2B5EF4-FFF2-40B4-BE49-F238E27FC236}">
                  <a16:creationId xmlns:a16="http://schemas.microsoft.com/office/drawing/2014/main" id="{1D136875-38D4-037E-B192-EB1054878C52}"/>
                </a:ext>
              </a:extLst>
            </p:cNvPr>
            <p:cNvSpPr/>
            <p:nvPr/>
          </p:nvSpPr>
          <p:spPr>
            <a:xfrm>
              <a:off x="6705525" y="3347500"/>
              <a:ext cx="116025" cy="60450"/>
            </a:xfrm>
            <a:custGeom>
              <a:avLst/>
              <a:gdLst/>
              <a:ahLst/>
              <a:cxnLst/>
              <a:rect l="l" t="t" r="r" b="b"/>
              <a:pathLst>
                <a:path w="4641" h="2418" extrusionOk="0">
                  <a:moveTo>
                    <a:pt x="1" y="1"/>
                  </a:moveTo>
                  <a:lnTo>
                    <a:pt x="1" y="2418"/>
                  </a:lnTo>
                  <a:lnTo>
                    <a:pt x="4640" y="2418"/>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457;p53">
              <a:extLst>
                <a:ext uri="{FF2B5EF4-FFF2-40B4-BE49-F238E27FC236}">
                  <a16:creationId xmlns:a16="http://schemas.microsoft.com/office/drawing/2014/main" id="{D0A23F13-BC9D-8B2E-5D6A-CCCECE77082D}"/>
                </a:ext>
              </a:extLst>
            </p:cNvPr>
            <p:cNvSpPr/>
            <p:nvPr/>
          </p:nvSpPr>
          <p:spPr>
            <a:xfrm>
              <a:off x="6705525" y="3231525"/>
              <a:ext cx="116025" cy="60400"/>
            </a:xfrm>
            <a:custGeom>
              <a:avLst/>
              <a:gdLst/>
              <a:ahLst/>
              <a:cxnLst/>
              <a:rect l="l" t="t" r="r" b="b"/>
              <a:pathLst>
                <a:path w="4641" h="2416" extrusionOk="0">
                  <a:moveTo>
                    <a:pt x="1" y="0"/>
                  </a:moveTo>
                  <a:lnTo>
                    <a:pt x="1" y="2416"/>
                  </a:lnTo>
                  <a:lnTo>
                    <a:pt x="4640" y="2416"/>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458;p53">
              <a:extLst>
                <a:ext uri="{FF2B5EF4-FFF2-40B4-BE49-F238E27FC236}">
                  <a16:creationId xmlns:a16="http://schemas.microsoft.com/office/drawing/2014/main" id="{AD8CD848-A672-D0D3-39E9-2B64B173F571}"/>
                </a:ext>
              </a:extLst>
            </p:cNvPr>
            <p:cNvSpPr/>
            <p:nvPr/>
          </p:nvSpPr>
          <p:spPr>
            <a:xfrm>
              <a:off x="6705525" y="3115000"/>
              <a:ext cx="116025" cy="60950"/>
            </a:xfrm>
            <a:custGeom>
              <a:avLst/>
              <a:gdLst/>
              <a:ahLst/>
              <a:cxnLst/>
              <a:rect l="l" t="t" r="r" b="b"/>
              <a:pathLst>
                <a:path w="4641"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459;p53">
              <a:extLst>
                <a:ext uri="{FF2B5EF4-FFF2-40B4-BE49-F238E27FC236}">
                  <a16:creationId xmlns:a16="http://schemas.microsoft.com/office/drawing/2014/main" id="{1FD26418-FF44-675E-7DD0-AB1F288D4F94}"/>
                </a:ext>
              </a:extLst>
            </p:cNvPr>
            <p:cNvSpPr/>
            <p:nvPr/>
          </p:nvSpPr>
          <p:spPr>
            <a:xfrm>
              <a:off x="6705525" y="2998975"/>
              <a:ext cx="116025" cy="60450"/>
            </a:xfrm>
            <a:custGeom>
              <a:avLst/>
              <a:gdLst/>
              <a:ahLst/>
              <a:cxnLst/>
              <a:rect l="l" t="t" r="r" b="b"/>
              <a:pathLst>
                <a:path w="4641" h="2418" extrusionOk="0">
                  <a:moveTo>
                    <a:pt x="1" y="0"/>
                  </a:moveTo>
                  <a:lnTo>
                    <a:pt x="1" y="2417"/>
                  </a:lnTo>
                  <a:lnTo>
                    <a:pt x="4640" y="2417"/>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460;p53">
              <a:extLst>
                <a:ext uri="{FF2B5EF4-FFF2-40B4-BE49-F238E27FC236}">
                  <a16:creationId xmlns:a16="http://schemas.microsoft.com/office/drawing/2014/main" id="{640C5C41-2772-D39B-CD76-B1B26A3D7064}"/>
                </a:ext>
              </a:extLst>
            </p:cNvPr>
            <p:cNvSpPr/>
            <p:nvPr/>
          </p:nvSpPr>
          <p:spPr>
            <a:xfrm>
              <a:off x="6705525" y="2882425"/>
              <a:ext cx="116025" cy="60975"/>
            </a:xfrm>
            <a:custGeom>
              <a:avLst/>
              <a:gdLst/>
              <a:ahLst/>
              <a:cxnLst/>
              <a:rect l="l" t="t" r="r" b="b"/>
              <a:pathLst>
                <a:path w="4641" h="2439" extrusionOk="0">
                  <a:moveTo>
                    <a:pt x="1" y="1"/>
                  </a:moveTo>
                  <a:lnTo>
                    <a:pt x="1" y="2439"/>
                  </a:lnTo>
                  <a:lnTo>
                    <a:pt x="4640" y="2439"/>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461;p53">
              <a:extLst>
                <a:ext uri="{FF2B5EF4-FFF2-40B4-BE49-F238E27FC236}">
                  <a16:creationId xmlns:a16="http://schemas.microsoft.com/office/drawing/2014/main" id="{C05F9CA4-7265-7708-07C8-C986167588D2}"/>
                </a:ext>
              </a:extLst>
            </p:cNvPr>
            <p:cNvSpPr/>
            <p:nvPr/>
          </p:nvSpPr>
          <p:spPr>
            <a:xfrm>
              <a:off x="6860550" y="3463525"/>
              <a:ext cx="116000" cy="60950"/>
            </a:xfrm>
            <a:custGeom>
              <a:avLst/>
              <a:gdLst/>
              <a:ahLst/>
              <a:cxnLst/>
              <a:rect l="l" t="t" r="r" b="b"/>
              <a:pathLst>
                <a:path w="4640"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462;p53">
              <a:extLst>
                <a:ext uri="{FF2B5EF4-FFF2-40B4-BE49-F238E27FC236}">
                  <a16:creationId xmlns:a16="http://schemas.microsoft.com/office/drawing/2014/main" id="{2D1FFF42-1B14-F7BE-FF75-EF2DD5EE5374}"/>
                </a:ext>
              </a:extLst>
            </p:cNvPr>
            <p:cNvSpPr/>
            <p:nvPr/>
          </p:nvSpPr>
          <p:spPr>
            <a:xfrm>
              <a:off x="6860550" y="3347500"/>
              <a:ext cx="116000" cy="60450"/>
            </a:xfrm>
            <a:custGeom>
              <a:avLst/>
              <a:gdLst/>
              <a:ahLst/>
              <a:cxnLst/>
              <a:rect l="l" t="t" r="r" b="b"/>
              <a:pathLst>
                <a:path w="4640" h="2418" extrusionOk="0">
                  <a:moveTo>
                    <a:pt x="1" y="1"/>
                  </a:moveTo>
                  <a:lnTo>
                    <a:pt x="1" y="2418"/>
                  </a:lnTo>
                  <a:lnTo>
                    <a:pt x="4640" y="2418"/>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463;p53">
              <a:extLst>
                <a:ext uri="{FF2B5EF4-FFF2-40B4-BE49-F238E27FC236}">
                  <a16:creationId xmlns:a16="http://schemas.microsoft.com/office/drawing/2014/main" id="{0023C819-3111-8D8C-61DD-D358BA84272F}"/>
                </a:ext>
              </a:extLst>
            </p:cNvPr>
            <p:cNvSpPr/>
            <p:nvPr/>
          </p:nvSpPr>
          <p:spPr>
            <a:xfrm>
              <a:off x="6860550" y="3231525"/>
              <a:ext cx="116000" cy="60400"/>
            </a:xfrm>
            <a:custGeom>
              <a:avLst/>
              <a:gdLst/>
              <a:ahLst/>
              <a:cxnLst/>
              <a:rect l="l" t="t" r="r" b="b"/>
              <a:pathLst>
                <a:path w="4640" h="2416" extrusionOk="0">
                  <a:moveTo>
                    <a:pt x="1" y="0"/>
                  </a:moveTo>
                  <a:lnTo>
                    <a:pt x="1" y="2416"/>
                  </a:lnTo>
                  <a:lnTo>
                    <a:pt x="4640" y="2416"/>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464;p53">
              <a:extLst>
                <a:ext uri="{FF2B5EF4-FFF2-40B4-BE49-F238E27FC236}">
                  <a16:creationId xmlns:a16="http://schemas.microsoft.com/office/drawing/2014/main" id="{387498C3-DD02-EB10-023F-FAE23FE56120}"/>
                </a:ext>
              </a:extLst>
            </p:cNvPr>
            <p:cNvSpPr/>
            <p:nvPr/>
          </p:nvSpPr>
          <p:spPr>
            <a:xfrm>
              <a:off x="6860550" y="3115000"/>
              <a:ext cx="116000" cy="60950"/>
            </a:xfrm>
            <a:custGeom>
              <a:avLst/>
              <a:gdLst/>
              <a:ahLst/>
              <a:cxnLst/>
              <a:rect l="l" t="t" r="r" b="b"/>
              <a:pathLst>
                <a:path w="4640"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465;p53">
              <a:extLst>
                <a:ext uri="{FF2B5EF4-FFF2-40B4-BE49-F238E27FC236}">
                  <a16:creationId xmlns:a16="http://schemas.microsoft.com/office/drawing/2014/main" id="{5E324208-7667-A7E4-C61D-B422FC7A63CC}"/>
                </a:ext>
              </a:extLst>
            </p:cNvPr>
            <p:cNvSpPr/>
            <p:nvPr/>
          </p:nvSpPr>
          <p:spPr>
            <a:xfrm>
              <a:off x="6860550" y="2998975"/>
              <a:ext cx="116000" cy="60450"/>
            </a:xfrm>
            <a:custGeom>
              <a:avLst/>
              <a:gdLst/>
              <a:ahLst/>
              <a:cxnLst/>
              <a:rect l="l" t="t" r="r" b="b"/>
              <a:pathLst>
                <a:path w="4640" h="2418" extrusionOk="0">
                  <a:moveTo>
                    <a:pt x="1" y="0"/>
                  </a:moveTo>
                  <a:lnTo>
                    <a:pt x="1" y="2417"/>
                  </a:lnTo>
                  <a:lnTo>
                    <a:pt x="4640" y="2417"/>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466;p53">
              <a:extLst>
                <a:ext uri="{FF2B5EF4-FFF2-40B4-BE49-F238E27FC236}">
                  <a16:creationId xmlns:a16="http://schemas.microsoft.com/office/drawing/2014/main" id="{42A97F44-87DB-BBD6-9C8A-70E2792106A2}"/>
                </a:ext>
              </a:extLst>
            </p:cNvPr>
            <p:cNvSpPr/>
            <p:nvPr/>
          </p:nvSpPr>
          <p:spPr>
            <a:xfrm>
              <a:off x="6860550" y="2882425"/>
              <a:ext cx="116000" cy="60975"/>
            </a:xfrm>
            <a:custGeom>
              <a:avLst/>
              <a:gdLst/>
              <a:ahLst/>
              <a:cxnLst/>
              <a:rect l="l" t="t" r="r" b="b"/>
              <a:pathLst>
                <a:path w="4640" h="2439" extrusionOk="0">
                  <a:moveTo>
                    <a:pt x="1" y="1"/>
                  </a:moveTo>
                  <a:lnTo>
                    <a:pt x="1" y="2439"/>
                  </a:lnTo>
                  <a:lnTo>
                    <a:pt x="4640" y="2439"/>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467;p53">
              <a:extLst>
                <a:ext uri="{FF2B5EF4-FFF2-40B4-BE49-F238E27FC236}">
                  <a16:creationId xmlns:a16="http://schemas.microsoft.com/office/drawing/2014/main" id="{068B8445-EE8F-A12C-B8FF-1A7710DD7116}"/>
                </a:ext>
              </a:extLst>
            </p:cNvPr>
            <p:cNvSpPr/>
            <p:nvPr/>
          </p:nvSpPr>
          <p:spPr>
            <a:xfrm>
              <a:off x="6860550" y="2766450"/>
              <a:ext cx="116000" cy="60425"/>
            </a:xfrm>
            <a:custGeom>
              <a:avLst/>
              <a:gdLst/>
              <a:ahLst/>
              <a:cxnLst/>
              <a:rect l="l" t="t" r="r" b="b"/>
              <a:pathLst>
                <a:path w="4640" h="2417" extrusionOk="0">
                  <a:moveTo>
                    <a:pt x="1" y="1"/>
                  </a:moveTo>
                  <a:lnTo>
                    <a:pt x="1" y="2416"/>
                  </a:lnTo>
                  <a:lnTo>
                    <a:pt x="4640" y="2416"/>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468;p53">
              <a:extLst>
                <a:ext uri="{FF2B5EF4-FFF2-40B4-BE49-F238E27FC236}">
                  <a16:creationId xmlns:a16="http://schemas.microsoft.com/office/drawing/2014/main" id="{88A34EDC-2FF5-C793-B8AB-01930B805E1E}"/>
                </a:ext>
              </a:extLst>
            </p:cNvPr>
            <p:cNvSpPr/>
            <p:nvPr/>
          </p:nvSpPr>
          <p:spPr>
            <a:xfrm>
              <a:off x="6860550" y="2650450"/>
              <a:ext cx="116000" cy="60450"/>
            </a:xfrm>
            <a:custGeom>
              <a:avLst/>
              <a:gdLst/>
              <a:ahLst/>
              <a:cxnLst/>
              <a:rect l="l" t="t" r="r" b="b"/>
              <a:pathLst>
                <a:path w="4640" h="2418" extrusionOk="0">
                  <a:moveTo>
                    <a:pt x="1" y="0"/>
                  </a:moveTo>
                  <a:lnTo>
                    <a:pt x="1" y="2417"/>
                  </a:lnTo>
                  <a:lnTo>
                    <a:pt x="4640" y="2417"/>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469;p53">
              <a:extLst>
                <a:ext uri="{FF2B5EF4-FFF2-40B4-BE49-F238E27FC236}">
                  <a16:creationId xmlns:a16="http://schemas.microsoft.com/office/drawing/2014/main" id="{BA91CFED-B06C-5730-7C98-B9F77D335B64}"/>
                </a:ext>
              </a:extLst>
            </p:cNvPr>
            <p:cNvSpPr/>
            <p:nvPr/>
          </p:nvSpPr>
          <p:spPr>
            <a:xfrm>
              <a:off x="7016100" y="3463525"/>
              <a:ext cx="116025" cy="60950"/>
            </a:xfrm>
            <a:custGeom>
              <a:avLst/>
              <a:gdLst/>
              <a:ahLst/>
              <a:cxnLst/>
              <a:rect l="l" t="t" r="r" b="b"/>
              <a:pathLst>
                <a:path w="4641"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470;p53">
              <a:extLst>
                <a:ext uri="{FF2B5EF4-FFF2-40B4-BE49-F238E27FC236}">
                  <a16:creationId xmlns:a16="http://schemas.microsoft.com/office/drawing/2014/main" id="{3A5A04E0-7D6D-E429-FF0A-DEF3BE176BA3}"/>
                </a:ext>
              </a:extLst>
            </p:cNvPr>
            <p:cNvSpPr/>
            <p:nvPr/>
          </p:nvSpPr>
          <p:spPr>
            <a:xfrm>
              <a:off x="7016100" y="3347500"/>
              <a:ext cx="116025" cy="60450"/>
            </a:xfrm>
            <a:custGeom>
              <a:avLst/>
              <a:gdLst/>
              <a:ahLst/>
              <a:cxnLst/>
              <a:rect l="l" t="t" r="r" b="b"/>
              <a:pathLst>
                <a:path w="4641" h="2418" extrusionOk="0">
                  <a:moveTo>
                    <a:pt x="0" y="1"/>
                  </a:moveTo>
                  <a:lnTo>
                    <a:pt x="0" y="2418"/>
                  </a:lnTo>
                  <a:lnTo>
                    <a:pt x="4641" y="2418"/>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471;p53">
              <a:extLst>
                <a:ext uri="{FF2B5EF4-FFF2-40B4-BE49-F238E27FC236}">
                  <a16:creationId xmlns:a16="http://schemas.microsoft.com/office/drawing/2014/main" id="{3436BB38-212D-C4F5-4936-CD774776C688}"/>
                </a:ext>
              </a:extLst>
            </p:cNvPr>
            <p:cNvSpPr/>
            <p:nvPr/>
          </p:nvSpPr>
          <p:spPr>
            <a:xfrm>
              <a:off x="7016100" y="3231525"/>
              <a:ext cx="116025" cy="60400"/>
            </a:xfrm>
            <a:custGeom>
              <a:avLst/>
              <a:gdLst/>
              <a:ahLst/>
              <a:cxnLst/>
              <a:rect l="l" t="t" r="r" b="b"/>
              <a:pathLst>
                <a:path w="4641" h="2416" extrusionOk="0">
                  <a:moveTo>
                    <a:pt x="0" y="0"/>
                  </a:moveTo>
                  <a:lnTo>
                    <a:pt x="0" y="2416"/>
                  </a:lnTo>
                  <a:lnTo>
                    <a:pt x="4641" y="2416"/>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472;p53">
              <a:extLst>
                <a:ext uri="{FF2B5EF4-FFF2-40B4-BE49-F238E27FC236}">
                  <a16:creationId xmlns:a16="http://schemas.microsoft.com/office/drawing/2014/main" id="{2E46D78B-0B9C-5FDF-A43F-B8A048030E29}"/>
                </a:ext>
              </a:extLst>
            </p:cNvPr>
            <p:cNvSpPr/>
            <p:nvPr/>
          </p:nvSpPr>
          <p:spPr>
            <a:xfrm>
              <a:off x="7016100" y="3115000"/>
              <a:ext cx="116025" cy="60950"/>
            </a:xfrm>
            <a:custGeom>
              <a:avLst/>
              <a:gdLst/>
              <a:ahLst/>
              <a:cxnLst/>
              <a:rect l="l" t="t" r="r" b="b"/>
              <a:pathLst>
                <a:path w="4641"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473;p53">
              <a:extLst>
                <a:ext uri="{FF2B5EF4-FFF2-40B4-BE49-F238E27FC236}">
                  <a16:creationId xmlns:a16="http://schemas.microsoft.com/office/drawing/2014/main" id="{5203A4C8-24F6-4819-C4A4-675BFF240709}"/>
                </a:ext>
              </a:extLst>
            </p:cNvPr>
            <p:cNvSpPr/>
            <p:nvPr/>
          </p:nvSpPr>
          <p:spPr>
            <a:xfrm>
              <a:off x="7016100" y="2998975"/>
              <a:ext cx="116025" cy="60450"/>
            </a:xfrm>
            <a:custGeom>
              <a:avLst/>
              <a:gdLst/>
              <a:ahLst/>
              <a:cxnLst/>
              <a:rect l="l" t="t" r="r" b="b"/>
              <a:pathLst>
                <a:path w="4641" h="2418" extrusionOk="0">
                  <a:moveTo>
                    <a:pt x="0" y="0"/>
                  </a:moveTo>
                  <a:lnTo>
                    <a:pt x="0" y="2417"/>
                  </a:lnTo>
                  <a:lnTo>
                    <a:pt x="4641" y="2417"/>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474;p53">
              <a:extLst>
                <a:ext uri="{FF2B5EF4-FFF2-40B4-BE49-F238E27FC236}">
                  <a16:creationId xmlns:a16="http://schemas.microsoft.com/office/drawing/2014/main" id="{A492F4C7-D2DC-A9B9-7A73-7E4EFB0DBAD6}"/>
                </a:ext>
              </a:extLst>
            </p:cNvPr>
            <p:cNvSpPr/>
            <p:nvPr/>
          </p:nvSpPr>
          <p:spPr>
            <a:xfrm>
              <a:off x="7016100" y="2882425"/>
              <a:ext cx="116025" cy="60975"/>
            </a:xfrm>
            <a:custGeom>
              <a:avLst/>
              <a:gdLst/>
              <a:ahLst/>
              <a:cxnLst/>
              <a:rect l="l" t="t" r="r" b="b"/>
              <a:pathLst>
                <a:path w="4641" h="2439" extrusionOk="0">
                  <a:moveTo>
                    <a:pt x="0" y="1"/>
                  </a:moveTo>
                  <a:lnTo>
                    <a:pt x="0" y="2439"/>
                  </a:lnTo>
                  <a:lnTo>
                    <a:pt x="4641" y="2439"/>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475;p53">
              <a:extLst>
                <a:ext uri="{FF2B5EF4-FFF2-40B4-BE49-F238E27FC236}">
                  <a16:creationId xmlns:a16="http://schemas.microsoft.com/office/drawing/2014/main" id="{A9ACE86D-A137-163C-F3DE-7FF3BBAEDCD0}"/>
                </a:ext>
              </a:extLst>
            </p:cNvPr>
            <p:cNvSpPr/>
            <p:nvPr/>
          </p:nvSpPr>
          <p:spPr>
            <a:xfrm>
              <a:off x="7016100" y="2766450"/>
              <a:ext cx="116025" cy="60425"/>
            </a:xfrm>
            <a:custGeom>
              <a:avLst/>
              <a:gdLst/>
              <a:ahLst/>
              <a:cxnLst/>
              <a:rect l="l" t="t" r="r" b="b"/>
              <a:pathLst>
                <a:path w="4641" h="2417" extrusionOk="0">
                  <a:moveTo>
                    <a:pt x="0" y="1"/>
                  </a:moveTo>
                  <a:lnTo>
                    <a:pt x="0" y="2416"/>
                  </a:lnTo>
                  <a:lnTo>
                    <a:pt x="4641" y="2416"/>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476;p53">
              <a:extLst>
                <a:ext uri="{FF2B5EF4-FFF2-40B4-BE49-F238E27FC236}">
                  <a16:creationId xmlns:a16="http://schemas.microsoft.com/office/drawing/2014/main" id="{58A34519-7AF8-7E54-DDB8-103F30BE552E}"/>
                </a:ext>
              </a:extLst>
            </p:cNvPr>
            <p:cNvSpPr/>
            <p:nvPr/>
          </p:nvSpPr>
          <p:spPr>
            <a:xfrm>
              <a:off x="7171125" y="3463525"/>
              <a:ext cx="116025" cy="60950"/>
            </a:xfrm>
            <a:custGeom>
              <a:avLst/>
              <a:gdLst/>
              <a:ahLst/>
              <a:cxnLst/>
              <a:rect l="l" t="t" r="r" b="b"/>
              <a:pathLst>
                <a:path w="4641"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477;p53">
              <a:extLst>
                <a:ext uri="{FF2B5EF4-FFF2-40B4-BE49-F238E27FC236}">
                  <a16:creationId xmlns:a16="http://schemas.microsoft.com/office/drawing/2014/main" id="{CFED3DF7-21C1-5DA5-4BA0-28956FCD33B7}"/>
                </a:ext>
              </a:extLst>
            </p:cNvPr>
            <p:cNvSpPr/>
            <p:nvPr/>
          </p:nvSpPr>
          <p:spPr>
            <a:xfrm>
              <a:off x="7171125" y="3347500"/>
              <a:ext cx="116025" cy="60450"/>
            </a:xfrm>
            <a:custGeom>
              <a:avLst/>
              <a:gdLst/>
              <a:ahLst/>
              <a:cxnLst/>
              <a:rect l="l" t="t" r="r" b="b"/>
              <a:pathLst>
                <a:path w="4641" h="2418" extrusionOk="0">
                  <a:moveTo>
                    <a:pt x="0" y="1"/>
                  </a:moveTo>
                  <a:lnTo>
                    <a:pt x="0" y="2418"/>
                  </a:lnTo>
                  <a:lnTo>
                    <a:pt x="4641" y="2418"/>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478;p53">
              <a:extLst>
                <a:ext uri="{FF2B5EF4-FFF2-40B4-BE49-F238E27FC236}">
                  <a16:creationId xmlns:a16="http://schemas.microsoft.com/office/drawing/2014/main" id="{D2C0D95C-F454-7B9C-B2C3-E8D751846DC1}"/>
                </a:ext>
              </a:extLst>
            </p:cNvPr>
            <p:cNvSpPr/>
            <p:nvPr/>
          </p:nvSpPr>
          <p:spPr>
            <a:xfrm>
              <a:off x="7171125" y="3231525"/>
              <a:ext cx="116025" cy="60400"/>
            </a:xfrm>
            <a:custGeom>
              <a:avLst/>
              <a:gdLst/>
              <a:ahLst/>
              <a:cxnLst/>
              <a:rect l="l" t="t" r="r" b="b"/>
              <a:pathLst>
                <a:path w="4641" h="2416" extrusionOk="0">
                  <a:moveTo>
                    <a:pt x="0" y="0"/>
                  </a:moveTo>
                  <a:lnTo>
                    <a:pt x="0" y="2416"/>
                  </a:lnTo>
                  <a:lnTo>
                    <a:pt x="4641" y="2416"/>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479;p53">
              <a:extLst>
                <a:ext uri="{FF2B5EF4-FFF2-40B4-BE49-F238E27FC236}">
                  <a16:creationId xmlns:a16="http://schemas.microsoft.com/office/drawing/2014/main" id="{6EB1B58C-9320-C345-4FF4-2B74CC8A5A58}"/>
                </a:ext>
              </a:extLst>
            </p:cNvPr>
            <p:cNvSpPr/>
            <p:nvPr/>
          </p:nvSpPr>
          <p:spPr>
            <a:xfrm>
              <a:off x="7171125" y="3115000"/>
              <a:ext cx="116025" cy="60950"/>
            </a:xfrm>
            <a:custGeom>
              <a:avLst/>
              <a:gdLst/>
              <a:ahLst/>
              <a:cxnLst/>
              <a:rect l="l" t="t" r="r" b="b"/>
              <a:pathLst>
                <a:path w="4641"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480;p53">
              <a:extLst>
                <a:ext uri="{FF2B5EF4-FFF2-40B4-BE49-F238E27FC236}">
                  <a16:creationId xmlns:a16="http://schemas.microsoft.com/office/drawing/2014/main" id="{0556984B-83E7-D99A-DBA1-1FEDFF72463A}"/>
                </a:ext>
              </a:extLst>
            </p:cNvPr>
            <p:cNvSpPr/>
            <p:nvPr/>
          </p:nvSpPr>
          <p:spPr>
            <a:xfrm>
              <a:off x="7171125" y="2998975"/>
              <a:ext cx="116025" cy="60450"/>
            </a:xfrm>
            <a:custGeom>
              <a:avLst/>
              <a:gdLst/>
              <a:ahLst/>
              <a:cxnLst/>
              <a:rect l="l" t="t" r="r" b="b"/>
              <a:pathLst>
                <a:path w="4641" h="2418" extrusionOk="0">
                  <a:moveTo>
                    <a:pt x="0" y="0"/>
                  </a:moveTo>
                  <a:lnTo>
                    <a:pt x="0" y="2417"/>
                  </a:lnTo>
                  <a:lnTo>
                    <a:pt x="4641" y="2417"/>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481;p53">
              <a:extLst>
                <a:ext uri="{FF2B5EF4-FFF2-40B4-BE49-F238E27FC236}">
                  <a16:creationId xmlns:a16="http://schemas.microsoft.com/office/drawing/2014/main" id="{DA37AE7C-E0FC-D199-FAC6-0DE93B6C41ED}"/>
                </a:ext>
              </a:extLst>
            </p:cNvPr>
            <p:cNvSpPr/>
            <p:nvPr/>
          </p:nvSpPr>
          <p:spPr>
            <a:xfrm>
              <a:off x="7171125" y="2882425"/>
              <a:ext cx="116025" cy="60975"/>
            </a:xfrm>
            <a:custGeom>
              <a:avLst/>
              <a:gdLst/>
              <a:ahLst/>
              <a:cxnLst/>
              <a:rect l="l" t="t" r="r" b="b"/>
              <a:pathLst>
                <a:path w="4641" h="2439" extrusionOk="0">
                  <a:moveTo>
                    <a:pt x="0" y="1"/>
                  </a:moveTo>
                  <a:lnTo>
                    <a:pt x="0" y="2439"/>
                  </a:lnTo>
                  <a:lnTo>
                    <a:pt x="4641" y="2439"/>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482;p53">
              <a:extLst>
                <a:ext uri="{FF2B5EF4-FFF2-40B4-BE49-F238E27FC236}">
                  <a16:creationId xmlns:a16="http://schemas.microsoft.com/office/drawing/2014/main" id="{A94367D1-4E3E-FAE9-8C33-2F2C4895E61D}"/>
                </a:ext>
              </a:extLst>
            </p:cNvPr>
            <p:cNvSpPr/>
            <p:nvPr/>
          </p:nvSpPr>
          <p:spPr>
            <a:xfrm>
              <a:off x="7326700" y="3463525"/>
              <a:ext cx="116000" cy="60950"/>
            </a:xfrm>
            <a:custGeom>
              <a:avLst/>
              <a:gdLst/>
              <a:ahLst/>
              <a:cxnLst/>
              <a:rect l="l" t="t" r="r" b="b"/>
              <a:pathLst>
                <a:path w="4640" h="2438" extrusionOk="0">
                  <a:moveTo>
                    <a:pt x="0" y="0"/>
                  </a:moveTo>
                  <a:lnTo>
                    <a:pt x="0" y="2438"/>
                  </a:lnTo>
                  <a:lnTo>
                    <a:pt x="4639" y="2438"/>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483;p53">
              <a:extLst>
                <a:ext uri="{FF2B5EF4-FFF2-40B4-BE49-F238E27FC236}">
                  <a16:creationId xmlns:a16="http://schemas.microsoft.com/office/drawing/2014/main" id="{C84AF5D1-D772-C9D4-FDDA-17324AA53E8B}"/>
                </a:ext>
              </a:extLst>
            </p:cNvPr>
            <p:cNvSpPr/>
            <p:nvPr/>
          </p:nvSpPr>
          <p:spPr>
            <a:xfrm>
              <a:off x="7326700" y="3347500"/>
              <a:ext cx="116000" cy="60450"/>
            </a:xfrm>
            <a:custGeom>
              <a:avLst/>
              <a:gdLst/>
              <a:ahLst/>
              <a:cxnLst/>
              <a:rect l="l" t="t" r="r" b="b"/>
              <a:pathLst>
                <a:path w="4640" h="2418" extrusionOk="0">
                  <a:moveTo>
                    <a:pt x="0" y="1"/>
                  </a:moveTo>
                  <a:lnTo>
                    <a:pt x="0" y="2418"/>
                  </a:lnTo>
                  <a:lnTo>
                    <a:pt x="4639" y="2418"/>
                  </a:lnTo>
                  <a:lnTo>
                    <a:pt x="4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484;p53">
              <a:extLst>
                <a:ext uri="{FF2B5EF4-FFF2-40B4-BE49-F238E27FC236}">
                  <a16:creationId xmlns:a16="http://schemas.microsoft.com/office/drawing/2014/main" id="{250305A5-23F8-E81D-360A-E6E46BEE6D27}"/>
                </a:ext>
              </a:extLst>
            </p:cNvPr>
            <p:cNvSpPr/>
            <p:nvPr/>
          </p:nvSpPr>
          <p:spPr>
            <a:xfrm>
              <a:off x="7326700" y="3231525"/>
              <a:ext cx="116000" cy="60400"/>
            </a:xfrm>
            <a:custGeom>
              <a:avLst/>
              <a:gdLst/>
              <a:ahLst/>
              <a:cxnLst/>
              <a:rect l="l" t="t" r="r" b="b"/>
              <a:pathLst>
                <a:path w="4640" h="2416" extrusionOk="0">
                  <a:moveTo>
                    <a:pt x="0" y="0"/>
                  </a:moveTo>
                  <a:lnTo>
                    <a:pt x="0" y="2416"/>
                  </a:lnTo>
                  <a:lnTo>
                    <a:pt x="4639" y="2416"/>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485;p53">
              <a:extLst>
                <a:ext uri="{FF2B5EF4-FFF2-40B4-BE49-F238E27FC236}">
                  <a16:creationId xmlns:a16="http://schemas.microsoft.com/office/drawing/2014/main" id="{3A494813-5802-866F-4F51-0E43642BEB89}"/>
                </a:ext>
              </a:extLst>
            </p:cNvPr>
            <p:cNvSpPr/>
            <p:nvPr/>
          </p:nvSpPr>
          <p:spPr>
            <a:xfrm>
              <a:off x="7326700" y="3115000"/>
              <a:ext cx="116000" cy="60950"/>
            </a:xfrm>
            <a:custGeom>
              <a:avLst/>
              <a:gdLst/>
              <a:ahLst/>
              <a:cxnLst/>
              <a:rect l="l" t="t" r="r" b="b"/>
              <a:pathLst>
                <a:path w="4640" h="2438" extrusionOk="0">
                  <a:moveTo>
                    <a:pt x="0" y="0"/>
                  </a:moveTo>
                  <a:lnTo>
                    <a:pt x="0" y="2438"/>
                  </a:lnTo>
                  <a:lnTo>
                    <a:pt x="4639" y="2438"/>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486;p53">
              <a:extLst>
                <a:ext uri="{FF2B5EF4-FFF2-40B4-BE49-F238E27FC236}">
                  <a16:creationId xmlns:a16="http://schemas.microsoft.com/office/drawing/2014/main" id="{F36B94F4-62A2-FE54-4D13-FA44FD448E4D}"/>
                </a:ext>
              </a:extLst>
            </p:cNvPr>
            <p:cNvSpPr/>
            <p:nvPr/>
          </p:nvSpPr>
          <p:spPr>
            <a:xfrm>
              <a:off x="7326700" y="2998975"/>
              <a:ext cx="116000" cy="60450"/>
            </a:xfrm>
            <a:custGeom>
              <a:avLst/>
              <a:gdLst/>
              <a:ahLst/>
              <a:cxnLst/>
              <a:rect l="l" t="t" r="r" b="b"/>
              <a:pathLst>
                <a:path w="4640" h="2418" extrusionOk="0">
                  <a:moveTo>
                    <a:pt x="0" y="0"/>
                  </a:moveTo>
                  <a:lnTo>
                    <a:pt x="0" y="2417"/>
                  </a:lnTo>
                  <a:lnTo>
                    <a:pt x="4639" y="2417"/>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487;p53">
              <a:extLst>
                <a:ext uri="{FF2B5EF4-FFF2-40B4-BE49-F238E27FC236}">
                  <a16:creationId xmlns:a16="http://schemas.microsoft.com/office/drawing/2014/main" id="{886C7ED5-87A8-2205-DBCF-72018B958F10}"/>
                </a:ext>
              </a:extLst>
            </p:cNvPr>
            <p:cNvSpPr/>
            <p:nvPr/>
          </p:nvSpPr>
          <p:spPr>
            <a:xfrm>
              <a:off x="7326700" y="2882425"/>
              <a:ext cx="116000" cy="60975"/>
            </a:xfrm>
            <a:custGeom>
              <a:avLst/>
              <a:gdLst/>
              <a:ahLst/>
              <a:cxnLst/>
              <a:rect l="l" t="t" r="r" b="b"/>
              <a:pathLst>
                <a:path w="4640" h="2439" extrusionOk="0">
                  <a:moveTo>
                    <a:pt x="0" y="1"/>
                  </a:moveTo>
                  <a:lnTo>
                    <a:pt x="0" y="2439"/>
                  </a:lnTo>
                  <a:lnTo>
                    <a:pt x="4639" y="2439"/>
                  </a:lnTo>
                  <a:lnTo>
                    <a:pt x="4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488;p53">
              <a:extLst>
                <a:ext uri="{FF2B5EF4-FFF2-40B4-BE49-F238E27FC236}">
                  <a16:creationId xmlns:a16="http://schemas.microsoft.com/office/drawing/2014/main" id="{D99E6779-B1DD-D92E-93EC-0DD46B73FE2E}"/>
                </a:ext>
              </a:extLst>
            </p:cNvPr>
            <p:cNvSpPr/>
            <p:nvPr/>
          </p:nvSpPr>
          <p:spPr>
            <a:xfrm>
              <a:off x="7481700" y="3463525"/>
              <a:ext cx="116025" cy="60950"/>
            </a:xfrm>
            <a:custGeom>
              <a:avLst/>
              <a:gdLst/>
              <a:ahLst/>
              <a:cxnLst/>
              <a:rect l="l" t="t" r="r" b="b"/>
              <a:pathLst>
                <a:path w="4641"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489;p53">
              <a:extLst>
                <a:ext uri="{FF2B5EF4-FFF2-40B4-BE49-F238E27FC236}">
                  <a16:creationId xmlns:a16="http://schemas.microsoft.com/office/drawing/2014/main" id="{9E96A459-2A9E-812B-4DF9-0FA9EB85E6CB}"/>
                </a:ext>
              </a:extLst>
            </p:cNvPr>
            <p:cNvSpPr/>
            <p:nvPr/>
          </p:nvSpPr>
          <p:spPr>
            <a:xfrm>
              <a:off x="7481700" y="3347500"/>
              <a:ext cx="116025" cy="60450"/>
            </a:xfrm>
            <a:custGeom>
              <a:avLst/>
              <a:gdLst/>
              <a:ahLst/>
              <a:cxnLst/>
              <a:rect l="l" t="t" r="r" b="b"/>
              <a:pathLst>
                <a:path w="4641" h="2418" extrusionOk="0">
                  <a:moveTo>
                    <a:pt x="1" y="1"/>
                  </a:moveTo>
                  <a:lnTo>
                    <a:pt x="1" y="2418"/>
                  </a:lnTo>
                  <a:lnTo>
                    <a:pt x="4640" y="2418"/>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490;p53">
              <a:extLst>
                <a:ext uri="{FF2B5EF4-FFF2-40B4-BE49-F238E27FC236}">
                  <a16:creationId xmlns:a16="http://schemas.microsoft.com/office/drawing/2014/main" id="{EE8C2764-1E42-83CB-FEED-2DEA7683A11D}"/>
                </a:ext>
              </a:extLst>
            </p:cNvPr>
            <p:cNvSpPr/>
            <p:nvPr/>
          </p:nvSpPr>
          <p:spPr>
            <a:xfrm>
              <a:off x="7481700" y="3231525"/>
              <a:ext cx="116025" cy="60400"/>
            </a:xfrm>
            <a:custGeom>
              <a:avLst/>
              <a:gdLst/>
              <a:ahLst/>
              <a:cxnLst/>
              <a:rect l="l" t="t" r="r" b="b"/>
              <a:pathLst>
                <a:path w="4641" h="2416" extrusionOk="0">
                  <a:moveTo>
                    <a:pt x="1" y="0"/>
                  </a:moveTo>
                  <a:lnTo>
                    <a:pt x="1" y="2416"/>
                  </a:lnTo>
                  <a:lnTo>
                    <a:pt x="4640" y="2416"/>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491;p53">
              <a:extLst>
                <a:ext uri="{FF2B5EF4-FFF2-40B4-BE49-F238E27FC236}">
                  <a16:creationId xmlns:a16="http://schemas.microsoft.com/office/drawing/2014/main" id="{D6DF67E9-9C2F-F20D-5D38-B59C6DDF6A2E}"/>
                </a:ext>
              </a:extLst>
            </p:cNvPr>
            <p:cNvSpPr/>
            <p:nvPr/>
          </p:nvSpPr>
          <p:spPr>
            <a:xfrm>
              <a:off x="7481700" y="3115000"/>
              <a:ext cx="116025" cy="60950"/>
            </a:xfrm>
            <a:custGeom>
              <a:avLst/>
              <a:gdLst/>
              <a:ahLst/>
              <a:cxnLst/>
              <a:rect l="l" t="t" r="r" b="b"/>
              <a:pathLst>
                <a:path w="4641"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492;p53">
              <a:extLst>
                <a:ext uri="{FF2B5EF4-FFF2-40B4-BE49-F238E27FC236}">
                  <a16:creationId xmlns:a16="http://schemas.microsoft.com/office/drawing/2014/main" id="{ED1B9D87-50F1-4378-E24F-C61861E490FD}"/>
                </a:ext>
              </a:extLst>
            </p:cNvPr>
            <p:cNvSpPr/>
            <p:nvPr/>
          </p:nvSpPr>
          <p:spPr>
            <a:xfrm>
              <a:off x="7481700" y="2998975"/>
              <a:ext cx="116025" cy="60450"/>
            </a:xfrm>
            <a:custGeom>
              <a:avLst/>
              <a:gdLst/>
              <a:ahLst/>
              <a:cxnLst/>
              <a:rect l="l" t="t" r="r" b="b"/>
              <a:pathLst>
                <a:path w="4641" h="2418" extrusionOk="0">
                  <a:moveTo>
                    <a:pt x="1" y="0"/>
                  </a:moveTo>
                  <a:lnTo>
                    <a:pt x="1" y="2417"/>
                  </a:lnTo>
                  <a:lnTo>
                    <a:pt x="4640" y="2417"/>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493;p53">
              <a:extLst>
                <a:ext uri="{FF2B5EF4-FFF2-40B4-BE49-F238E27FC236}">
                  <a16:creationId xmlns:a16="http://schemas.microsoft.com/office/drawing/2014/main" id="{47444E62-2509-DF46-0C0D-5B8A2BF630B5}"/>
                </a:ext>
              </a:extLst>
            </p:cNvPr>
            <p:cNvSpPr/>
            <p:nvPr/>
          </p:nvSpPr>
          <p:spPr>
            <a:xfrm>
              <a:off x="7481700" y="2882425"/>
              <a:ext cx="116025" cy="60975"/>
            </a:xfrm>
            <a:custGeom>
              <a:avLst/>
              <a:gdLst/>
              <a:ahLst/>
              <a:cxnLst/>
              <a:rect l="l" t="t" r="r" b="b"/>
              <a:pathLst>
                <a:path w="4641" h="2439" extrusionOk="0">
                  <a:moveTo>
                    <a:pt x="1" y="1"/>
                  </a:moveTo>
                  <a:lnTo>
                    <a:pt x="1" y="2439"/>
                  </a:lnTo>
                  <a:lnTo>
                    <a:pt x="4640" y="2439"/>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494;p53">
              <a:extLst>
                <a:ext uri="{FF2B5EF4-FFF2-40B4-BE49-F238E27FC236}">
                  <a16:creationId xmlns:a16="http://schemas.microsoft.com/office/drawing/2014/main" id="{A3F3AB8A-363F-A54E-7ED8-A4027FE38EA6}"/>
                </a:ext>
              </a:extLst>
            </p:cNvPr>
            <p:cNvSpPr/>
            <p:nvPr/>
          </p:nvSpPr>
          <p:spPr>
            <a:xfrm>
              <a:off x="7481700" y="2766450"/>
              <a:ext cx="116025" cy="60425"/>
            </a:xfrm>
            <a:custGeom>
              <a:avLst/>
              <a:gdLst/>
              <a:ahLst/>
              <a:cxnLst/>
              <a:rect l="l" t="t" r="r" b="b"/>
              <a:pathLst>
                <a:path w="4641" h="2417" extrusionOk="0">
                  <a:moveTo>
                    <a:pt x="1" y="1"/>
                  </a:moveTo>
                  <a:lnTo>
                    <a:pt x="1" y="2416"/>
                  </a:lnTo>
                  <a:lnTo>
                    <a:pt x="4640" y="2416"/>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495;p53">
              <a:extLst>
                <a:ext uri="{FF2B5EF4-FFF2-40B4-BE49-F238E27FC236}">
                  <a16:creationId xmlns:a16="http://schemas.microsoft.com/office/drawing/2014/main" id="{B01BF8C7-7053-6D44-7DE9-BC4C378D6129}"/>
                </a:ext>
              </a:extLst>
            </p:cNvPr>
            <p:cNvSpPr/>
            <p:nvPr/>
          </p:nvSpPr>
          <p:spPr>
            <a:xfrm>
              <a:off x="7637250" y="3463525"/>
              <a:ext cx="116050" cy="60950"/>
            </a:xfrm>
            <a:custGeom>
              <a:avLst/>
              <a:gdLst/>
              <a:ahLst/>
              <a:cxnLst/>
              <a:rect l="l" t="t" r="r" b="b"/>
              <a:pathLst>
                <a:path w="4642"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496;p53">
              <a:extLst>
                <a:ext uri="{FF2B5EF4-FFF2-40B4-BE49-F238E27FC236}">
                  <a16:creationId xmlns:a16="http://schemas.microsoft.com/office/drawing/2014/main" id="{0C6EEE9F-C550-DCC4-DF78-0B45EA6701BF}"/>
                </a:ext>
              </a:extLst>
            </p:cNvPr>
            <p:cNvSpPr/>
            <p:nvPr/>
          </p:nvSpPr>
          <p:spPr>
            <a:xfrm>
              <a:off x="7637250" y="3347500"/>
              <a:ext cx="116050" cy="60450"/>
            </a:xfrm>
            <a:custGeom>
              <a:avLst/>
              <a:gdLst/>
              <a:ahLst/>
              <a:cxnLst/>
              <a:rect l="l" t="t" r="r" b="b"/>
              <a:pathLst>
                <a:path w="4642" h="2418" extrusionOk="0">
                  <a:moveTo>
                    <a:pt x="0" y="1"/>
                  </a:moveTo>
                  <a:lnTo>
                    <a:pt x="0" y="2418"/>
                  </a:lnTo>
                  <a:lnTo>
                    <a:pt x="4641" y="2418"/>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497;p53">
              <a:extLst>
                <a:ext uri="{FF2B5EF4-FFF2-40B4-BE49-F238E27FC236}">
                  <a16:creationId xmlns:a16="http://schemas.microsoft.com/office/drawing/2014/main" id="{26386149-EC35-740E-765E-33C01C486994}"/>
                </a:ext>
              </a:extLst>
            </p:cNvPr>
            <p:cNvSpPr/>
            <p:nvPr/>
          </p:nvSpPr>
          <p:spPr>
            <a:xfrm>
              <a:off x="7637250" y="3231525"/>
              <a:ext cx="116050" cy="60400"/>
            </a:xfrm>
            <a:custGeom>
              <a:avLst/>
              <a:gdLst/>
              <a:ahLst/>
              <a:cxnLst/>
              <a:rect l="l" t="t" r="r" b="b"/>
              <a:pathLst>
                <a:path w="4642" h="2416" extrusionOk="0">
                  <a:moveTo>
                    <a:pt x="0" y="0"/>
                  </a:moveTo>
                  <a:lnTo>
                    <a:pt x="0" y="2416"/>
                  </a:lnTo>
                  <a:lnTo>
                    <a:pt x="4641" y="2416"/>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498;p53">
              <a:extLst>
                <a:ext uri="{FF2B5EF4-FFF2-40B4-BE49-F238E27FC236}">
                  <a16:creationId xmlns:a16="http://schemas.microsoft.com/office/drawing/2014/main" id="{E82CC8AA-D348-F462-52F1-7B9D923CC475}"/>
                </a:ext>
              </a:extLst>
            </p:cNvPr>
            <p:cNvSpPr/>
            <p:nvPr/>
          </p:nvSpPr>
          <p:spPr>
            <a:xfrm>
              <a:off x="7637250" y="3115000"/>
              <a:ext cx="116050" cy="60950"/>
            </a:xfrm>
            <a:custGeom>
              <a:avLst/>
              <a:gdLst/>
              <a:ahLst/>
              <a:cxnLst/>
              <a:rect l="l" t="t" r="r" b="b"/>
              <a:pathLst>
                <a:path w="4642"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499;p53">
              <a:extLst>
                <a:ext uri="{FF2B5EF4-FFF2-40B4-BE49-F238E27FC236}">
                  <a16:creationId xmlns:a16="http://schemas.microsoft.com/office/drawing/2014/main" id="{22B78F49-3C51-A13A-E829-36123A48DCBD}"/>
                </a:ext>
              </a:extLst>
            </p:cNvPr>
            <p:cNvSpPr/>
            <p:nvPr/>
          </p:nvSpPr>
          <p:spPr>
            <a:xfrm>
              <a:off x="2848700" y="3569375"/>
              <a:ext cx="5026475" cy="25"/>
            </a:xfrm>
            <a:custGeom>
              <a:avLst/>
              <a:gdLst/>
              <a:ahLst/>
              <a:cxnLst/>
              <a:rect l="l" t="t" r="r" b="b"/>
              <a:pathLst>
                <a:path w="201059" h="1" extrusionOk="0">
                  <a:moveTo>
                    <a:pt x="0" y="0"/>
                  </a:moveTo>
                  <a:lnTo>
                    <a:pt x="2010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500;p53">
              <a:extLst>
                <a:ext uri="{FF2B5EF4-FFF2-40B4-BE49-F238E27FC236}">
                  <a16:creationId xmlns:a16="http://schemas.microsoft.com/office/drawing/2014/main" id="{75BE20F9-807C-5724-6F41-742373F90E49}"/>
                </a:ext>
              </a:extLst>
            </p:cNvPr>
            <p:cNvSpPr/>
            <p:nvPr/>
          </p:nvSpPr>
          <p:spPr>
            <a:xfrm>
              <a:off x="2848700" y="3555975"/>
              <a:ext cx="5026475" cy="26750"/>
            </a:xfrm>
            <a:custGeom>
              <a:avLst/>
              <a:gdLst/>
              <a:ahLst/>
              <a:cxnLst/>
              <a:rect l="l" t="t" r="r" b="b"/>
              <a:pathLst>
                <a:path w="201059" h="1070" extrusionOk="0">
                  <a:moveTo>
                    <a:pt x="0" y="1"/>
                  </a:moveTo>
                  <a:lnTo>
                    <a:pt x="0" y="1070"/>
                  </a:lnTo>
                  <a:lnTo>
                    <a:pt x="201058" y="1070"/>
                  </a:lnTo>
                  <a:lnTo>
                    <a:pt x="2010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98;p30">
            <a:extLst>
              <a:ext uri="{FF2B5EF4-FFF2-40B4-BE49-F238E27FC236}">
                <a16:creationId xmlns:a16="http://schemas.microsoft.com/office/drawing/2014/main" id="{16538DBD-64CF-A9CA-FFA9-E428E764D4BF}"/>
              </a:ext>
            </a:extLst>
          </p:cNvPr>
          <p:cNvSpPr txBox="1">
            <a:spLocks/>
          </p:cNvSpPr>
          <p:nvPr/>
        </p:nvSpPr>
        <p:spPr>
          <a:xfrm>
            <a:off x="8619460" y="4854109"/>
            <a:ext cx="524540" cy="289391"/>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1pPr>
            <a:lvl2pPr marR="0" lvl="1"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2pPr>
            <a:lvl3pPr marR="0" lvl="2"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3pPr>
            <a:lvl4pPr marR="0" lvl="3"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4pPr>
            <a:lvl5pPr marR="0" lvl="4"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5pPr>
            <a:lvl6pPr marR="0" lvl="5"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6pPr>
            <a:lvl7pPr marR="0" lvl="6"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7pPr>
            <a:lvl8pPr marR="0" lvl="7"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8pPr>
            <a:lvl9pPr marR="0" lvl="8"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9pPr>
          </a:lstStyle>
          <a:p>
            <a:pPr algn="ctr"/>
            <a:r>
              <a:rPr lang="en" sz="2000" dirty="0"/>
              <a:t>2</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Mục tiêu</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402;p32">
            <a:extLst>
              <a:ext uri="{FF2B5EF4-FFF2-40B4-BE49-F238E27FC236}">
                <a16:creationId xmlns:a16="http://schemas.microsoft.com/office/drawing/2014/main" id="{ACF7A9EC-91CB-6343-CC83-B658525809EF}"/>
              </a:ext>
            </a:extLst>
          </p:cNvPr>
          <p:cNvSpPr txBox="1">
            <a:spLocks/>
          </p:cNvSpPr>
          <p:nvPr/>
        </p:nvSpPr>
        <p:spPr>
          <a:xfrm>
            <a:off x="1379968" y="1479850"/>
            <a:ext cx="7044032"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2000" dirty="0">
                <a:solidFill>
                  <a:schemeClr val="accent6"/>
                </a:solidFill>
                <a:latin typeface="Metrophobic" panose="020B0604020202020204" charset="0"/>
              </a:rPr>
              <a:t>Xây dựng một ứng dụng nghe nhạc trực tuyến trên hệ điều hành Android giúp người yêu nhạc thoả mãn nhu cầu thưởng thức của mình một cách dễ dàng và trọn vẹn nhất, đồng thời có đủ các chức năng cần thiết của một ứng dụng nghe nhạc trực tuyến thông dụng.</a:t>
            </a:r>
            <a:endParaRPr lang="en-US" sz="2000" dirty="0">
              <a:solidFill>
                <a:schemeClr val="accent6"/>
              </a:solidFill>
              <a:latin typeface="Metrophobic" panose="020B0604020202020204" charset="0"/>
            </a:endParaRPr>
          </a:p>
        </p:txBody>
      </p:sp>
      <p:sp>
        <p:nvSpPr>
          <p:cNvPr id="11" name="Google Shape;298;p30">
            <a:extLst>
              <a:ext uri="{FF2B5EF4-FFF2-40B4-BE49-F238E27FC236}">
                <a16:creationId xmlns:a16="http://schemas.microsoft.com/office/drawing/2014/main" id="{9D103EE2-20FB-BD01-DBF7-AF59B1DF11D8}"/>
              </a:ext>
            </a:extLst>
          </p:cNvPr>
          <p:cNvSpPr txBox="1">
            <a:spLocks/>
          </p:cNvSpPr>
          <p:nvPr/>
        </p:nvSpPr>
        <p:spPr>
          <a:xfrm>
            <a:off x="8619460" y="4854109"/>
            <a:ext cx="524540" cy="289391"/>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1pPr>
            <a:lvl2pPr marR="0" lvl="1"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2pPr>
            <a:lvl3pPr marR="0" lvl="2"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3pPr>
            <a:lvl4pPr marR="0" lvl="3"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4pPr>
            <a:lvl5pPr marR="0" lvl="4"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5pPr>
            <a:lvl6pPr marR="0" lvl="5"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6pPr>
            <a:lvl7pPr marR="0" lvl="6"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7pPr>
            <a:lvl8pPr marR="0" lvl="7"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8pPr>
            <a:lvl9pPr marR="0" lvl="8"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9pPr>
          </a:lstStyle>
          <a:p>
            <a:pPr algn="ctr"/>
            <a:r>
              <a:rPr lang="en" sz="2000" dirty="0"/>
              <a:t>3</a:t>
            </a:r>
          </a:p>
        </p:txBody>
      </p:sp>
    </p:spTree>
    <p:extLst>
      <p:ext uri="{BB962C8B-B14F-4D97-AF65-F5344CB8AC3E}">
        <p14:creationId xmlns:p14="http://schemas.microsoft.com/office/powerpoint/2010/main" val="378894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Công nghệ</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2" name="TextBox 11">
            <a:extLst>
              <a:ext uri="{FF2B5EF4-FFF2-40B4-BE49-F238E27FC236}">
                <a16:creationId xmlns:a16="http://schemas.microsoft.com/office/drawing/2014/main" id="{A205FA09-8936-20BB-0D21-6DCA71CB9268}"/>
              </a:ext>
            </a:extLst>
          </p:cNvPr>
          <p:cNvSpPr txBox="1"/>
          <p:nvPr/>
        </p:nvSpPr>
        <p:spPr>
          <a:xfrm>
            <a:off x="2667359" y="2291896"/>
            <a:ext cx="1249549" cy="523220"/>
          </a:xfrm>
          <a:prstGeom prst="rect">
            <a:avLst/>
          </a:prstGeom>
          <a:noFill/>
        </p:spPr>
        <p:txBody>
          <a:bodyPr wrap="square" rtlCol="0">
            <a:spAutoFit/>
          </a:bodyPr>
          <a:lstStyle/>
          <a:p>
            <a:r>
              <a:rPr lang="en-US" sz="2800" b="1" dirty="0">
                <a:solidFill>
                  <a:schemeClr val="accent6"/>
                </a:solidFill>
                <a:latin typeface="Metrophobic" panose="020B0604020202020204" charset="0"/>
                <a:ea typeface="HYWenHei-85W" panose="00020600040101010101" pitchFamily="18" charset="-128"/>
                <a:cs typeface="HYWenHei-85W" panose="00020600040101010101" pitchFamily="18" charset="-128"/>
              </a:rPr>
              <a:t>Kotlin</a:t>
            </a:r>
          </a:p>
        </p:txBody>
      </p:sp>
      <p:sp>
        <p:nvSpPr>
          <p:cNvPr id="13" name="TextBox 12">
            <a:extLst>
              <a:ext uri="{FF2B5EF4-FFF2-40B4-BE49-F238E27FC236}">
                <a16:creationId xmlns:a16="http://schemas.microsoft.com/office/drawing/2014/main" id="{621AFD0E-B1AF-F4DB-FD0D-F90C2DFFD1A3}"/>
              </a:ext>
            </a:extLst>
          </p:cNvPr>
          <p:cNvSpPr txBox="1"/>
          <p:nvPr/>
        </p:nvSpPr>
        <p:spPr>
          <a:xfrm>
            <a:off x="2513035" y="4029314"/>
            <a:ext cx="2007338" cy="523220"/>
          </a:xfrm>
          <a:prstGeom prst="rect">
            <a:avLst/>
          </a:prstGeom>
          <a:noFill/>
        </p:spPr>
        <p:txBody>
          <a:bodyPr wrap="square" rtlCol="0">
            <a:spAutoFit/>
          </a:bodyPr>
          <a:lstStyle/>
          <a:p>
            <a:r>
              <a:rPr lang="en-US" sz="2800" b="1" dirty="0">
                <a:solidFill>
                  <a:schemeClr val="accent6"/>
                </a:solidFill>
                <a:latin typeface="Metrophobic" panose="020B0604020202020204" charset="0"/>
                <a:ea typeface="HYWenHei-85W" panose="00020600040101010101" pitchFamily="18" charset="-128"/>
                <a:cs typeface="HYWenHei-85W" panose="00020600040101010101" pitchFamily="18" charset="-128"/>
              </a:rPr>
              <a:t>Room DB</a:t>
            </a:r>
          </a:p>
        </p:txBody>
      </p:sp>
      <p:sp>
        <p:nvSpPr>
          <p:cNvPr id="14" name="TextBox 13">
            <a:extLst>
              <a:ext uri="{FF2B5EF4-FFF2-40B4-BE49-F238E27FC236}">
                <a16:creationId xmlns:a16="http://schemas.microsoft.com/office/drawing/2014/main" id="{1F90002A-A21B-7BC0-FBC9-B6E8B34D469E}"/>
              </a:ext>
            </a:extLst>
          </p:cNvPr>
          <p:cNvSpPr txBox="1"/>
          <p:nvPr/>
        </p:nvSpPr>
        <p:spPr>
          <a:xfrm>
            <a:off x="4182141" y="2281907"/>
            <a:ext cx="4465621" cy="523220"/>
          </a:xfrm>
          <a:prstGeom prst="rect">
            <a:avLst/>
          </a:prstGeom>
          <a:noFill/>
        </p:spPr>
        <p:txBody>
          <a:bodyPr wrap="square" rtlCol="0">
            <a:spAutoFit/>
          </a:bodyPr>
          <a:lstStyle/>
          <a:p>
            <a:pPr algn="ctr"/>
            <a:r>
              <a:rPr lang="en-US" sz="2800" b="1" dirty="0">
                <a:solidFill>
                  <a:schemeClr val="accent6"/>
                </a:solidFill>
                <a:latin typeface="Metrophobic" panose="020B0604020202020204" charset="0"/>
                <a:ea typeface="HYWenHei-85W" panose="00020600040101010101" pitchFamily="18" charset="-128"/>
                <a:cs typeface="HYWenHei-85W" panose="00020600040101010101" pitchFamily="18" charset="-128"/>
              </a:rPr>
              <a:t>MVVM design pattern</a:t>
            </a:r>
          </a:p>
        </p:txBody>
      </p:sp>
      <p:sp>
        <p:nvSpPr>
          <p:cNvPr id="15" name="TextBox 14">
            <a:extLst>
              <a:ext uri="{FF2B5EF4-FFF2-40B4-BE49-F238E27FC236}">
                <a16:creationId xmlns:a16="http://schemas.microsoft.com/office/drawing/2014/main" id="{2D0477FB-C5F1-5483-3750-C65E586CB73A}"/>
              </a:ext>
            </a:extLst>
          </p:cNvPr>
          <p:cNvSpPr txBox="1"/>
          <p:nvPr/>
        </p:nvSpPr>
        <p:spPr>
          <a:xfrm>
            <a:off x="5360465" y="3976704"/>
            <a:ext cx="2233873" cy="523220"/>
          </a:xfrm>
          <a:prstGeom prst="rect">
            <a:avLst/>
          </a:prstGeom>
          <a:noFill/>
        </p:spPr>
        <p:txBody>
          <a:bodyPr wrap="square" rtlCol="0">
            <a:spAutoFit/>
          </a:bodyPr>
          <a:lstStyle/>
          <a:p>
            <a:r>
              <a:rPr lang="en-US" sz="2800" b="1" dirty="0">
                <a:solidFill>
                  <a:schemeClr val="accent6"/>
                </a:solidFill>
                <a:latin typeface="Metrophobic" panose="020B0604020202020204" charset="0"/>
                <a:ea typeface="HYWenHei-85W" panose="00020600040101010101" pitchFamily="18" charset="-128"/>
                <a:cs typeface="HYWenHei-85W" panose="00020600040101010101" pitchFamily="18" charset="-128"/>
              </a:rPr>
              <a:t>Firebase DB</a:t>
            </a:r>
          </a:p>
        </p:txBody>
      </p:sp>
      <p:pic>
        <p:nvPicPr>
          <p:cNvPr id="16" name="Picture 2" descr="Tập tin:Kotlin Icon.svg – Wikipedia tiếng Việt">
            <a:extLst>
              <a:ext uri="{FF2B5EF4-FFF2-40B4-BE49-F238E27FC236}">
                <a16:creationId xmlns:a16="http://schemas.microsoft.com/office/drawing/2014/main" id="{439C2D74-FF8C-FFBB-A948-6A59CE4A6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3091" y="1265977"/>
            <a:ext cx="885099" cy="8850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ndroid-mvvm-example/README.md at master · irontec/android-mvvm-example ·  GitHub">
            <a:extLst>
              <a:ext uri="{FF2B5EF4-FFF2-40B4-BE49-F238E27FC236}">
                <a16:creationId xmlns:a16="http://schemas.microsoft.com/office/drawing/2014/main" id="{189BDB4C-0CFD-1417-F9CC-2792E91704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0929" y="1141931"/>
            <a:ext cx="974630" cy="97463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Android SQLite CRUD and Search Filter">
            <a:extLst>
              <a:ext uri="{FF2B5EF4-FFF2-40B4-BE49-F238E27FC236}">
                <a16:creationId xmlns:a16="http://schemas.microsoft.com/office/drawing/2014/main" id="{4EF07D6C-ACD7-8553-AB17-3B3337B2C8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1726" y="2960826"/>
            <a:ext cx="922778" cy="92277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ndroid Firebase Tutorial for Beginners - Create Your First Full-Stack App!">
            <a:extLst>
              <a:ext uri="{FF2B5EF4-FFF2-40B4-BE49-F238E27FC236}">
                <a16:creationId xmlns:a16="http://schemas.microsoft.com/office/drawing/2014/main" id="{A68564EE-A828-899C-B73A-F38CB1A777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9563" y="2921063"/>
            <a:ext cx="690776" cy="939705"/>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298;p30">
            <a:extLst>
              <a:ext uri="{FF2B5EF4-FFF2-40B4-BE49-F238E27FC236}">
                <a16:creationId xmlns:a16="http://schemas.microsoft.com/office/drawing/2014/main" id="{6EA4E235-989B-5160-63EE-DAF326D21AD0}"/>
              </a:ext>
            </a:extLst>
          </p:cNvPr>
          <p:cNvSpPr txBox="1">
            <a:spLocks/>
          </p:cNvSpPr>
          <p:nvPr/>
        </p:nvSpPr>
        <p:spPr>
          <a:xfrm>
            <a:off x="8619460" y="4854109"/>
            <a:ext cx="524540" cy="289391"/>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1pPr>
            <a:lvl2pPr marR="0" lvl="1"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2pPr>
            <a:lvl3pPr marR="0" lvl="2"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3pPr>
            <a:lvl4pPr marR="0" lvl="3"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4pPr>
            <a:lvl5pPr marR="0" lvl="4"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5pPr>
            <a:lvl6pPr marR="0" lvl="5"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6pPr>
            <a:lvl7pPr marR="0" lvl="6"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7pPr>
            <a:lvl8pPr marR="0" lvl="7"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8pPr>
            <a:lvl9pPr marR="0" lvl="8"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9pPr>
          </a:lstStyle>
          <a:p>
            <a:pPr algn="ctr"/>
            <a:r>
              <a:rPr lang="en" sz="2000" dirty="0"/>
              <a:t>4</a:t>
            </a:r>
          </a:p>
        </p:txBody>
      </p:sp>
    </p:spTree>
    <p:extLst>
      <p:ext uri="{BB962C8B-B14F-4D97-AF65-F5344CB8AC3E}">
        <p14:creationId xmlns:p14="http://schemas.microsoft.com/office/powerpoint/2010/main" val="4266177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Chức năng</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a:solidFill>
            <a:schemeClr val="bg2">
              <a:lumMod val="60000"/>
              <a:lumOff val="40000"/>
            </a:schemeClr>
          </a:solidFill>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402;p32">
            <a:extLst>
              <a:ext uri="{FF2B5EF4-FFF2-40B4-BE49-F238E27FC236}">
                <a16:creationId xmlns:a16="http://schemas.microsoft.com/office/drawing/2014/main" id="{119B96C3-AC7E-420C-C0AD-A4031FC7F66B}"/>
              </a:ext>
            </a:extLst>
          </p:cNvPr>
          <p:cNvSpPr txBox="1">
            <a:spLocks/>
          </p:cNvSpPr>
          <p:nvPr/>
        </p:nvSpPr>
        <p:spPr>
          <a:xfrm>
            <a:off x="1379968" y="1479850"/>
            <a:ext cx="7044032"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Clr>
                <a:schemeClr val="accent6"/>
              </a:buClr>
              <a:buSzPct val="100000"/>
              <a:buFont typeface="Arial" panose="020B0604020202020204" pitchFamily="34" charset="0"/>
              <a:buChar char="•"/>
            </a:pPr>
            <a:r>
              <a:rPr lang="en-US" sz="1800" dirty="0" err="1">
                <a:solidFill>
                  <a:schemeClr val="accent6"/>
                </a:solidFill>
                <a:latin typeface="Metrophobic" panose="020B0604020202020204" charset="0"/>
              </a:rPr>
              <a:t>Đăng</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nhập</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đăng</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ký</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đăng</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xuất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khôi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phục</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mật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khẩu</a:t>
            </a:r>
            <a:r>
              <a:rPr lang="en-US" sz="1800" dirty="0">
                <a:solidFill>
                  <a:schemeClr val="accent6"/>
                </a:solidFill>
                <a:latin typeface="Metrophobic" panose="020B0604020202020204" charset="0"/>
              </a:rPr>
              <a:t>.</a:t>
            </a:r>
          </a:p>
          <a:p>
            <a:pPr marL="342900" indent="-342900" algn="just">
              <a:buClr>
                <a:schemeClr val="accent6"/>
              </a:buClr>
              <a:buSzPct val="100000"/>
              <a:buFont typeface="Arial" panose="020B0604020202020204" pitchFamily="34" charset="0"/>
              <a:buChar char="•"/>
            </a:pPr>
            <a:r>
              <a:rPr lang="en-US" sz="1800" dirty="0" err="1">
                <a:solidFill>
                  <a:schemeClr val="accent6"/>
                </a:solidFill>
                <a:latin typeface="Metrophobic" panose="020B0604020202020204" charset="0"/>
              </a:rPr>
              <a:t>Hỗ</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trợ</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phát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nhạc</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trực</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tuyến</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và</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ngoại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tuyến</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đối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với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các</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bài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hát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có</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sẵn</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trên</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máy</a:t>
            </a:r>
            <a:r>
              <a:rPr lang="en-US" sz="1800" dirty="0">
                <a:solidFill>
                  <a:schemeClr val="accent6"/>
                </a:solidFill>
                <a:latin typeface="Metrophobic" panose="020B0604020202020204" charset="0"/>
              </a:rPr>
              <a:t>).</a:t>
            </a:r>
          </a:p>
          <a:p>
            <a:pPr marL="342900" indent="-342900" algn="just">
              <a:buClr>
                <a:schemeClr val="accent6"/>
              </a:buClr>
              <a:buSzPct val="100000"/>
              <a:buFont typeface="Arial" panose="020B0604020202020204" pitchFamily="34" charset="0"/>
              <a:buChar char="•"/>
            </a:pPr>
            <a:r>
              <a:rPr lang="en-US" sz="1800" dirty="0" err="1">
                <a:solidFill>
                  <a:schemeClr val="accent6"/>
                </a:solidFill>
                <a:latin typeface="Metrophobic" panose="020B0604020202020204" charset="0"/>
              </a:rPr>
              <a:t>Tìm</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kiếm</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và</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phân</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loại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bài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hát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theo</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tên</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theo</a:t>
            </a:r>
            <a:r>
              <a:rPr lang="en-US" sz="1800" dirty="0">
                <a:solidFill>
                  <a:schemeClr val="accent6"/>
                </a:solidFill>
                <a:latin typeface="Metrophobic" panose="020B0604020202020204" charset="0"/>
              </a:rPr>
              <a:t> album, </a:t>
            </a:r>
            <a:r>
              <a:rPr lang="en-US" sz="1800" dirty="0" err="1">
                <a:solidFill>
                  <a:schemeClr val="accent6"/>
                </a:solidFill>
                <a:latin typeface="Metrophobic" panose="020B0604020202020204" charset="0"/>
              </a:rPr>
              <a:t>theo</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nghệ</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sĩ</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theo</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thể</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loại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theo</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quốc</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gia</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theo</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danh</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sách</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phát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tuỳ</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chỉnh</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hoặc</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có</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sẵn</a:t>
            </a:r>
            <a:r>
              <a:rPr lang="en-US" sz="1800" dirty="0">
                <a:solidFill>
                  <a:schemeClr val="accent6"/>
                </a:solidFill>
                <a:latin typeface="Metrophobic" panose="020B0604020202020204" charset="0"/>
              </a:rPr>
              <a:t>).</a:t>
            </a:r>
          </a:p>
          <a:p>
            <a:pPr marL="342900" indent="-342900" algn="just">
              <a:buClr>
                <a:schemeClr val="accent6"/>
              </a:buClr>
              <a:buSzPct val="100000"/>
              <a:buFont typeface="Arial" panose="020B0604020202020204" pitchFamily="34" charset="0"/>
              <a:buChar char="•"/>
            </a:pPr>
            <a:r>
              <a:rPr lang="en-US" sz="1800" dirty="0" err="1">
                <a:solidFill>
                  <a:schemeClr val="accent6"/>
                </a:solidFill>
                <a:latin typeface="Metrophobic" panose="020B0604020202020204" charset="0"/>
              </a:rPr>
              <a:t>Để</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lại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bình</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luận</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cho</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từng</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bài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hát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và</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tải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bài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hát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về</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thiết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bị</a:t>
            </a:r>
            <a:r>
              <a:rPr lang="en-US" sz="1800" dirty="0">
                <a:solidFill>
                  <a:schemeClr val="accent6"/>
                </a:solidFill>
                <a:latin typeface="Metrophobic" panose="020B0604020202020204" charset="0"/>
              </a:rPr>
              <a:t>.</a:t>
            </a:r>
          </a:p>
          <a:p>
            <a:pPr marL="342900" indent="-342900" algn="just">
              <a:buClr>
                <a:schemeClr val="accent6"/>
              </a:buClr>
              <a:buSzPct val="100000"/>
              <a:buFont typeface="Arial" panose="020B0604020202020204" pitchFamily="34" charset="0"/>
              <a:buChar char="•"/>
            </a:pPr>
            <a:r>
              <a:rPr lang="en-US" sz="1800" dirty="0" err="1">
                <a:solidFill>
                  <a:schemeClr val="accent6"/>
                </a:solidFill>
                <a:latin typeface="Metrophobic" panose="020B0604020202020204" charset="0"/>
              </a:rPr>
              <a:t>Đặt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bài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hát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làm</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nhạc</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chuông</a:t>
            </a:r>
            <a:r>
              <a:rPr lang="en-US" sz="1800" dirty="0">
                <a:solidFill>
                  <a:schemeClr val="accent6"/>
                </a:solidFill>
                <a:latin typeface="Metrophobic" panose="020B0604020202020204" charset="0"/>
              </a:rPr>
              <a:t>.</a:t>
            </a:r>
          </a:p>
          <a:p>
            <a:pPr marL="342900" indent="-342900" algn="just">
              <a:buClr>
                <a:schemeClr val="accent6"/>
              </a:buClr>
              <a:buSzPct val="100000"/>
              <a:buFont typeface="Arial" panose="020B0604020202020204" pitchFamily="34" charset="0"/>
              <a:buChar char="•"/>
            </a:pPr>
            <a:r>
              <a:rPr lang="en-US" sz="1800" dirty="0" err="1">
                <a:solidFill>
                  <a:schemeClr val="accent6"/>
                </a:solidFill>
                <a:latin typeface="Metrophobic" panose="020B0604020202020204" charset="0"/>
              </a:rPr>
              <a:t>Hẹn</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giờ</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tắt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nhạc</a:t>
            </a:r>
            <a:r>
              <a:rPr lang="en-US" sz="1800" dirty="0">
                <a:solidFill>
                  <a:schemeClr val="accent6"/>
                </a:solidFill>
                <a:latin typeface="Metrophobic" panose="020B0604020202020204" charset="0"/>
              </a:rPr>
              <a:t>.</a:t>
            </a:r>
          </a:p>
        </p:txBody>
      </p:sp>
      <p:sp>
        <p:nvSpPr>
          <p:cNvPr id="12" name="Google Shape;298;p30">
            <a:extLst>
              <a:ext uri="{FF2B5EF4-FFF2-40B4-BE49-F238E27FC236}">
                <a16:creationId xmlns:a16="http://schemas.microsoft.com/office/drawing/2014/main" id="{9442E307-BBDF-AFB1-3E1D-9DAC01ECC38D}"/>
              </a:ext>
            </a:extLst>
          </p:cNvPr>
          <p:cNvSpPr txBox="1">
            <a:spLocks/>
          </p:cNvSpPr>
          <p:nvPr/>
        </p:nvSpPr>
        <p:spPr>
          <a:xfrm>
            <a:off x="8619460" y="4854109"/>
            <a:ext cx="524540" cy="289391"/>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1pPr>
            <a:lvl2pPr marR="0" lvl="1"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2pPr>
            <a:lvl3pPr marR="0" lvl="2"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3pPr>
            <a:lvl4pPr marR="0" lvl="3"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4pPr>
            <a:lvl5pPr marR="0" lvl="4"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5pPr>
            <a:lvl6pPr marR="0" lvl="5"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6pPr>
            <a:lvl7pPr marR="0" lvl="6"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7pPr>
            <a:lvl8pPr marR="0" lvl="7"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8pPr>
            <a:lvl9pPr marR="0" lvl="8"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9pPr>
          </a:lstStyle>
          <a:p>
            <a:pPr algn="ctr"/>
            <a:r>
              <a:rPr lang="en" sz="2000" dirty="0"/>
              <a:t>5</a:t>
            </a:r>
          </a:p>
        </p:txBody>
      </p:sp>
    </p:spTree>
    <p:extLst>
      <p:ext uri="{BB962C8B-B14F-4D97-AF65-F5344CB8AC3E}">
        <p14:creationId xmlns:p14="http://schemas.microsoft.com/office/powerpoint/2010/main" val="30543989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Chức năng</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a:solidFill>
            <a:schemeClr val="bg2">
              <a:lumMod val="60000"/>
              <a:lumOff val="40000"/>
            </a:schemeClr>
          </a:solidFill>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402;p32">
            <a:extLst>
              <a:ext uri="{FF2B5EF4-FFF2-40B4-BE49-F238E27FC236}">
                <a16:creationId xmlns:a16="http://schemas.microsoft.com/office/drawing/2014/main" id="{119B96C3-AC7E-420C-C0AD-A4031FC7F66B}"/>
              </a:ext>
            </a:extLst>
          </p:cNvPr>
          <p:cNvSpPr txBox="1">
            <a:spLocks/>
          </p:cNvSpPr>
          <p:nvPr/>
        </p:nvSpPr>
        <p:spPr>
          <a:xfrm>
            <a:off x="1379968" y="1479850"/>
            <a:ext cx="7044032"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Đề xuất bài hát cho người dùng.</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Nhật k</a:t>
            </a:r>
            <a:r>
              <a:rPr lang="en-US" sz="1800" dirty="0">
                <a:solidFill>
                  <a:schemeClr val="accent6"/>
                </a:solidFill>
                <a:latin typeface="Metrophobic" panose="020B0604020202020204" charset="0"/>
              </a:rPr>
              <a:t>ý</a:t>
            </a:r>
            <a:r>
              <a:rPr lang="vi-VN" sz="1800" dirty="0">
                <a:solidFill>
                  <a:schemeClr val="accent6"/>
                </a:solidFill>
                <a:latin typeface="Metrophobic" panose="020B0604020202020204" charset="0"/>
              </a:rPr>
              <a:t> ghi lại trải nghiệm của người dùng sau khi nghe bài hát.</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Trò chơi trắc nghiệm đoán bài hát đang phát.</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Thay đổi giao diện của ứng dụng.</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Quản l</a:t>
            </a:r>
            <a:r>
              <a:rPr lang="en-US" sz="1800" dirty="0">
                <a:solidFill>
                  <a:schemeClr val="accent6"/>
                </a:solidFill>
                <a:latin typeface="Metrophobic" panose="020B0604020202020204" charset="0"/>
              </a:rPr>
              <a:t>ý</a:t>
            </a:r>
            <a:r>
              <a:rPr lang="vi-VN" sz="1800" dirty="0">
                <a:solidFill>
                  <a:schemeClr val="accent6"/>
                </a:solidFill>
                <a:latin typeface="Metrophobic" panose="020B0604020202020204" charset="0"/>
              </a:rPr>
              <a:t> thông tin cá nhân.</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Quản lý bài hát, danh sách phát, nghệ sĩ, album, thể loại, quốc gia, thông tin tài khoản, người dùng (đối với ứng dụng quản trị và trang website quản trị).</a:t>
            </a:r>
          </a:p>
        </p:txBody>
      </p:sp>
      <p:sp>
        <p:nvSpPr>
          <p:cNvPr id="12" name="Google Shape;298;p30">
            <a:extLst>
              <a:ext uri="{FF2B5EF4-FFF2-40B4-BE49-F238E27FC236}">
                <a16:creationId xmlns:a16="http://schemas.microsoft.com/office/drawing/2014/main" id="{E26E18D6-6FEF-8D48-84C4-CB1D446BB700}"/>
              </a:ext>
            </a:extLst>
          </p:cNvPr>
          <p:cNvSpPr txBox="1">
            <a:spLocks/>
          </p:cNvSpPr>
          <p:nvPr/>
        </p:nvSpPr>
        <p:spPr>
          <a:xfrm>
            <a:off x="8619460" y="4854109"/>
            <a:ext cx="524540" cy="289391"/>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1pPr>
            <a:lvl2pPr marR="0" lvl="1"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2pPr>
            <a:lvl3pPr marR="0" lvl="2"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3pPr>
            <a:lvl4pPr marR="0" lvl="3"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4pPr>
            <a:lvl5pPr marR="0" lvl="4"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5pPr>
            <a:lvl6pPr marR="0" lvl="5"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6pPr>
            <a:lvl7pPr marR="0" lvl="6"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7pPr>
            <a:lvl8pPr marR="0" lvl="7"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8pPr>
            <a:lvl9pPr marR="0" lvl="8"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9pPr>
          </a:lstStyle>
          <a:p>
            <a:pPr algn="ctr"/>
            <a:r>
              <a:rPr lang="en" sz="2000" dirty="0"/>
              <a:t>6</a:t>
            </a:r>
          </a:p>
        </p:txBody>
      </p:sp>
    </p:spTree>
    <p:extLst>
      <p:ext uri="{BB962C8B-B14F-4D97-AF65-F5344CB8AC3E}">
        <p14:creationId xmlns:p14="http://schemas.microsoft.com/office/powerpoint/2010/main" val="661998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Cơ sở dữ liệu</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a:solidFill>
            <a:schemeClr val="bg2">
              <a:lumMod val="60000"/>
              <a:lumOff val="40000"/>
            </a:schemeClr>
          </a:solidFill>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402;p32">
            <a:extLst>
              <a:ext uri="{FF2B5EF4-FFF2-40B4-BE49-F238E27FC236}">
                <a16:creationId xmlns:a16="http://schemas.microsoft.com/office/drawing/2014/main" id="{4DC9E7B7-D4D8-FBF2-29C0-BBAC49BBCB54}"/>
              </a:ext>
            </a:extLst>
          </p:cNvPr>
          <p:cNvSpPr txBox="1">
            <a:spLocks/>
          </p:cNvSpPr>
          <p:nvPr/>
        </p:nvSpPr>
        <p:spPr>
          <a:xfrm>
            <a:off x="1379968" y="1296300"/>
            <a:ext cx="7044032"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2000" dirty="0" err="1">
                <a:solidFill>
                  <a:schemeClr val="accent6"/>
                </a:solidFill>
                <a:latin typeface="Metrophobic" panose="020B0604020202020204" charset="0"/>
              </a:rPr>
              <a:t>Trực</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tuyến</a:t>
            </a:r>
            <a:r>
              <a:rPr lang="en-US" sz="2000" dirty="0">
                <a:solidFill>
                  <a:schemeClr val="accent6"/>
                </a:solidFill>
                <a:latin typeface="Metrophobic" panose="020B0604020202020204" charset="0"/>
              </a:rPr>
              <a:t>:</a:t>
            </a:r>
          </a:p>
          <a:p>
            <a:pPr marL="342900" indent="-342900" algn="just">
              <a:buClr>
                <a:schemeClr val="accent6"/>
              </a:buClr>
              <a:buFont typeface="Arial" panose="020B0604020202020204" pitchFamily="34" charset="0"/>
              <a:buChar char="•"/>
            </a:pPr>
            <a:r>
              <a:rPr lang="en-US" sz="2000" dirty="0" err="1">
                <a:solidFill>
                  <a:schemeClr val="accent6"/>
                </a:solidFill>
                <a:latin typeface="Metrophobic" panose="020B0604020202020204" charset="0"/>
              </a:rPr>
              <a:t>Sử</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dụng</a:t>
            </a:r>
            <a:r>
              <a:rPr lang="en-US" sz="2000" dirty="0">
                <a:solidFill>
                  <a:schemeClr val="accent6"/>
                </a:solidFill>
                <a:latin typeface="Metrophobic" panose="020B0604020202020204" charset="0"/>
              </a:rPr>
              <a:t> Firebase Database </a:t>
            </a:r>
            <a:r>
              <a:rPr lang="en-US" sz="2000" dirty="0" err="1">
                <a:solidFill>
                  <a:schemeClr val="accent6"/>
                </a:solidFill>
                <a:latin typeface="Metrophobic" panose="020B0604020202020204" charset="0"/>
              </a:rPr>
              <a:t>để</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lưu</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trữ</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các</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thông</a:t>
            </a:r>
            <a:r>
              <a:rPr lang="en-US" sz="2000" dirty="0">
                <a:solidFill>
                  <a:schemeClr val="accent6"/>
                </a:solidFill>
                <a:latin typeface="Metrophobic" panose="020B0604020202020204" charset="0"/>
              </a:rPr>
              <a:t> tin </a:t>
            </a:r>
            <a:r>
              <a:rPr lang="en-US" sz="2000" dirty="0" err="1">
                <a:solidFill>
                  <a:schemeClr val="accent6"/>
                </a:solidFill>
                <a:latin typeface="Metrophobic" panose="020B0604020202020204" charset="0"/>
              </a:rPr>
              <a:t>cơ</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bản</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về</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bài</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hát</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danh</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sách</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phát</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nghệ</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sĩ</a:t>
            </a:r>
            <a:r>
              <a:rPr lang="en-US" sz="2000" dirty="0">
                <a:solidFill>
                  <a:schemeClr val="accent6"/>
                </a:solidFill>
                <a:latin typeface="Metrophobic" panose="020B0604020202020204" charset="0"/>
              </a:rPr>
              <a:t>,…</a:t>
            </a:r>
          </a:p>
          <a:p>
            <a:pPr marL="342900" indent="-342900" algn="just">
              <a:buClr>
                <a:schemeClr val="accent6"/>
              </a:buClr>
              <a:buFont typeface="Arial" panose="020B0604020202020204" pitchFamily="34" charset="0"/>
              <a:buChar char="•"/>
            </a:pPr>
            <a:r>
              <a:rPr lang="en-US" sz="2000" dirty="0" err="1">
                <a:solidFill>
                  <a:schemeClr val="accent6"/>
                </a:solidFill>
                <a:latin typeface="Metrophobic" panose="020B0604020202020204" charset="0"/>
              </a:rPr>
              <a:t>Sử</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dụng</a:t>
            </a:r>
            <a:r>
              <a:rPr lang="en-US" sz="2000" dirty="0">
                <a:solidFill>
                  <a:schemeClr val="accent6"/>
                </a:solidFill>
                <a:latin typeface="Metrophobic" panose="020B0604020202020204" charset="0"/>
              </a:rPr>
              <a:t> Firebase Storage </a:t>
            </a:r>
            <a:r>
              <a:rPr lang="en-US" sz="2000" dirty="0" err="1">
                <a:solidFill>
                  <a:schemeClr val="accent6"/>
                </a:solidFill>
                <a:latin typeface="Metrophobic" panose="020B0604020202020204" charset="0"/>
              </a:rPr>
              <a:t>để</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lưu</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trữ</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các</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tệp</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âm</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thanh</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tệp</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hình</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ảnh</a:t>
            </a:r>
            <a:r>
              <a:rPr lang="en-US" sz="2000" dirty="0">
                <a:solidFill>
                  <a:schemeClr val="accent6"/>
                </a:solidFill>
                <a:latin typeface="Metrophobic" panose="020B0604020202020204" charset="0"/>
              </a:rPr>
              <a:t>.</a:t>
            </a:r>
          </a:p>
          <a:p>
            <a:pPr algn="just">
              <a:buClr>
                <a:schemeClr val="accent6"/>
              </a:buClr>
            </a:pPr>
            <a:endParaRPr lang="en-US" sz="2000" dirty="0">
              <a:solidFill>
                <a:schemeClr val="accent6"/>
              </a:solidFill>
              <a:latin typeface="Metrophobic" panose="020B0604020202020204" charset="0"/>
            </a:endParaRPr>
          </a:p>
          <a:p>
            <a:pPr algn="just"/>
            <a:r>
              <a:rPr lang="en-US" sz="2000" dirty="0" err="1">
                <a:solidFill>
                  <a:schemeClr val="accent6"/>
                </a:solidFill>
                <a:latin typeface="Metrophobic" panose="020B0604020202020204" charset="0"/>
              </a:rPr>
              <a:t>Ngoại</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tuyến</a:t>
            </a:r>
            <a:r>
              <a:rPr lang="en-US" sz="2000" dirty="0">
                <a:solidFill>
                  <a:schemeClr val="accent6"/>
                </a:solidFill>
                <a:latin typeface="Metrophobic" panose="020B0604020202020204" charset="0"/>
              </a:rPr>
              <a:t>:</a:t>
            </a:r>
          </a:p>
          <a:p>
            <a:pPr algn="just"/>
            <a:r>
              <a:rPr lang="en-US" sz="2000" dirty="0" err="1">
                <a:solidFill>
                  <a:schemeClr val="accent6"/>
                </a:solidFill>
                <a:latin typeface="Metrophobic" panose="020B0604020202020204" charset="0"/>
              </a:rPr>
              <a:t>Sử</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dụng</a:t>
            </a:r>
            <a:r>
              <a:rPr lang="en-US" sz="2000" dirty="0">
                <a:solidFill>
                  <a:schemeClr val="accent6"/>
                </a:solidFill>
                <a:latin typeface="Metrophobic" panose="020B0604020202020204" charset="0"/>
              </a:rPr>
              <a:t> Room Database </a:t>
            </a:r>
            <a:r>
              <a:rPr lang="en-US" sz="2000" dirty="0" err="1">
                <a:solidFill>
                  <a:schemeClr val="accent6"/>
                </a:solidFill>
                <a:latin typeface="Metrophobic" panose="020B0604020202020204" charset="0"/>
              </a:rPr>
              <a:t>để</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lưu</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trữ</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dữ</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liệu</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về</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các</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bài</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hát</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và</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danh</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sách</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phát</a:t>
            </a:r>
            <a:r>
              <a:rPr lang="en-US" sz="2000" dirty="0">
                <a:solidFill>
                  <a:schemeClr val="accent6"/>
                </a:solidFill>
                <a:latin typeface="Metrophobic" panose="020B0604020202020204" charset="0"/>
              </a:rPr>
              <a:t>.  </a:t>
            </a:r>
          </a:p>
        </p:txBody>
      </p:sp>
      <p:sp>
        <p:nvSpPr>
          <p:cNvPr id="12" name="Google Shape;298;p30">
            <a:extLst>
              <a:ext uri="{FF2B5EF4-FFF2-40B4-BE49-F238E27FC236}">
                <a16:creationId xmlns:a16="http://schemas.microsoft.com/office/drawing/2014/main" id="{39D94D19-7D89-D8F8-3141-2D488B6B8D34}"/>
              </a:ext>
            </a:extLst>
          </p:cNvPr>
          <p:cNvSpPr txBox="1">
            <a:spLocks/>
          </p:cNvSpPr>
          <p:nvPr/>
        </p:nvSpPr>
        <p:spPr>
          <a:xfrm>
            <a:off x="8619460" y="4854109"/>
            <a:ext cx="524540" cy="289391"/>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1pPr>
            <a:lvl2pPr marR="0" lvl="1"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2pPr>
            <a:lvl3pPr marR="0" lvl="2"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3pPr>
            <a:lvl4pPr marR="0" lvl="3"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4pPr>
            <a:lvl5pPr marR="0" lvl="4"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5pPr>
            <a:lvl6pPr marR="0" lvl="5"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6pPr>
            <a:lvl7pPr marR="0" lvl="6"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7pPr>
            <a:lvl8pPr marR="0" lvl="7"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8pPr>
            <a:lvl9pPr marR="0" lvl="8"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9pPr>
          </a:lstStyle>
          <a:p>
            <a:pPr algn="ctr"/>
            <a:r>
              <a:rPr lang="en" sz="2000" dirty="0"/>
              <a:t>7</a:t>
            </a:r>
          </a:p>
        </p:txBody>
      </p:sp>
    </p:spTree>
    <p:extLst>
      <p:ext uri="{BB962C8B-B14F-4D97-AF65-F5344CB8AC3E}">
        <p14:creationId xmlns:p14="http://schemas.microsoft.com/office/powerpoint/2010/main" val="27370349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 calcmode="lin" valueType="num">
                                      <p:cBhvr additive="base">
                                        <p:cTn id="2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6"/>
        <p:cNvGrpSpPr/>
        <p:nvPr/>
      </p:nvGrpSpPr>
      <p:grpSpPr>
        <a:xfrm>
          <a:off x="0" y="0"/>
          <a:ext cx="0" cy="0"/>
          <a:chOff x="0" y="0"/>
          <a:chExt cx="0" cy="0"/>
        </a:xfrm>
      </p:grpSpPr>
      <p:sp>
        <p:nvSpPr>
          <p:cNvPr id="697" name="Google Shape;697;p36"/>
          <p:cNvSpPr/>
          <p:nvPr/>
        </p:nvSpPr>
        <p:spPr>
          <a:xfrm>
            <a:off x="5382325" y="540000"/>
            <a:ext cx="3041700" cy="2079000"/>
          </a:xfrm>
          <a:prstGeom prst="roundRect">
            <a:avLst>
              <a:gd name="adj" fmla="val 12921"/>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5382250" y="540000"/>
            <a:ext cx="3041700" cy="426600"/>
          </a:xfrm>
          <a:prstGeom prst="round2SameRect">
            <a:avLst>
              <a:gd name="adj1" fmla="val 50000"/>
              <a:gd name="adj2" fmla="val 0"/>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txBox="1">
            <a:spLocks noGrp="1"/>
          </p:cNvSpPr>
          <p:nvPr>
            <p:ph type="body" idx="1"/>
          </p:nvPr>
        </p:nvSpPr>
        <p:spPr>
          <a:xfrm>
            <a:off x="5587500" y="1205970"/>
            <a:ext cx="2659500" cy="10665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DEMO</a:t>
            </a:r>
            <a:endParaRPr dirty="0">
              <a:solidFill>
                <a:schemeClr val="lt2"/>
              </a:solidFill>
            </a:endParaRPr>
          </a:p>
        </p:txBody>
      </p:sp>
      <p:grpSp>
        <p:nvGrpSpPr>
          <p:cNvPr id="700" name="Google Shape;700;p36"/>
          <p:cNvGrpSpPr/>
          <p:nvPr/>
        </p:nvGrpSpPr>
        <p:grpSpPr>
          <a:xfrm>
            <a:off x="5540350" y="711150"/>
            <a:ext cx="404650" cy="98100"/>
            <a:chOff x="729625" y="552000"/>
            <a:chExt cx="404650" cy="98100"/>
          </a:xfrm>
        </p:grpSpPr>
        <p:sp>
          <p:nvSpPr>
            <p:cNvPr id="701" name="Google Shape;701;p36"/>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98;p30">
            <a:extLst>
              <a:ext uri="{FF2B5EF4-FFF2-40B4-BE49-F238E27FC236}">
                <a16:creationId xmlns:a16="http://schemas.microsoft.com/office/drawing/2014/main" id="{9E690C9C-173E-B16A-DE05-D8245526FB99}"/>
              </a:ext>
            </a:extLst>
          </p:cNvPr>
          <p:cNvSpPr txBox="1">
            <a:spLocks/>
          </p:cNvSpPr>
          <p:nvPr/>
        </p:nvSpPr>
        <p:spPr>
          <a:xfrm>
            <a:off x="8619460" y="4854109"/>
            <a:ext cx="524540" cy="289391"/>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1pPr>
            <a:lvl2pPr marR="0" lvl="1"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2pPr>
            <a:lvl3pPr marR="0" lvl="2"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3pPr>
            <a:lvl4pPr marR="0" lvl="3"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4pPr>
            <a:lvl5pPr marR="0" lvl="4"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5pPr>
            <a:lvl6pPr marR="0" lvl="5"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6pPr>
            <a:lvl7pPr marR="0" lvl="6"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7pPr>
            <a:lvl8pPr marR="0" lvl="7"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8pPr>
            <a:lvl9pPr marR="0" lvl="8"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9pPr>
          </a:lstStyle>
          <a:p>
            <a:pPr algn="ctr"/>
            <a:r>
              <a:rPr lang="en" sz="2000" dirty="0"/>
              <a:t>8</a:t>
            </a:r>
          </a:p>
        </p:txBody>
      </p:sp>
    </p:spTree>
    <p:extLst>
      <p:ext uri="{BB962C8B-B14F-4D97-AF65-F5344CB8AC3E}">
        <p14:creationId xmlns:p14="http://schemas.microsoft.com/office/powerpoint/2010/main" val="312188990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Kết luận</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a:solidFill>
            <a:schemeClr val="bg2">
              <a:lumMod val="60000"/>
              <a:lumOff val="40000"/>
            </a:schemeClr>
          </a:solidFill>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402;p32">
            <a:extLst>
              <a:ext uri="{FF2B5EF4-FFF2-40B4-BE49-F238E27FC236}">
                <a16:creationId xmlns:a16="http://schemas.microsoft.com/office/drawing/2014/main" id="{90CAA2BF-155F-2A4F-80D8-0FBED6EBF669}"/>
              </a:ext>
            </a:extLst>
          </p:cNvPr>
          <p:cNvSpPr txBox="1">
            <a:spLocks/>
          </p:cNvSpPr>
          <p:nvPr/>
        </p:nvSpPr>
        <p:spPr>
          <a:xfrm>
            <a:off x="1379968" y="1479850"/>
            <a:ext cx="7044032"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2000" dirty="0" err="1">
                <a:solidFill>
                  <a:schemeClr val="accent6"/>
                </a:solidFill>
                <a:latin typeface="Metrophobic" panose="020B0604020202020204" charset="0"/>
              </a:rPr>
              <a:t>Kết</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quả</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đạt</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được</a:t>
            </a:r>
            <a:r>
              <a:rPr lang="en-US" sz="2000" dirty="0">
                <a:solidFill>
                  <a:schemeClr val="accent6"/>
                </a:solidFill>
                <a:latin typeface="Metrophobic" panose="020B0604020202020204" charset="0"/>
              </a:rPr>
              <a:t>:</a:t>
            </a:r>
          </a:p>
          <a:p>
            <a:pPr algn="just"/>
            <a:r>
              <a:rPr lang="vi-VN" sz="2000" dirty="0">
                <a:solidFill>
                  <a:schemeClr val="accent6"/>
                </a:solidFill>
                <a:latin typeface="Metrophobic" panose="020B0604020202020204" charset="0"/>
              </a:rPr>
              <a:t>Có thêm kiến thức về việc áp dụng các công nghệ đã sử dụng và triển khai các công nghệ mới vào ứng dụng. Đồng thời xây dựng thành công một ứng dụng nghe nhạc trực tuyến với các chức năng cơ bản đã đề ra</a:t>
            </a:r>
            <a:r>
              <a:rPr lang="en-US" sz="2000" dirty="0">
                <a:solidFill>
                  <a:schemeClr val="accent6"/>
                </a:solidFill>
                <a:latin typeface="Metrophobic" panose="020B0604020202020204" charset="0"/>
              </a:rPr>
              <a:t>.</a:t>
            </a:r>
          </a:p>
        </p:txBody>
      </p:sp>
      <p:sp>
        <p:nvSpPr>
          <p:cNvPr id="12" name="Google Shape;298;p30">
            <a:extLst>
              <a:ext uri="{FF2B5EF4-FFF2-40B4-BE49-F238E27FC236}">
                <a16:creationId xmlns:a16="http://schemas.microsoft.com/office/drawing/2014/main" id="{95D9F84F-E8D7-F283-8209-0DD34CA36357}"/>
              </a:ext>
            </a:extLst>
          </p:cNvPr>
          <p:cNvSpPr txBox="1">
            <a:spLocks/>
          </p:cNvSpPr>
          <p:nvPr/>
        </p:nvSpPr>
        <p:spPr>
          <a:xfrm>
            <a:off x="8619460" y="4854109"/>
            <a:ext cx="524540" cy="289391"/>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1pPr>
            <a:lvl2pPr marR="0" lvl="1"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2pPr>
            <a:lvl3pPr marR="0" lvl="2"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3pPr>
            <a:lvl4pPr marR="0" lvl="3"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4pPr>
            <a:lvl5pPr marR="0" lvl="4"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5pPr>
            <a:lvl6pPr marR="0" lvl="5"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6pPr>
            <a:lvl7pPr marR="0" lvl="6"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7pPr>
            <a:lvl8pPr marR="0" lvl="7"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8pPr>
            <a:lvl9pPr marR="0" lvl="8" algn="ctr" rtl="0">
              <a:lnSpc>
                <a:spcPct val="100000"/>
              </a:lnSpc>
              <a:spcBef>
                <a:spcPts val="0"/>
              </a:spcBef>
              <a:spcAft>
                <a:spcPts val="0"/>
              </a:spcAft>
              <a:buClr>
                <a:schemeClr val="dk1"/>
              </a:buClr>
              <a:buSzPts val="5200"/>
              <a:buFont typeface="Lexend Deca Medium"/>
              <a:buNone/>
              <a:defRPr sz="5200" b="0" i="0" u="none" strike="noStrike" cap="none">
                <a:solidFill>
                  <a:schemeClr val="dk1"/>
                </a:solidFill>
                <a:latin typeface="Lexend Deca Medium"/>
                <a:ea typeface="Lexend Deca Medium"/>
                <a:cs typeface="Lexend Deca Medium"/>
                <a:sym typeface="Lexend Deca Medium"/>
              </a:defRPr>
            </a:lvl9pPr>
          </a:lstStyle>
          <a:p>
            <a:pPr algn="ctr"/>
            <a:r>
              <a:rPr lang="en" sz="2000" dirty="0"/>
              <a:t>9</a:t>
            </a:r>
          </a:p>
        </p:txBody>
      </p:sp>
    </p:spTree>
    <p:extLst>
      <p:ext uri="{BB962C8B-B14F-4D97-AF65-F5344CB8AC3E}">
        <p14:creationId xmlns:p14="http://schemas.microsoft.com/office/powerpoint/2010/main" val="37149009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usic Subject for High School: Sharing Our Music Playlists! by Slidesgo">
  <a:themeElements>
    <a:clrScheme name="Simple Light">
      <a:dk1>
        <a:srgbClr val="FFFFFF"/>
      </a:dk1>
      <a:lt1>
        <a:srgbClr val="353445"/>
      </a:lt1>
      <a:dk2>
        <a:srgbClr val="FF6A92"/>
      </a:dk2>
      <a:lt2>
        <a:srgbClr val="00B76C"/>
      </a:lt2>
      <a:accent1>
        <a:srgbClr val="FFB600"/>
      </a:accent1>
      <a:accent2>
        <a:srgbClr val="282733"/>
      </a:accent2>
      <a:accent3>
        <a:srgbClr val="DCDEE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717</Words>
  <Application>Microsoft Office PowerPoint</Application>
  <PresentationFormat>On-screen Show (16:9)</PresentationFormat>
  <Paragraphs>83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Lexend Deca Medium</vt:lpstr>
      <vt:lpstr>Arial</vt:lpstr>
      <vt:lpstr>Metrophobic</vt:lpstr>
      <vt:lpstr>Lexend Deca</vt:lpstr>
      <vt:lpstr>Music Subject for High School: Sharing Our Music Playlists! by Slidesgo</vt:lpstr>
      <vt:lpstr>Khoá luận tốt nghiệp  Xây dựng ứng dụng nghe nhạc trực tuyến</vt:lpstr>
      <vt:lpstr>Sinh viên thực hiện</vt:lpstr>
      <vt:lpstr>Mục tiêu</vt:lpstr>
      <vt:lpstr>Công nghệ</vt:lpstr>
      <vt:lpstr>Chức năng</vt:lpstr>
      <vt:lpstr>Chức năng</vt:lpstr>
      <vt:lpstr>Cơ sở dữ liệu</vt:lpstr>
      <vt:lpstr>PowerPoint Presentation</vt:lpstr>
      <vt:lpstr>Kết luận</vt:lpstr>
      <vt:lpstr>Kết luận</vt:lpstr>
      <vt:lpstr>Kết luận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streaming icon pack</dc:title>
  <cp:lastModifiedBy>Administrator</cp:lastModifiedBy>
  <cp:revision>6</cp:revision>
  <dcterms:modified xsi:type="dcterms:W3CDTF">2023-07-17T15:39:37Z</dcterms:modified>
</cp:coreProperties>
</file>