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0848-C725-489B-9910-C0BF9CEAE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F6E51-AC39-42C0-BFC8-1EF76E8C1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DBEE6-F888-4B95-9493-285720EB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147B-EC2B-46B0-A599-75DF248803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70616-C3E4-4F27-9559-8F834047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85A6A-36C9-4CEB-B2C3-856AAF7E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9114-2086-4FE0-B910-FF94FC0F9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F60E-14ED-4CEA-A32D-01110079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BF0B8-2E9A-473A-80CF-24728EC4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A5EF8-68B5-484E-BC2D-9B562D2E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147B-EC2B-46B0-A599-75DF248803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31402-C263-44FC-9A15-E2FA9757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C16E-5B4A-448B-AFD0-AE929ABD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9114-2086-4FE0-B910-FF94FC0F9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7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5F469-5106-43C1-A757-A573842AC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F43D5-663D-4297-8368-881C17B65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68705-04F6-4FA4-A7C6-A4559AF7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147B-EC2B-46B0-A599-75DF248803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C065-96EC-4904-A06E-BFA9477A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36BFC-B583-47B5-933F-CCF7D387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9114-2086-4FE0-B910-FF94FC0F9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6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369A-351A-4544-916E-EA5C27BB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D807-F355-4A78-B6D2-53FF3F6D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82BC9-97E9-4E3E-843C-5D172422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147B-EC2B-46B0-A599-75DF248803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A090-BD88-4A6B-8172-3F175145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375FF-C344-4A53-9D1D-B32D0D27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9114-2086-4FE0-B910-FF94FC0F9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3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C468-72D4-444F-8FDE-7C944516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CD99-ABE2-4391-87AE-938C06F45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056D-E6EA-4CA8-84E2-1A143D69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147B-EC2B-46B0-A599-75DF248803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50C5E-44AA-41E0-B14F-262FA5EF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27EF5-2E10-4EDE-ABA5-A8839B95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9114-2086-4FE0-B910-FF94FC0F9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2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02A8-E2CB-4EB3-87A3-851805BE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646D-E63D-4AA7-A090-46E8C8464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48D26-07B3-4583-922A-91A66D440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63432-6881-4843-A99F-C2E222E9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147B-EC2B-46B0-A599-75DF248803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F4328-7F42-4E89-89E6-A987BBBA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C8374-CF6D-4D3F-BAB7-8762AAF9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9114-2086-4FE0-B910-FF94FC0F9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1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E635-52CC-4C55-B340-C79A0753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F4EAC-5C9C-4AD7-90A3-B1C6E424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AD895-75C8-4D8E-8EEB-8A6F223F5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B6C23-B61E-4A5C-BAC3-6FC0CD2DF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B77E5-3A16-4740-BB55-366B015FD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8485A-17AA-4B05-99D0-B7A03549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147B-EC2B-46B0-A599-75DF248803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5DF9B-698E-40D1-A5A2-7A4E5742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E5A2C-4E2E-4899-A90F-264F219E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9114-2086-4FE0-B910-FF94FC0F9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5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567D-2763-4ECF-8B9F-5FAB21D5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61323-E39E-4631-8F43-A721E667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147B-EC2B-46B0-A599-75DF248803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43923-8447-4325-8512-B99A5A78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02980-32E1-4F9B-9F93-53FCB969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9114-2086-4FE0-B910-FF94FC0F9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3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4ED31-C853-4FBB-ACAD-8C102D4C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147B-EC2B-46B0-A599-75DF248803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59876-FA22-4658-9EB2-5A855185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71258-6A4D-4B09-9036-F310FB93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9114-2086-4FE0-B910-FF94FC0F9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7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B191-222E-4482-BEEB-75EA995B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FC24-9BC2-4027-A88B-6A014D060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83E81-81E1-4106-9791-BB0EBD495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99769-31DC-427A-8C02-838849E4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147B-EC2B-46B0-A599-75DF248803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F0EB0-B895-4BA5-BA63-E099D6AC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66664-BCF8-43D3-AD3C-F0B7B490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9114-2086-4FE0-B910-FF94FC0F9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3CAE-5CC7-43CC-BF30-D468BAAB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4B9BC-07F1-498B-BC8B-C9DF12F3A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3062A-57D6-4038-8F2B-225E84D68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20537-A3A3-4620-96F2-FA426EA6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147B-EC2B-46B0-A599-75DF248803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04D01-220E-4B37-AE3E-79528A3B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9F070-4469-4F70-B1DD-7AAC8F3A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9114-2086-4FE0-B910-FF94FC0F9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1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9E608-A5AC-4515-BD46-C20E961F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8EF18-D6C9-42B1-B5DF-99220011D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3347-67CD-489B-9064-BC8EA8BE7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8147B-EC2B-46B0-A599-75DF248803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0E6D-18A3-451F-86A7-8E1C0FA99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472C2-1090-4849-8183-E38550677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C9114-2086-4FE0-B910-FF94FC0F9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AC8E-E58B-46E2-B2B3-29241B173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907EB-6ADC-4115-ADCC-7F2E531BA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A5931-49B6-42B1-A006-89EB6AD05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" y="2316162"/>
            <a:ext cx="2409824" cy="1807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C81E1-BAB3-4CA7-B5AD-BA75A2D37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1" y="2316162"/>
            <a:ext cx="2409823" cy="1807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76EBF9-737C-4099-85D8-A3C392E8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699" y="2316162"/>
            <a:ext cx="2409823" cy="1807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CAD805-AFEA-42D8-97D1-A916DF8E1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329" y="2316162"/>
            <a:ext cx="2409822" cy="18073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1F4CB4-6DEC-4383-B94F-CFC1D3AC3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16" y="2316162"/>
            <a:ext cx="2409823" cy="18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4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19825C-A64D-4854-AE39-CDCEE281C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49" y="2314576"/>
            <a:ext cx="2412999" cy="1809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6EDAAF-A604-4C6A-8246-863151686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2314576"/>
            <a:ext cx="2412999" cy="18097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F102AF-1789-4962-857E-3ABAAB8D7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47" y="2314575"/>
            <a:ext cx="2413000" cy="1809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AB484FD-BA7D-4092-9B24-67E41CEDD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48" y="2314575"/>
            <a:ext cx="2412999" cy="18097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F94D87-99CE-4321-BB15-DABB8F034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46" y="2314575"/>
            <a:ext cx="2412999" cy="18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3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14CCA-E0D0-47A4-9855-4CBA09BB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" y="2547937"/>
            <a:ext cx="2349500" cy="1762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4083C-B1CC-4A71-A117-F9A83C8E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547936"/>
            <a:ext cx="2349501" cy="1762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3731CB-C90D-45B3-AFDA-8C402F099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6" y="2547937"/>
            <a:ext cx="2349500" cy="1762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2AE81F-C3C8-4C0C-A853-69F68FC74B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276" y="2547936"/>
            <a:ext cx="2349502" cy="1762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823132-EB5B-4A3E-BA08-608FB0305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776" y="2547935"/>
            <a:ext cx="2349502" cy="17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5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D65994-42AC-4B56-BD3E-BC1AE6611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" y="2609850"/>
            <a:ext cx="2374900" cy="1781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1FDF2D-8EF8-40A3-8C96-7B13DB5BA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609850"/>
            <a:ext cx="2374899" cy="1781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9097F9-4819-43A3-8242-BE4E7B185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75" y="2609849"/>
            <a:ext cx="2374900" cy="1781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0FD668-9B88-4852-91E1-6E1C3A757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6" y="2609849"/>
            <a:ext cx="2374899" cy="17811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6013BE-606C-4027-ACD0-2641967803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074" y="2609849"/>
            <a:ext cx="2374899" cy="178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5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15E3ED-D8AF-491D-A750-B0DCB7120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552700"/>
            <a:ext cx="23368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9B79B-3C44-4B1C-B751-02A2476A2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552700"/>
            <a:ext cx="2336800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50FF7-2970-42C9-9ACD-BF3EB32E6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2552700"/>
            <a:ext cx="2336801" cy="1752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66D796-9116-4647-AAB4-D70BFC53F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1" y="2552700"/>
            <a:ext cx="2336800" cy="1752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38927E-2A88-4771-AC09-9B0E5ED117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552700"/>
            <a:ext cx="2336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2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NAM CUONG 20182402</dc:creator>
  <cp:lastModifiedBy>NGUYEN NAM CUONG 20182402</cp:lastModifiedBy>
  <cp:revision>7</cp:revision>
  <dcterms:created xsi:type="dcterms:W3CDTF">2022-08-20T09:57:24Z</dcterms:created>
  <dcterms:modified xsi:type="dcterms:W3CDTF">2022-08-20T13:56:37Z</dcterms:modified>
</cp:coreProperties>
</file>