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 everyone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 Mr. 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4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day	I talk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4236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 err="1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9272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save you time when building your event, you can now create a new Session directly when creating your schedule. </a:t>
            </a:r>
            <a:endParaRPr lang="en-US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50721" y="47684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means that you can build new Sessions into your schedule without having to go back and forth between the different areas of your Event Dashboard. Simply create a new Session and then edit it later! 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8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</TotalTime>
  <Words>72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Hi everyone</vt:lpstr>
      <vt:lpstr>To day I talk about</vt:lpstr>
      <vt:lpstr>View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everyone</dc:title>
  <dc:creator>ADMIN</dc:creator>
  <cp:lastModifiedBy>ADMIN</cp:lastModifiedBy>
  <cp:revision>1</cp:revision>
  <dcterms:created xsi:type="dcterms:W3CDTF">2023-09-28T09:10:28Z</dcterms:created>
  <dcterms:modified xsi:type="dcterms:W3CDTF">2023-09-28T09:12:26Z</dcterms:modified>
</cp:coreProperties>
</file>