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6" r:id="rId3"/>
    <p:sldId id="259" r:id="rId4"/>
    <p:sldId id="316" r:id="rId5"/>
    <p:sldId id="315" r:id="rId6"/>
    <p:sldId id="317" r:id="rId7"/>
    <p:sldId id="298" r:id="rId8"/>
    <p:sldId id="318" r:id="rId9"/>
    <p:sldId id="319" r:id="rId10"/>
    <p:sldId id="300" r:id="rId11"/>
    <p:sldId id="320" r:id="rId12"/>
    <p:sldId id="321" r:id="rId13"/>
    <p:sldId id="304" r:id="rId14"/>
    <p:sldId id="323" r:id="rId15"/>
    <p:sldId id="324" r:id="rId16"/>
  </p:sldIdLst>
  <p:sldSz cx="9144000" cy="5143500" type="screen16x9"/>
  <p:notesSz cx="6858000" cy="9144000"/>
  <p:embeddedFontLst>
    <p:embeddedFont>
      <p:font typeface="Roboto Slab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outlineViewPr>
    <p:cViewPr>
      <p:scale>
        <a:sx n="33" d="100"/>
        <a:sy n="33" d="100"/>
      </p:scale>
      <p:origin x="0" y="-26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1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6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8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3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111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29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0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9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4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5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45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4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06174" y="1991850"/>
            <a:ext cx="71241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Anime Recommendation</a:t>
            </a:r>
            <a:br>
              <a:rPr lang="en" sz="6000" dirty="0"/>
            </a:br>
            <a:r>
              <a:rPr lang="en" sz="6000" dirty="0"/>
              <a:t>System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CountVectorizer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Recommendation System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51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CountVectorizer</a:t>
            </a:r>
            <a:endParaRPr sz="24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vector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2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386576"/>
            <a:ext cx="7571700" cy="44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= [ “One Geek helps Two Geeks”,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“Two Geeks help Four Geeks”,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“Each Geek helps many other Geeks at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.”]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381527-6C27-8452-142D-CCD13237C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15" y="1534206"/>
            <a:ext cx="6355570" cy="103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id of number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76724CA-940E-9882-3FAC-5307E49D5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2743107"/>
            <a:ext cx="5440680" cy="179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89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Chạy chương trình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Recommendation System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6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phim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BD870F2-B994-3484-9AA7-7440B080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507057"/>
            <a:ext cx="5760720" cy="78552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C0B38F-5835-FE2C-66CA-5E1F88B9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2669896"/>
            <a:ext cx="5760720" cy="9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gợi</a:t>
            </a:r>
            <a:r>
              <a:rPr lang="en-US" sz="2400" dirty="0"/>
              <a:t> ý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D509710-8943-4F49-36A4-24BF921A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15" y="1111876"/>
            <a:ext cx="6447569" cy="34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666604" y="4063962"/>
            <a:ext cx="7798419" cy="596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https://www.kaggle.com/datasets/hernan4444/anime-recommendation-database-2020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DF1B63-563C-2A11-140D-775528EF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11" y="662494"/>
            <a:ext cx="6796607" cy="33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Hệ thống gợi ý phim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Recommendation System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gợi</a:t>
            </a:r>
            <a:r>
              <a:rPr lang="en-US" sz="2400" dirty="0"/>
              <a:t> ý</a:t>
            </a:r>
            <a:endParaRPr sz="24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930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Phân loại hệ thống gợi ý Recommender System | TGROUP - Smart Tourism">
            <a:extLst>
              <a:ext uri="{FF2B5EF4-FFF2-40B4-BE49-F238E27FC236}">
                <a16:creationId xmlns:a16="http://schemas.microsoft.com/office/drawing/2014/main" id="{29F118AF-CEA7-E159-EC1E-F16FCCFF7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11" y="629420"/>
            <a:ext cx="6798155" cy="388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2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Netflix sẽ thành lập pháp nhân đại diện tại Việt Nam - Tạp chí Kinh tế Sài  Gòn">
            <a:extLst>
              <a:ext uri="{FF2B5EF4-FFF2-40B4-BE49-F238E27FC236}">
                <a16:creationId xmlns:a16="http://schemas.microsoft.com/office/drawing/2014/main" id="{3A77FE33-168F-52F7-A025-AB414EDE5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5" y="325758"/>
            <a:ext cx="7977930" cy="4491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1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Cosine Similarity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Anime Recommendation System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2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Cosine</a:t>
            </a:r>
            <a:endParaRPr sz="24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vector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9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Độ tương tự cosin – Wikipedia tiếng Việt">
            <a:extLst>
              <a:ext uri="{FF2B5EF4-FFF2-40B4-BE49-F238E27FC236}">
                <a16:creationId xmlns:a16="http://schemas.microsoft.com/office/drawing/2014/main" id="{6F1F5574-0076-BCF3-06CD-20FE53CB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53" y="1056485"/>
            <a:ext cx="4084320" cy="1112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EA867D2B-79D3-3687-CB65-1703E293392F}"/>
              </a:ext>
            </a:extLst>
          </p:cNvPr>
          <p:cNvSpPr txBox="1">
            <a:spLocks/>
          </p:cNvSpPr>
          <p:nvPr/>
        </p:nvSpPr>
        <p:spPr>
          <a:xfrm>
            <a:off x="2434176" y="2568995"/>
            <a:ext cx="4238086" cy="1928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[-1, 1]</a:t>
            </a:r>
            <a:endParaRPr lang="vi-VN" dirty="0"/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◎"/>
            </a:pPr>
            <a:endParaRPr lang="vi-VN" dirty="0"/>
          </a:p>
          <a:p>
            <a:pPr marL="76200">
              <a:spcBef>
                <a:spcPts val="600"/>
              </a:spcBef>
              <a:buSzPts val="2400"/>
            </a:pPr>
            <a:r>
              <a:rPr lang="en-US" dirty="0"/>
              <a:t>1:  Hoàn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pPr marL="76200">
              <a:spcBef>
                <a:spcPts val="600"/>
              </a:spcBef>
              <a:buSzPts val="2400"/>
            </a:pPr>
            <a:r>
              <a:rPr lang="en-US" dirty="0"/>
              <a:t>0: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pPr marL="76200">
              <a:spcBef>
                <a:spcPts val="600"/>
              </a:spcBef>
              <a:buSzPts val="2400"/>
            </a:pPr>
            <a:r>
              <a:rPr lang="en-US" dirty="0"/>
              <a:t>-1: Hoàn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  <a:p>
            <a:pPr marL="457200" indent="-381000">
              <a:buSzPts val="2400"/>
              <a:buFont typeface="Arial"/>
              <a:buChar char="◎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037306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299</Words>
  <Application>Microsoft Office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 Slab</vt:lpstr>
      <vt:lpstr>Source Sans Pro</vt:lpstr>
      <vt:lpstr>Times New Roman</vt:lpstr>
      <vt:lpstr>Cordelia template</vt:lpstr>
      <vt:lpstr>Anime Recommendation System</vt:lpstr>
      <vt:lpstr>PowerPoint Presentation</vt:lpstr>
      <vt:lpstr>1. Hệ thống gợi ý phim</vt:lpstr>
      <vt:lpstr>Khái niệm hệ thống gợi ý</vt:lpstr>
      <vt:lpstr>PowerPoint Presentation</vt:lpstr>
      <vt:lpstr>PowerPoint Presentation</vt:lpstr>
      <vt:lpstr>2. Cosine Similarity</vt:lpstr>
      <vt:lpstr>Thuật toán tính độ tương đồng Cosine</vt:lpstr>
      <vt:lpstr>PowerPoint Presentation</vt:lpstr>
      <vt:lpstr>3. CountVectorizer</vt:lpstr>
      <vt:lpstr>Thuật toán CountVectorizer</vt:lpstr>
      <vt:lpstr>PowerPoint Presentation</vt:lpstr>
      <vt:lpstr>4. Chạy chương trình</vt:lpstr>
      <vt:lpstr>Nhập vào tên phim và thể loại</vt:lpstr>
      <vt:lpstr>Kết quả gợi 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 bài tập thể chất</dc:title>
  <cp:lastModifiedBy>Dang Nam</cp:lastModifiedBy>
  <cp:revision>88</cp:revision>
  <dcterms:modified xsi:type="dcterms:W3CDTF">2023-05-30T14:51:13Z</dcterms:modified>
</cp:coreProperties>
</file>