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7" r:id="rId2"/>
    <p:sldId id="334" r:id="rId3"/>
    <p:sldId id="356" r:id="rId4"/>
    <p:sldId id="360" r:id="rId5"/>
    <p:sldId id="289" r:id="rId6"/>
    <p:sldId id="372" r:id="rId7"/>
    <p:sldId id="375" r:id="rId8"/>
    <p:sldId id="377" r:id="rId9"/>
    <p:sldId id="378" r:id="rId10"/>
    <p:sldId id="370" r:id="rId11"/>
    <p:sldId id="379" r:id="rId12"/>
    <p:sldId id="373"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45"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8B214-6593-4567-A922-ED9227BE31B7}"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9D849-EA61-4BF2-82C8-2CCA0B431DFC}" type="slidenum">
              <a:rPr lang="en-US" smtClean="0"/>
              <a:t>‹#›</a:t>
            </a:fld>
            <a:endParaRPr lang="en-US"/>
          </a:p>
        </p:txBody>
      </p:sp>
    </p:spTree>
    <p:extLst>
      <p:ext uri="{BB962C8B-B14F-4D97-AF65-F5344CB8AC3E}">
        <p14:creationId xmlns:p14="http://schemas.microsoft.com/office/powerpoint/2010/main" val="414434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A04F7-7CF3-4393-AB46-FA9DB83938A1}" type="slidenum">
              <a:rPr lang="en-US" smtClean="0"/>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12</a:t>
            </a:fld>
            <a:endParaRPr lang="en-US"/>
          </a:p>
        </p:txBody>
      </p:sp>
    </p:spTree>
    <p:extLst>
      <p:ext uri="{BB962C8B-B14F-4D97-AF65-F5344CB8AC3E}">
        <p14:creationId xmlns:p14="http://schemas.microsoft.com/office/powerpoint/2010/main" val="185990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3</a:t>
            </a:fld>
            <a:endParaRPr lang="en-US"/>
          </a:p>
        </p:txBody>
      </p:sp>
    </p:spTree>
    <p:extLst>
      <p:ext uri="{BB962C8B-B14F-4D97-AF65-F5344CB8AC3E}">
        <p14:creationId xmlns:p14="http://schemas.microsoft.com/office/powerpoint/2010/main" val="96073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4</a:t>
            </a:fld>
            <a:endParaRPr lang="en-US"/>
          </a:p>
        </p:txBody>
      </p:sp>
    </p:spTree>
    <p:extLst>
      <p:ext uri="{BB962C8B-B14F-4D97-AF65-F5344CB8AC3E}">
        <p14:creationId xmlns:p14="http://schemas.microsoft.com/office/powerpoint/2010/main" val="18332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6</a:t>
            </a:fld>
            <a:endParaRPr lang="en-US"/>
          </a:p>
        </p:txBody>
      </p:sp>
    </p:spTree>
    <p:extLst>
      <p:ext uri="{BB962C8B-B14F-4D97-AF65-F5344CB8AC3E}">
        <p14:creationId xmlns:p14="http://schemas.microsoft.com/office/powerpoint/2010/main" val="111326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7</a:t>
            </a:fld>
            <a:endParaRPr lang="en-US"/>
          </a:p>
        </p:txBody>
      </p:sp>
    </p:spTree>
    <p:extLst>
      <p:ext uri="{BB962C8B-B14F-4D97-AF65-F5344CB8AC3E}">
        <p14:creationId xmlns:p14="http://schemas.microsoft.com/office/powerpoint/2010/main" val="3566480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8</a:t>
            </a:fld>
            <a:endParaRPr lang="en-US"/>
          </a:p>
        </p:txBody>
      </p:sp>
    </p:spTree>
    <p:extLst>
      <p:ext uri="{BB962C8B-B14F-4D97-AF65-F5344CB8AC3E}">
        <p14:creationId xmlns:p14="http://schemas.microsoft.com/office/powerpoint/2010/main" val="21529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9</a:t>
            </a:fld>
            <a:endParaRPr lang="en-US"/>
          </a:p>
        </p:txBody>
      </p:sp>
    </p:spTree>
    <p:extLst>
      <p:ext uri="{BB962C8B-B14F-4D97-AF65-F5344CB8AC3E}">
        <p14:creationId xmlns:p14="http://schemas.microsoft.com/office/powerpoint/2010/main" val="144164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10</a:t>
            </a:fld>
            <a:endParaRPr lang="en-US"/>
          </a:p>
        </p:txBody>
      </p:sp>
    </p:spTree>
    <p:extLst>
      <p:ext uri="{BB962C8B-B14F-4D97-AF65-F5344CB8AC3E}">
        <p14:creationId xmlns:p14="http://schemas.microsoft.com/office/powerpoint/2010/main" val="424167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9D849-EA61-4BF2-82C8-2CCA0B431DFC}" type="slidenum">
              <a:rPr lang="en-US" smtClean="0"/>
              <a:t>11</a:t>
            </a:fld>
            <a:endParaRPr lang="en-US"/>
          </a:p>
        </p:txBody>
      </p:sp>
    </p:spTree>
    <p:extLst>
      <p:ext uri="{BB962C8B-B14F-4D97-AF65-F5344CB8AC3E}">
        <p14:creationId xmlns:p14="http://schemas.microsoft.com/office/powerpoint/2010/main" val="395108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6C52-1B45-4580-9BD4-DF80ED17B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4FEC3-F0E3-4DFF-8A12-A716A34A5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25CAB-F00B-4BCB-8B36-B7DB7F704797}"/>
              </a:ext>
            </a:extLst>
          </p:cNvPr>
          <p:cNvSpPr>
            <a:spLocks noGrp="1"/>
          </p:cNvSpPr>
          <p:nvPr>
            <p:ph type="dt" sz="half" idx="10"/>
          </p:nvPr>
        </p:nvSpPr>
        <p:spPr/>
        <p:txBody>
          <a:bodyPr/>
          <a:lstStyle/>
          <a:p>
            <a:fld id="{52DF43B5-E135-4489-ABC9-B5079CA31B6B}" type="datetime1">
              <a:rPr lang="en-US" smtClean="0"/>
              <a:t>6/11/2023</a:t>
            </a:fld>
            <a:endParaRPr lang="en-US"/>
          </a:p>
        </p:txBody>
      </p:sp>
      <p:sp>
        <p:nvSpPr>
          <p:cNvPr id="5" name="Footer Placeholder 4">
            <a:extLst>
              <a:ext uri="{FF2B5EF4-FFF2-40B4-BE49-F238E27FC236}">
                <a16:creationId xmlns:a16="http://schemas.microsoft.com/office/drawing/2014/main" id="{CC5335FE-BCD3-4DCC-898A-9A7B8AF65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266C5-BAD2-42B3-9DF2-A93A918ED4A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548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4441-2D4C-4802-B626-6834CF18B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CC2EA8-11B2-43FC-BF6B-7EC33F44D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07CB1-5CB8-4B7D-8DD3-9D734F520F21}"/>
              </a:ext>
            </a:extLst>
          </p:cNvPr>
          <p:cNvSpPr>
            <a:spLocks noGrp="1"/>
          </p:cNvSpPr>
          <p:nvPr>
            <p:ph type="dt" sz="half" idx="10"/>
          </p:nvPr>
        </p:nvSpPr>
        <p:spPr/>
        <p:txBody>
          <a:bodyPr/>
          <a:lstStyle/>
          <a:p>
            <a:fld id="{18A4E264-E404-4BD4-A142-02BE194DA665}" type="datetime1">
              <a:rPr lang="en-US" smtClean="0"/>
              <a:t>6/11/2023</a:t>
            </a:fld>
            <a:endParaRPr lang="en-US"/>
          </a:p>
        </p:txBody>
      </p:sp>
      <p:sp>
        <p:nvSpPr>
          <p:cNvPr id="5" name="Footer Placeholder 4">
            <a:extLst>
              <a:ext uri="{FF2B5EF4-FFF2-40B4-BE49-F238E27FC236}">
                <a16:creationId xmlns:a16="http://schemas.microsoft.com/office/drawing/2014/main" id="{F0D93F42-D8A3-4FFA-A302-936BECF42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B1B79-20A7-43B3-A4D4-9EC1768E6F13}"/>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466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9777-31D0-4DB4-8FC0-24C844B23D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17A06-8916-4D18-9F89-2BB6B9BEE7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9C028-46C2-4917-9072-68FDED115A60}"/>
              </a:ext>
            </a:extLst>
          </p:cNvPr>
          <p:cNvSpPr>
            <a:spLocks noGrp="1"/>
          </p:cNvSpPr>
          <p:nvPr>
            <p:ph type="dt" sz="half" idx="10"/>
          </p:nvPr>
        </p:nvSpPr>
        <p:spPr/>
        <p:txBody>
          <a:bodyPr/>
          <a:lstStyle/>
          <a:p>
            <a:fld id="{3035DF00-6F57-4B43-8BC2-F9EA357CBCFD}" type="datetime1">
              <a:rPr lang="en-US" smtClean="0"/>
              <a:t>6/11/2023</a:t>
            </a:fld>
            <a:endParaRPr lang="en-US"/>
          </a:p>
        </p:txBody>
      </p:sp>
      <p:sp>
        <p:nvSpPr>
          <p:cNvPr id="5" name="Footer Placeholder 4">
            <a:extLst>
              <a:ext uri="{FF2B5EF4-FFF2-40B4-BE49-F238E27FC236}">
                <a16:creationId xmlns:a16="http://schemas.microsoft.com/office/drawing/2014/main" id="{5E1A7A87-91B7-4E62-BC27-9C4703C0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ACC3-3A72-4686-BF1C-450AE175708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33217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B90E-A46B-4832-9CC0-B6A7E8D38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32723-FB6F-4BFA-8180-ABA43BDA4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0CEC-88AA-48C7-860E-777463AB9497}"/>
              </a:ext>
            </a:extLst>
          </p:cNvPr>
          <p:cNvSpPr>
            <a:spLocks noGrp="1"/>
          </p:cNvSpPr>
          <p:nvPr>
            <p:ph type="dt" sz="half" idx="10"/>
          </p:nvPr>
        </p:nvSpPr>
        <p:spPr/>
        <p:txBody>
          <a:bodyPr/>
          <a:lstStyle/>
          <a:p>
            <a:fld id="{2F1466A1-4505-453B-ACFF-4A2AE09EAD3A}" type="datetime1">
              <a:rPr lang="en-US" smtClean="0"/>
              <a:t>6/11/2023</a:t>
            </a:fld>
            <a:endParaRPr lang="en-US"/>
          </a:p>
        </p:txBody>
      </p:sp>
      <p:sp>
        <p:nvSpPr>
          <p:cNvPr id="5" name="Footer Placeholder 4">
            <a:extLst>
              <a:ext uri="{FF2B5EF4-FFF2-40B4-BE49-F238E27FC236}">
                <a16:creationId xmlns:a16="http://schemas.microsoft.com/office/drawing/2014/main" id="{601B5EB4-E172-4315-9007-7AE3E6E8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7D837-291D-47B5-98C9-64BD76284CB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2905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2BE5-CE9A-4844-8259-916C8BEDC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36E66-FC5B-4DE9-B8EF-1544D0C54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676C1-8562-4D89-8C5E-511017A13336}"/>
              </a:ext>
            </a:extLst>
          </p:cNvPr>
          <p:cNvSpPr>
            <a:spLocks noGrp="1"/>
          </p:cNvSpPr>
          <p:nvPr>
            <p:ph type="dt" sz="half" idx="10"/>
          </p:nvPr>
        </p:nvSpPr>
        <p:spPr/>
        <p:txBody>
          <a:bodyPr/>
          <a:lstStyle/>
          <a:p>
            <a:fld id="{FDFA5213-10DC-4614-8914-4E17D49FA28B}" type="datetime1">
              <a:rPr lang="en-US" smtClean="0"/>
              <a:t>6/11/2023</a:t>
            </a:fld>
            <a:endParaRPr lang="en-US"/>
          </a:p>
        </p:txBody>
      </p:sp>
      <p:sp>
        <p:nvSpPr>
          <p:cNvPr id="5" name="Footer Placeholder 4">
            <a:extLst>
              <a:ext uri="{FF2B5EF4-FFF2-40B4-BE49-F238E27FC236}">
                <a16:creationId xmlns:a16="http://schemas.microsoft.com/office/drawing/2014/main" id="{CC9A6E05-8747-449C-966F-582C19D70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B6117-32C8-43CD-882B-49E20FEEACD7}"/>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302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4019-5ACC-450B-A9D5-9F1CC74C6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0B51C-39C5-448F-A1AB-AA7203E75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DAB0B-C6A3-44D9-82FC-11A2BCC20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3A216-B438-4ACB-AAB1-4CEADC6CCABB}"/>
              </a:ext>
            </a:extLst>
          </p:cNvPr>
          <p:cNvSpPr>
            <a:spLocks noGrp="1"/>
          </p:cNvSpPr>
          <p:nvPr>
            <p:ph type="dt" sz="half" idx="10"/>
          </p:nvPr>
        </p:nvSpPr>
        <p:spPr/>
        <p:txBody>
          <a:bodyPr/>
          <a:lstStyle/>
          <a:p>
            <a:fld id="{A0256602-26B7-4999-8FC6-349763918196}" type="datetime1">
              <a:rPr lang="en-US" smtClean="0"/>
              <a:t>6/11/2023</a:t>
            </a:fld>
            <a:endParaRPr lang="en-US"/>
          </a:p>
        </p:txBody>
      </p:sp>
      <p:sp>
        <p:nvSpPr>
          <p:cNvPr id="6" name="Footer Placeholder 5">
            <a:extLst>
              <a:ext uri="{FF2B5EF4-FFF2-40B4-BE49-F238E27FC236}">
                <a16:creationId xmlns:a16="http://schemas.microsoft.com/office/drawing/2014/main" id="{A77DE3D1-F5EC-4913-95A4-45ED34366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7764B-3352-4861-B16E-5C1ECF663DF5}"/>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38275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AA2-5E4D-4422-9780-CC55EC4A0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BDC4BE-9770-4DC0-B90B-BC415642A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4DEDA-8EAE-4330-A794-331E5F0C9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015FB-8385-4201-A3B8-51376EBA3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10264-0A60-4260-B764-D360B25D6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35ED0-7B71-46A5-953D-C9FE903E8C2F}"/>
              </a:ext>
            </a:extLst>
          </p:cNvPr>
          <p:cNvSpPr>
            <a:spLocks noGrp="1"/>
          </p:cNvSpPr>
          <p:nvPr>
            <p:ph type="dt" sz="half" idx="10"/>
          </p:nvPr>
        </p:nvSpPr>
        <p:spPr/>
        <p:txBody>
          <a:bodyPr/>
          <a:lstStyle/>
          <a:p>
            <a:fld id="{03D071C0-B3A4-41F2-B3DC-2D5C4E8210B5}" type="datetime1">
              <a:rPr lang="en-US" smtClean="0"/>
              <a:t>6/11/2023</a:t>
            </a:fld>
            <a:endParaRPr lang="en-US"/>
          </a:p>
        </p:txBody>
      </p:sp>
      <p:sp>
        <p:nvSpPr>
          <p:cNvPr id="8" name="Footer Placeholder 7">
            <a:extLst>
              <a:ext uri="{FF2B5EF4-FFF2-40B4-BE49-F238E27FC236}">
                <a16:creationId xmlns:a16="http://schemas.microsoft.com/office/drawing/2014/main" id="{B4787080-D3B0-4AB8-980D-661331849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FFD59-18D2-4B3C-8481-FF8AFCDFD129}"/>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53269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599-A944-4334-848E-97EC5DB96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68209-CB9D-42F7-B6CD-16D6626A1C61}"/>
              </a:ext>
            </a:extLst>
          </p:cNvPr>
          <p:cNvSpPr>
            <a:spLocks noGrp="1"/>
          </p:cNvSpPr>
          <p:nvPr>
            <p:ph type="dt" sz="half" idx="10"/>
          </p:nvPr>
        </p:nvSpPr>
        <p:spPr/>
        <p:txBody>
          <a:bodyPr/>
          <a:lstStyle/>
          <a:p>
            <a:fld id="{0D4C0929-97A8-4F38-88A1-3ECE99A833C5}" type="datetime1">
              <a:rPr lang="en-US" smtClean="0"/>
              <a:t>6/11/2023</a:t>
            </a:fld>
            <a:endParaRPr lang="en-US"/>
          </a:p>
        </p:txBody>
      </p:sp>
      <p:sp>
        <p:nvSpPr>
          <p:cNvPr id="4" name="Footer Placeholder 3">
            <a:extLst>
              <a:ext uri="{FF2B5EF4-FFF2-40B4-BE49-F238E27FC236}">
                <a16:creationId xmlns:a16="http://schemas.microsoft.com/office/drawing/2014/main" id="{E2F16951-205D-49FE-862B-7405A97714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C1BF-00D0-468B-B985-E580DCB94EE2}"/>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271377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AB06A-0F14-465F-B833-07D2D5836216}"/>
              </a:ext>
            </a:extLst>
          </p:cNvPr>
          <p:cNvSpPr>
            <a:spLocks noGrp="1"/>
          </p:cNvSpPr>
          <p:nvPr>
            <p:ph type="dt" sz="half" idx="10"/>
          </p:nvPr>
        </p:nvSpPr>
        <p:spPr/>
        <p:txBody>
          <a:bodyPr/>
          <a:lstStyle/>
          <a:p>
            <a:fld id="{058EF441-44BB-4D3D-B454-944C1883FAC1}" type="datetime1">
              <a:rPr lang="en-US" smtClean="0"/>
              <a:t>6/11/2023</a:t>
            </a:fld>
            <a:endParaRPr lang="en-US"/>
          </a:p>
        </p:txBody>
      </p:sp>
      <p:sp>
        <p:nvSpPr>
          <p:cNvPr id="3" name="Footer Placeholder 2">
            <a:extLst>
              <a:ext uri="{FF2B5EF4-FFF2-40B4-BE49-F238E27FC236}">
                <a16:creationId xmlns:a16="http://schemas.microsoft.com/office/drawing/2014/main" id="{0426B197-5BA0-4F57-87A3-16B4BF198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D7BF7-6A4F-4E14-AC4D-BF622088FABB}"/>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69440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0003-2946-442F-B5D9-3D0361DAB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D045C1-0C31-47D7-A9AD-C64F48773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E04B2-B648-42EA-9250-19636C049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78B54-F0F5-41D7-BDC5-17E1CC3A78B3}"/>
              </a:ext>
            </a:extLst>
          </p:cNvPr>
          <p:cNvSpPr>
            <a:spLocks noGrp="1"/>
          </p:cNvSpPr>
          <p:nvPr>
            <p:ph type="dt" sz="half" idx="10"/>
          </p:nvPr>
        </p:nvSpPr>
        <p:spPr/>
        <p:txBody>
          <a:bodyPr/>
          <a:lstStyle/>
          <a:p>
            <a:fld id="{4740F701-D1C6-481E-9D7E-4881DB1A4702}" type="datetime1">
              <a:rPr lang="en-US" smtClean="0"/>
              <a:t>6/11/2023</a:t>
            </a:fld>
            <a:endParaRPr lang="en-US"/>
          </a:p>
        </p:txBody>
      </p:sp>
      <p:sp>
        <p:nvSpPr>
          <p:cNvPr id="6" name="Footer Placeholder 5">
            <a:extLst>
              <a:ext uri="{FF2B5EF4-FFF2-40B4-BE49-F238E27FC236}">
                <a16:creationId xmlns:a16="http://schemas.microsoft.com/office/drawing/2014/main" id="{1E00AEB4-8F0F-4E82-B892-FD2D5BAF0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A98E-35F6-4650-B8A7-B2BEFFC40214}"/>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182257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181-E497-4F36-8A94-0E0F4B42A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9FE0E-1350-43F7-96AC-492F35358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17B62-09C4-4280-84DE-B56D239EA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723FB-97FA-4F57-81A0-0C154B3E9EC4}"/>
              </a:ext>
            </a:extLst>
          </p:cNvPr>
          <p:cNvSpPr>
            <a:spLocks noGrp="1"/>
          </p:cNvSpPr>
          <p:nvPr>
            <p:ph type="dt" sz="half" idx="10"/>
          </p:nvPr>
        </p:nvSpPr>
        <p:spPr/>
        <p:txBody>
          <a:bodyPr/>
          <a:lstStyle/>
          <a:p>
            <a:fld id="{801BC93D-E92C-4D7E-B949-D6FAA2296D0D}" type="datetime1">
              <a:rPr lang="en-US" smtClean="0"/>
              <a:t>6/11/2023</a:t>
            </a:fld>
            <a:endParaRPr lang="en-US"/>
          </a:p>
        </p:txBody>
      </p:sp>
      <p:sp>
        <p:nvSpPr>
          <p:cNvPr id="6" name="Footer Placeholder 5">
            <a:extLst>
              <a:ext uri="{FF2B5EF4-FFF2-40B4-BE49-F238E27FC236}">
                <a16:creationId xmlns:a16="http://schemas.microsoft.com/office/drawing/2014/main" id="{C5E29077-9BF2-4672-9F61-97BA5447D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9C4146-8393-4B99-95A8-6207170CFA2F}"/>
              </a:ext>
            </a:extLst>
          </p:cNvPr>
          <p:cNvSpPr>
            <a:spLocks noGrp="1"/>
          </p:cNvSpPr>
          <p:nvPr>
            <p:ph type="sldNum" sz="quarter" idx="12"/>
          </p:nvPr>
        </p:nvSpPr>
        <p:spPr/>
        <p:txBody>
          <a:bodyPr/>
          <a:lstStyle/>
          <a:p>
            <a:fld id="{D54F7F56-DAA1-4471-B65D-BE5BACB5636C}" type="slidenum">
              <a:rPr lang="en-US" smtClean="0"/>
              <a:t>‹#›</a:t>
            </a:fld>
            <a:endParaRPr lang="en-US"/>
          </a:p>
        </p:txBody>
      </p:sp>
    </p:spTree>
    <p:extLst>
      <p:ext uri="{BB962C8B-B14F-4D97-AF65-F5344CB8AC3E}">
        <p14:creationId xmlns:p14="http://schemas.microsoft.com/office/powerpoint/2010/main" val="81874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C10DA-B379-4A47-924B-DE324D804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9BC5AC-4855-41B9-B1F0-DB0A8CD6C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53D47-13EE-4068-9455-43DB9584F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C5832-A15F-4BCC-9AE7-850FF4B097C6}" type="datetime1">
              <a:rPr lang="en-US" smtClean="0"/>
              <a:t>6/11/2023</a:t>
            </a:fld>
            <a:endParaRPr lang="en-US"/>
          </a:p>
        </p:txBody>
      </p:sp>
      <p:sp>
        <p:nvSpPr>
          <p:cNvPr id="5" name="Footer Placeholder 4">
            <a:extLst>
              <a:ext uri="{FF2B5EF4-FFF2-40B4-BE49-F238E27FC236}">
                <a16:creationId xmlns:a16="http://schemas.microsoft.com/office/drawing/2014/main" id="{E07D0B5D-C97F-4655-AE5F-D55C1FF67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B7230-E74F-4EB1-812F-D35742BC42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7F56-DAA1-4471-B65D-BE5BACB5636C}" type="slidenum">
              <a:rPr lang="en-US" smtClean="0"/>
              <a:t>‹#›</a:t>
            </a:fld>
            <a:endParaRPr lang="en-US"/>
          </a:p>
        </p:txBody>
      </p:sp>
    </p:spTree>
    <p:extLst>
      <p:ext uri="{BB962C8B-B14F-4D97-AF65-F5344CB8AC3E}">
        <p14:creationId xmlns:p14="http://schemas.microsoft.com/office/powerpoint/2010/main" val="394866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emf"/><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DBD0787-55E8-C5B3-AD68-8818DC48A537}"/>
              </a:ext>
            </a:extLst>
          </p:cNvPr>
          <p:cNvSpPr txBox="1"/>
          <p:nvPr/>
        </p:nvSpPr>
        <p:spPr>
          <a:xfrm>
            <a:off x="1" y="78918"/>
            <a:ext cx="12192000" cy="646331"/>
          </a:xfrm>
          <a:prstGeom prst="rect">
            <a:avLst/>
          </a:prstGeom>
          <a:noFill/>
        </p:spPr>
        <p:txBody>
          <a:bodyPr wrap="square">
            <a:spAutoFit/>
          </a:bodyPr>
          <a:lstStyle/>
          <a:p>
            <a:pPr algn="ctr"/>
            <a:r>
              <a:rPr lang="en-US" sz="3600" b="1" dirty="0" err="1">
                <a:solidFill>
                  <a:srgbClr val="0072BC"/>
                </a:solidFill>
                <a:latin typeface="Times New Roman" panose="02020603050405020304" pitchFamily="18" charset="0"/>
                <a:cs typeface="Times New Roman" panose="02020603050405020304" pitchFamily="18" charset="0"/>
              </a:rPr>
              <a:t>Đề</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tài:Lập</a:t>
            </a:r>
            <a:r>
              <a:rPr lang="en-US" sz="3600" b="1" dirty="0">
                <a:solidFill>
                  <a:srgbClr val="0072BC"/>
                </a:solidFill>
                <a:latin typeface="Times New Roman" panose="02020603050405020304" pitchFamily="18" charset="0"/>
                <a:cs typeface="Times New Roman" panose="02020603050405020304" pitchFamily="18" charset="0"/>
              </a:rPr>
              <a:t> </a:t>
            </a:r>
            <a:r>
              <a:rPr lang="en-US" sz="3600" b="1" dirty="0" err="1">
                <a:solidFill>
                  <a:srgbClr val="0072BC"/>
                </a:solidFill>
                <a:latin typeface="Times New Roman" panose="02020603050405020304" pitchFamily="18" charset="0"/>
                <a:cs typeface="Times New Roman" panose="02020603050405020304" pitchFamily="18" charset="0"/>
              </a:rPr>
              <a:t>trình</a:t>
            </a:r>
            <a:r>
              <a:rPr lang="en-US" sz="3600" b="1" dirty="0">
                <a:solidFill>
                  <a:srgbClr val="0072BC"/>
                </a:solidFill>
                <a:latin typeface="Times New Roman" panose="02020603050405020304" pitchFamily="18" charset="0"/>
                <a:cs typeface="Times New Roman" panose="02020603050405020304" pitchFamily="18" charset="0"/>
              </a:rPr>
              <a:t> game RPG</a:t>
            </a:r>
          </a:p>
        </p:txBody>
      </p:sp>
      <p:sp>
        <p:nvSpPr>
          <p:cNvPr id="5" name="TextBox 4">
            <a:extLst>
              <a:ext uri="{FF2B5EF4-FFF2-40B4-BE49-F238E27FC236}">
                <a16:creationId xmlns:a16="http://schemas.microsoft.com/office/drawing/2014/main" id="{CB31614A-E9EA-89B8-1B04-87DBA5245ED4}"/>
              </a:ext>
            </a:extLst>
          </p:cNvPr>
          <p:cNvSpPr txBox="1"/>
          <p:nvPr/>
        </p:nvSpPr>
        <p:spPr>
          <a:xfrm>
            <a:off x="9276347" y="810292"/>
            <a:ext cx="2915653" cy="646331"/>
          </a:xfrm>
          <a:prstGeom prst="rect">
            <a:avLst/>
          </a:prstGeom>
          <a:noFill/>
        </p:spPr>
        <p:txBody>
          <a:bodyPr wrap="square">
            <a:spAutoFit/>
          </a:bodyPr>
          <a:lstStyle/>
          <a:p>
            <a:pPr eaLnBrk="0" hangingPunct="0"/>
            <a:r>
              <a:rPr lang="en-US" altLang="en-US" dirty="0">
                <a:solidFill>
                  <a:schemeClr val="accent1"/>
                </a:solidFill>
                <a:latin typeface="Times New Roman" panose="02020603050405020304" pitchFamily="18" charset="0"/>
                <a:cs typeface="Times New Roman" panose="02020603050405020304" pitchFamily="18" charset="0"/>
              </a:rPr>
              <a:t>SVTH: Triệu Văn Đông</a:t>
            </a:r>
          </a:p>
          <a:p>
            <a:pPr eaLnBrk="0" hangingPunct="0"/>
            <a:r>
              <a:rPr lang="en-US" altLang="en-US" dirty="0">
                <a:solidFill>
                  <a:schemeClr val="accent1"/>
                </a:solidFill>
                <a:latin typeface="Times New Roman" panose="02020603050405020304" pitchFamily="18" charset="0"/>
                <a:cs typeface="Times New Roman" panose="02020603050405020304" pitchFamily="18" charset="0"/>
              </a:rPr>
              <a:t>GVHD: </a:t>
            </a:r>
            <a:r>
              <a:rPr lang="en-US" altLang="en-US" dirty="0" err="1">
                <a:solidFill>
                  <a:schemeClr val="accent1"/>
                </a:solidFill>
                <a:latin typeface="Times New Roman" panose="02020603050405020304" pitchFamily="18" charset="0"/>
                <a:cs typeface="Times New Roman" panose="02020603050405020304" pitchFamily="18" charset="0"/>
              </a:rPr>
              <a:t>Đỗ</a:t>
            </a:r>
            <a:r>
              <a:rPr lang="en-US" altLang="en-US" dirty="0">
                <a:solidFill>
                  <a:schemeClr val="accent1"/>
                </a:solidFill>
                <a:latin typeface="Times New Roman" panose="02020603050405020304" pitchFamily="18" charset="0"/>
                <a:cs typeface="Times New Roman" panose="02020603050405020304" pitchFamily="18" charset="0"/>
              </a:rPr>
              <a:t> </a:t>
            </a:r>
            <a:r>
              <a:rPr lang="en-US" altLang="en-US" dirty="0" err="1">
                <a:solidFill>
                  <a:schemeClr val="accent1"/>
                </a:solidFill>
                <a:latin typeface="Times New Roman" panose="02020603050405020304" pitchFamily="18" charset="0"/>
                <a:cs typeface="Times New Roman" panose="02020603050405020304" pitchFamily="18" charset="0"/>
              </a:rPr>
              <a:t>Duy</a:t>
            </a:r>
            <a:r>
              <a:rPr lang="en-US" altLang="en-US" dirty="0">
                <a:solidFill>
                  <a:schemeClr val="accent1"/>
                </a:solidFill>
                <a:latin typeface="Times New Roman" panose="02020603050405020304" pitchFamily="18" charset="0"/>
                <a:cs typeface="Times New Roman" panose="02020603050405020304" pitchFamily="18" charset="0"/>
              </a:rPr>
              <a:t> </a:t>
            </a:r>
            <a:r>
              <a:rPr lang="en-US" altLang="en-US" dirty="0" err="1">
                <a:solidFill>
                  <a:schemeClr val="accent1"/>
                </a:solidFill>
                <a:latin typeface="Times New Roman" panose="02020603050405020304" pitchFamily="18" charset="0"/>
                <a:cs typeface="Times New Roman" panose="02020603050405020304" pitchFamily="18" charset="0"/>
              </a:rPr>
              <a:t>Cốp</a:t>
            </a:r>
            <a:endParaRPr lang="en-US" altLang="en-US"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Lập trình game cần những kỹ năng gì? - Tự học lập trình">
            <a:extLst>
              <a:ext uri="{FF2B5EF4-FFF2-40B4-BE49-F238E27FC236}">
                <a16:creationId xmlns:a16="http://schemas.microsoft.com/office/drawing/2014/main" id="{66747904-2857-485A-AFCA-C59B030F5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5347"/>
            <a:ext cx="12192000" cy="5332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10</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4722768"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7" name="Picture 6">
            <a:extLst>
              <a:ext uri="{FF2B5EF4-FFF2-40B4-BE49-F238E27FC236}">
                <a16:creationId xmlns:a16="http://schemas.microsoft.com/office/drawing/2014/main" id="{C25EF6B9-BAF1-4638-AD44-6A497EEAE967}"/>
              </a:ext>
            </a:extLst>
          </p:cNvPr>
          <p:cNvPicPr/>
          <p:nvPr/>
        </p:nvPicPr>
        <p:blipFill>
          <a:blip r:embed="rId6">
            <a:extLst>
              <a:ext uri="{28A0092B-C50C-407E-A947-70E740481C1C}">
                <a14:useLocalDpi xmlns:a14="http://schemas.microsoft.com/office/drawing/2010/main" val="0"/>
              </a:ext>
            </a:extLst>
          </a:blip>
          <a:stretch>
            <a:fillRect/>
          </a:stretch>
        </p:blipFill>
        <p:spPr>
          <a:xfrm>
            <a:off x="957943" y="875598"/>
            <a:ext cx="10276114" cy="5311321"/>
          </a:xfrm>
          <a:prstGeom prst="rect">
            <a:avLst/>
          </a:prstGeom>
        </p:spPr>
      </p:pic>
      <p:sp>
        <p:nvSpPr>
          <p:cNvPr id="8" name="TextBox 7">
            <a:extLst>
              <a:ext uri="{FF2B5EF4-FFF2-40B4-BE49-F238E27FC236}">
                <a16:creationId xmlns:a16="http://schemas.microsoft.com/office/drawing/2014/main" id="{0400DF88-9332-4148-AC73-72EA393474A8}"/>
              </a:ext>
            </a:extLst>
          </p:cNvPr>
          <p:cNvSpPr txBox="1"/>
          <p:nvPr/>
        </p:nvSpPr>
        <p:spPr>
          <a:xfrm>
            <a:off x="4824079" y="6338857"/>
            <a:ext cx="3113314" cy="400110"/>
          </a:xfrm>
          <a:prstGeom prst="rect">
            <a:avLst/>
          </a:prstGeom>
          <a:noFill/>
        </p:spPr>
        <p:txBody>
          <a:bodyPr wrap="square">
            <a:spAutoFit/>
          </a:bodyPr>
          <a:lstStyle/>
          <a:p>
            <a:r>
              <a:rPr lang="vi-VN" sz="2000" b="1" dirty="0">
                <a:latin typeface="+mj-lt"/>
              </a:rPr>
              <a:t>Giao diện Menu trò chơi</a:t>
            </a:r>
            <a:endParaRPr lang="en-US" sz="2000" b="1" dirty="0">
              <a:latin typeface="+mj-lt"/>
            </a:endParaRPr>
          </a:p>
        </p:txBody>
      </p:sp>
    </p:spTree>
    <p:extLst>
      <p:ext uri="{BB962C8B-B14F-4D97-AF65-F5344CB8AC3E}">
        <p14:creationId xmlns:p14="http://schemas.microsoft.com/office/powerpoint/2010/main" val="3037246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11</a:t>
            </a:fld>
            <a:endParaRPr lang="en-US" dirty="0"/>
          </a:p>
        </p:txBody>
      </p:sp>
      <p:sp>
        <p:nvSpPr>
          <p:cNvPr id="8" name="TextBox 7">
            <a:extLst>
              <a:ext uri="{FF2B5EF4-FFF2-40B4-BE49-F238E27FC236}">
                <a16:creationId xmlns:a16="http://schemas.microsoft.com/office/drawing/2014/main" id="{0400DF88-9332-4148-AC73-72EA393474A8}"/>
              </a:ext>
            </a:extLst>
          </p:cNvPr>
          <p:cNvSpPr txBox="1"/>
          <p:nvPr/>
        </p:nvSpPr>
        <p:spPr>
          <a:xfrm>
            <a:off x="5008175" y="5956240"/>
            <a:ext cx="2157293" cy="400110"/>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Màn</a:t>
            </a:r>
            <a:r>
              <a:rPr lang="en-US" sz="2000" b="1" dirty="0">
                <a:latin typeface="Times New Roman" panose="02020603050405020304" pitchFamily="18" charset="0"/>
                <a:cs typeface="Times New Roman" panose="02020603050405020304" pitchFamily="18" charset="0"/>
              </a:rPr>
              <a:t> 1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màn</a:t>
            </a:r>
            <a:r>
              <a:rPr lang="en-US" sz="2000" b="1" dirty="0">
                <a:latin typeface="Times New Roman" panose="02020603050405020304" pitchFamily="18" charset="0"/>
                <a:cs typeface="Times New Roman" panose="02020603050405020304" pitchFamily="18" charset="0"/>
              </a:rPr>
              <a:t> 2</a:t>
            </a:r>
          </a:p>
        </p:txBody>
      </p:sp>
      <p:pic>
        <p:nvPicPr>
          <p:cNvPr id="9" name="Picture 8">
            <a:extLst>
              <a:ext uri="{FF2B5EF4-FFF2-40B4-BE49-F238E27FC236}">
                <a16:creationId xmlns:a16="http://schemas.microsoft.com/office/drawing/2014/main" id="{E3BBFE37-52B2-450A-BF7E-08CC7B978400}"/>
              </a:ext>
            </a:extLst>
          </p:cNvPr>
          <p:cNvPicPr/>
          <p:nvPr/>
        </p:nvPicPr>
        <p:blipFill>
          <a:blip r:embed="rId3">
            <a:extLst>
              <a:ext uri="{28A0092B-C50C-407E-A947-70E740481C1C}">
                <a14:useLocalDpi xmlns:a14="http://schemas.microsoft.com/office/drawing/2010/main" val="0"/>
              </a:ext>
            </a:extLst>
          </a:blip>
          <a:stretch>
            <a:fillRect/>
          </a:stretch>
        </p:blipFill>
        <p:spPr>
          <a:xfrm>
            <a:off x="344458" y="1288142"/>
            <a:ext cx="5760720" cy="4281715"/>
          </a:xfrm>
          <a:prstGeom prst="rect">
            <a:avLst/>
          </a:prstGeom>
        </p:spPr>
      </p:pic>
      <p:pic>
        <p:nvPicPr>
          <p:cNvPr id="10" name="Picture 9">
            <a:extLst>
              <a:ext uri="{FF2B5EF4-FFF2-40B4-BE49-F238E27FC236}">
                <a16:creationId xmlns:a16="http://schemas.microsoft.com/office/drawing/2014/main" id="{4E90F171-8059-40D0-B685-B555AF99ABE6}"/>
              </a:ext>
            </a:extLst>
          </p:cNvPr>
          <p:cNvPicPr/>
          <p:nvPr/>
        </p:nvPicPr>
        <p:blipFill>
          <a:blip r:embed="rId4">
            <a:extLst>
              <a:ext uri="{28A0092B-C50C-407E-A947-70E740481C1C}">
                <a14:useLocalDpi xmlns:a14="http://schemas.microsoft.com/office/drawing/2010/main" val="0"/>
              </a:ext>
            </a:extLst>
          </a:blip>
          <a:stretch>
            <a:fillRect/>
          </a:stretch>
        </p:blipFill>
        <p:spPr>
          <a:xfrm>
            <a:off x="6086822" y="1288142"/>
            <a:ext cx="5760720" cy="4281715"/>
          </a:xfrm>
          <a:prstGeom prst="rect">
            <a:avLst/>
          </a:prstGeom>
        </p:spPr>
      </p:pic>
    </p:spTree>
    <p:extLst>
      <p:ext uri="{BB962C8B-B14F-4D97-AF65-F5344CB8AC3E}">
        <p14:creationId xmlns:p14="http://schemas.microsoft.com/office/powerpoint/2010/main" val="2241806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12</a:t>
            </a:fld>
            <a:endParaRPr lang="en-US" dirty="0"/>
          </a:p>
        </p:txBody>
      </p:sp>
      <p:pic>
        <p:nvPicPr>
          <p:cNvPr id="7" name="PA_库_图片 1167">
            <a:extLst>
              <a:ext uri="{FF2B5EF4-FFF2-40B4-BE49-F238E27FC236}">
                <a16:creationId xmlns:a16="http://schemas.microsoft.com/office/drawing/2014/main" id="{2D9586D9-5A65-4080-B7E0-97FDE3715F06}"/>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8" name="PA_库_文本框 210">
            <a:extLst>
              <a:ext uri="{FF2B5EF4-FFF2-40B4-BE49-F238E27FC236}">
                <a16:creationId xmlns:a16="http://schemas.microsoft.com/office/drawing/2014/main" id="{FBD59385-CBED-4631-9DE0-4DF9AF4D3E94}"/>
              </a:ext>
            </a:extLst>
          </p:cNvPr>
          <p:cNvSpPr txBox="1"/>
          <p:nvPr>
            <p:custDataLst>
              <p:tags r:id="rId2"/>
            </p:custDataLst>
          </p:nvPr>
        </p:nvSpPr>
        <p:spPr>
          <a:xfrm>
            <a:off x="101311" y="41925"/>
            <a:ext cx="2618602"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4.KẾT LUẬN</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12" name="TextBox 11">
            <a:extLst>
              <a:ext uri="{FF2B5EF4-FFF2-40B4-BE49-F238E27FC236}">
                <a16:creationId xmlns:a16="http://schemas.microsoft.com/office/drawing/2014/main" id="{18816641-29BF-40CF-9E92-EA05988CEA14}"/>
              </a:ext>
            </a:extLst>
          </p:cNvPr>
          <p:cNvSpPr txBox="1"/>
          <p:nvPr/>
        </p:nvSpPr>
        <p:spPr>
          <a:xfrm>
            <a:off x="859069" y="1490008"/>
            <a:ext cx="10084702" cy="1631216"/>
          </a:xfrm>
          <a:prstGeom prst="rect">
            <a:avLst/>
          </a:prstGeom>
          <a:noFill/>
        </p:spPr>
        <p:txBody>
          <a:bodyPr wrap="square">
            <a:spAutoFit/>
          </a:bodyPr>
          <a:lstStyle/>
          <a:p>
            <a:r>
              <a:rPr lang="en-US" dirty="0"/>
              <a:t>	</a:t>
            </a:r>
            <a:r>
              <a:rPr lang="vi-VN" sz="2000" dirty="0">
                <a:solidFill>
                  <a:schemeClr val="accent1"/>
                </a:solidFill>
                <a:latin typeface="Times New Roman" panose="02020603050405020304" pitchFamily="18" charset="0"/>
                <a:cs typeface="Times New Roman" panose="02020603050405020304" pitchFamily="18" charset="0"/>
              </a:rPr>
              <a:t>Ưu điểm: Hệ thống đã hoàn thiện các bước cơ bản như phân tích thiết kế, cài đặt kiểm thử, bước đầu tạo nên một trò chơi hoàn chỉnh. Trò chơi đáp ứng được những chức năng cơ bản, có dung lượng nhẹ, các lỗi của trò chơi hầu hết đã được xử lý.</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Nhược điểm: Việc phân tích vẫn còn chưa được trực quan, hình ảnh trong trò chơi vẫn chưa được mượt mà. Các chức năng của trò chơi cần được hoàn thiện thêm.</a:t>
            </a:r>
          </a:p>
        </p:txBody>
      </p:sp>
      <p:sp>
        <p:nvSpPr>
          <p:cNvPr id="13" name="TextBox 12">
            <a:extLst>
              <a:ext uri="{FF2B5EF4-FFF2-40B4-BE49-F238E27FC236}">
                <a16:creationId xmlns:a16="http://schemas.microsoft.com/office/drawing/2014/main" id="{871835ED-63FC-4155-A468-9936D383F1D0}"/>
              </a:ext>
            </a:extLst>
          </p:cNvPr>
          <p:cNvSpPr txBox="1"/>
          <p:nvPr/>
        </p:nvSpPr>
        <p:spPr>
          <a:xfrm>
            <a:off x="1150257" y="3461514"/>
            <a:ext cx="10203543" cy="2554545"/>
          </a:xfrm>
          <a:prstGeom prst="rect">
            <a:avLst/>
          </a:prstGeom>
          <a:noFill/>
        </p:spPr>
        <p:txBody>
          <a:bodyPr wrap="square">
            <a:spAutoFit/>
          </a:bodyPr>
          <a:lstStyle/>
          <a:p>
            <a:r>
              <a:rPr lang="vi-VN" sz="2000" dirty="0">
                <a:solidFill>
                  <a:schemeClr val="accent1"/>
                </a:solidFill>
                <a:latin typeface="Times New Roman" panose="02020603050405020304" pitchFamily="18" charset="0"/>
                <a:cs typeface="Times New Roman" panose="02020603050405020304" pitchFamily="18" charset="0"/>
              </a:rPr>
              <a:t>Hướng phát triển </a:t>
            </a:r>
            <a:endParaRPr lang="en-US" sz="2000" dirty="0">
              <a:solidFill>
                <a:schemeClr val="accent1"/>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Mở rộng nội dung: Xây dựng thêm các khu vực mới, nhiệm vụ phụ, và câu chuyện phong phú để người chơi có thể khám phá và trải nghiệm thêm nhiều điểm đặc biệt trong trò chơi.</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Nâng cấp hệ thống chiến đấu: Cải thiện hệ thống chiến đấu bằng cách thêm các kỹ năng mới, vũ khí và trang bị. </a:t>
            </a:r>
          </a:p>
          <a:p>
            <a:r>
              <a:rPr lang="en-US" sz="2000" dirty="0">
                <a:solidFill>
                  <a:schemeClr val="accent1"/>
                </a:solidFill>
                <a:latin typeface="Times New Roman" panose="02020603050405020304" pitchFamily="18" charset="0"/>
                <a:cs typeface="Times New Roman" panose="02020603050405020304" pitchFamily="18" charset="0"/>
              </a:rPr>
              <a:t>	</a:t>
            </a:r>
            <a:r>
              <a:rPr lang="vi-VN" sz="2000" dirty="0">
                <a:solidFill>
                  <a:schemeClr val="accent1"/>
                </a:solidFill>
                <a:latin typeface="Times New Roman" panose="02020603050405020304" pitchFamily="18" charset="0"/>
                <a:cs typeface="Times New Roman" panose="02020603050405020304" pitchFamily="18" charset="0"/>
              </a:rPr>
              <a:t>Cải thiện hệ thống tiến cấp nhân vật: Xây dựng một hệ thống tiến cấp phong phú và đa dạng, cho phép người chơi nâng cấp kỹ năng, thu thập trang bị và tăng cường khả năng của nhân vật. </a:t>
            </a:r>
          </a:p>
        </p:txBody>
      </p:sp>
    </p:spTree>
    <p:extLst>
      <p:ext uri="{BB962C8B-B14F-4D97-AF65-F5344CB8AC3E}">
        <p14:creationId xmlns:p14="http://schemas.microsoft.com/office/powerpoint/2010/main" val="251726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806253" y="1044506"/>
            <a:ext cx="6153150" cy="33528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F2EA9716-52D3-4B9D-B542-B831333A61C5}" type="slidenum">
              <a:rPr lang="en-US" smtClean="0"/>
              <a:t>13</a:t>
            </a:fld>
            <a:endParaRPr lang="en-US"/>
          </a:p>
        </p:txBody>
      </p:sp>
      <p:pic>
        <p:nvPicPr>
          <p:cNvPr id="9" name="PA_库_图片 8"/>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733285" y="1872291"/>
            <a:ext cx="4481763" cy="4481763"/>
          </a:xfrm>
          <a:prstGeom prst="rect">
            <a:avLst/>
          </a:prstGeom>
        </p:spPr>
      </p:pic>
      <p:sp>
        <p:nvSpPr>
          <p:cNvPr id="10" name="PA_库_文本框 9"/>
          <p:cNvSpPr txBox="1"/>
          <p:nvPr>
            <p:custDataLst>
              <p:tags r:id="rId2"/>
            </p:custDataLst>
          </p:nvPr>
        </p:nvSpPr>
        <p:spPr>
          <a:xfrm>
            <a:off x="1458464" y="2101473"/>
            <a:ext cx="5017720" cy="1015663"/>
          </a:xfrm>
          <a:prstGeom prst="rect">
            <a:avLst/>
          </a:prstGeom>
          <a:noFill/>
        </p:spPr>
        <p:txBody>
          <a:bodyPr wrap="none" rtlCol="0">
            <a:spAutoFit/>
          </a:bodyPr>
          <a:lstStyle/>
          <a:p>
            <a:pPr algn="ctr"/>
            <a:r>
              <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rPr>
              <a:t>THANK</a:t>
            </a:r>
            <a:r>
              <a:rPr lang="vi-VN" altLang="zh-CN" sz="6000" b="1" dirty="0">
                <a:solidFill>
                  <a:schemeClr val="accent1">
                    <a:lumMod val="75000"/>
                  </a:schemeClr>
                </a:solidFill>
                <a:latin typeface="Microsoft YaHei UI" panose="020B0503020204020204" pitchFamily="34" charset="-122"/>
                <a:ea typeface="Microsoft YaHei UI" panose="020B0503020204020204" pitchFamily="34" charset="-122"/>
              </a:rPr>
              <a:t> YOU</a:t>
            </a:r>
            <a:endParaRPr lang="en-US" altLang="zh-CN" sz="6000" b="1" dirty="0">
              <a:solidFill>
                <a:schemeClr val="accent1">
                  <a:lumMod val="75000"/>
                </a:schemeClr>
              </a:solidFill>
              <a:latin typeface="Microsoft YaHei UI" panose="020B0503020204020204" pitchFamily="34" charset="-122"/>
              <a:ea typeface="Microsoft YaHei UI" panose="020B0503020204020204" pitchFamily="34" charset="-122"/>
            </a:endParaRPr>
          </a:p>
        </p:txBody>
      </p:sp>
      <p:sp>
        <p:nvSpPr>
          <p:cNvPr id="2" name="TextBox 1"/>
          <p:cNvSpPr txBox="1"/>
          <p:nvPr/>
        </p:nvSpPr>
        <p:spPr>
          <a:xfrm>
            <a:off x="2576558" y="3103145"/>
            <a:ext cx="2781531" cy="584775"/>
          </a:xfrm>
          <a:prstGeom prst="rect">
            <a:avLst/>
          </a:prstGeom>
          <a:noFill/>
        </p:spPr>
        <p:txBody>
          <a:bodyPr wrap="none" rtlCol="0">
            <a:spAutoFit/>
          </a:bodyPr>
          <a:lstStyle/>
          <a:p>
            <a:r>
              <a:rPr lang="vi-VN" sz="3200" dirty="0">
                <a:solidFill>
                  <a:schemeClr val="accent1">
                    <a:lumMod val="75000"/>
                  </a:schemeClr>
                </a:solidFill>
              </a:rPr>
              <a:t>Any question?</a:t>
            </a:r>
            <a:endParaRPr lang="en-US" sz="32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par>
                                <p:cTn id="12" presetID="16" presetClass="entr" presetSubtype="21"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2</a:t>
            </a:fld>
            <a:endParaRPr lang="en-US" dirty="0"/>
          </a:p>
        </p:txBody>
      </p:sp>
      <p:grpSp>
        <p:nvGrpSpPr>
          <p:cNvPr id="83" name="PA_库_组合 1166"/>
          <p:cNvGrpSpPr/>
          <p:nvPr>
            <p:custDataLst>
              <p:tags r:id="rId1"/>
            </p:custDataLst>
          </p:nvPr>
        </p:nvGrpSpPr>
        <p:grpSpPr>
          <a:xfrm rot="741356">
            <a:off x="368126" y="1243946"/>
            <a:ext cx="4784350" cy="5016797"/>
            <a:chOff x="5607594" y="164244"/>
            <a:chExt cx="4996531" cy="6529510"/>
          </a:xfrm>
        </p:grpSpPr>
        <p:sp>
          <p:nvSpPr>
            <p:cNvPr id="84" name="Freeform 6"/>
            <p:cNvSpPr/>
            <p:nvPr/>
          </p:nvSpPr>
          <p:spPr bwMode="auto">
            <a:xfrm>
              <a:off x="7859147" y="164244"/>
              <a:ext cx="934157" cy="6467231"/>
            </a:xfrm>
            <a:custGeom>
              <a:avLst/>
              <a:gdLst>
                <a:gd name="T0" fmla="*/ 81 w 118"/>
                <a:gd name="T1" fmla="*/ 30 h 817"/>
                <a:gd name="T2" fmla="*/ 24 w 118"/>
                <a:gd name="T3" fmla="*/ 50 h 817"/>
                <a:gd name="T4" fmla="*/ 22 w 118"/>
                <a:gd name="T5" fmla="*/ 548 h 817"/>
                <a:gd name="T6" fmla="*/ 18 w 118"/>
                <a:gd name="T7" fmla="*/ 650 h 817"/>
                <a:gd name="T8" fmla="*/ 24 w 118"/>
                <a:gd name="T9" fmla="*/ 787 h 817"/>
                <a:gd name="T10" fmla="*/ 77 w 118"/>
                <a:gd name="T11" fmla="*/ 764 h 817"/>
                <a:gd name="T12" fmla="*/ 76 w 118"/>
                <a:gd name="T13" fmla="*/ 655 h 817"/>
                <a:gd name="T14" fmla="*/ 77 w 118"/>
                <a:gd name="T15" fmla="*/ 540 h 817"/>
                <a:gd name="T16" fmla="*/ 82 w 118"/>
                <a:gd name="T17" fmla="*/ 31 h 817"/>
                <a:gd name="T18" fmla="*/ 81 w 118"/>
                <a:gd name="T19" fmla="*/ 3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817">
                  <a:moveTo>
                    <a:pt x="81" y="30"/>
                  </a:moveTo>
                  <a:cubicBezTo>
                    <a:pt x="57" y="10"/>
                    <a:pt x="26" y="0"/>
                    <a:pt x="24" y="50"/>
                  </a:cubicBezTo>
                  <a:cubicBezTo>
                    <a:pt x="23" y="83"/>
                    <a:pt x="23" y="515"/>
                    <a:pt x="22" y="548"/>
                  </a:cubicBezTo>
                  <a:cubicBezTo>
                    <a:pt x="20" y="582"/>
                    <a:pt x="18" y="616"/>
                    <a:pt x="18" y="650"/>
                  </a:cubicBezTo>
                  <a:cubicBezTo>
                    <a:pt x="18" y="692"/>
                    <a:pt x="0" y="750"/>
                    <a:pt x="24" y="787"/>
                  </a:cubicBezTo>
                  <a:cubicBezTo>
                    <a:pt x="45" y="817"/>
                    <a:pt x="75" y="805"/>
                    <a:pt x="77" y="764"/>
                  </a:cubicBezTo>
                  <a:cubicBezTo>
                    <a:pt x="78" y="728"/>
                    <a:pt x="75" y="691"/>
                    <a:pt x="76" y="655"/>
                  </a:cubicBezTo>
                  <a:cubicBezTo>
                    <a:pt x="77" y="617"/>
                    <a:pt x="72" y="577"/>
                    <a:pt x="77" y="540"/>
                  </a:cubicBezTo>
                  <a:cubicBezTo>
                    <a:pt x="84" y="499"/>
                    <a:pt x="118" y="64"/>
                    <a:pt x="82" y="31"/>
                  </a:cubicBezTo>
                  <a:cubicBezTo>
                    <a:pt x="82" y="31"/>
                    <a:pt x="81" y="31"/>
                    <a:pt x="81"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5" name="Freeform 7"/>
            <p:cNvSpPr/>
            <p:nvPr/>
          </p:nvSpPr>
          <p:spPr bwMode="auto">
            <a:xfrm>
              <a:off x="7931004" y="188198"/>
              <a:ext cx="728162" cy="6505556"/>
            </a:xfrm>
            <a:custGeom>
              <a:avLst/>
              <a:gdLst>
                <a:gd name="T0" fmla="*/ 74 w 92"/>
                <a:gd name="T1" fmla="*/ 27 h 822"/>
                <a:gd name="T2" fmla="*/ 26 w 92"/>
                <a:gd name="T3" fmla="*/ 13 h 822"/>
                <a:gd name="T4" fmla="*/ 13 w 92"/>
                <a:gd name="T5" fmla="*/ 66 h 822"/>
                <a:gd name="T6" fmla="*/ 12 w 92"/>
                <a:gd name="T7" fmla="*/ 228 h 822"/>
                <a:gd name="T8" fmla="*/ 9 w 92"/>
                <a:gd name="T9" fmla="*/ 569 h 822"/>
                <a:gd name="T10" fmla="*/ 6 w 92"/>
                <a:gd name="T11" fmla="*/ 658 h 822"/>
                <a:gd name="T12" fmla="*/ 0 w 92"/>
                <a:gd name="T13" fmla="*/ 736 h 822"/>
                <a:gd name="T14" fmla="*/ 43 w 92"/>
                <a:gd name="T15" fmla="*/ 801 h 822"/>
                <a:gd name="T16" fmla="*/ 66 w 92"/>
                <a:gd name="T17" fmla="*/ 782 h 822"/>
                <a:gd name="T18" fmla="*/ 70 w 92"/>
                <a:gd name="T19" fmla="*/ 746 h 822"/>
                <a:gd name="T20" fmla="*/ 70 w 92"/>
                <a:gd name="T21" fmla="*/ 691 h 822"/>
                <a:gd name="T22" fmla="*/ 71 w 92"/>
                <a:gd name="T23" fmla="*/ 532 h 822"/>
                <a:gd name="T24" fmla="*/ 92 w 92"/>
                <a:gd name="T25" fmla="*/ 183 h 822"/>
                <a:gd name="T26" fmla="*/ 89 w 92"/>
                <a:gd name="T27" fmla="*/ 79 h 822"/>
                <a:gd name="T28" fmla="*/ 74 w 92"/>
                <a:gd name="T29" fmla="*/ 27 h 822"/>
                <a:gd name="T30" fmla="*/ 69 w 92"/>
                <a:gd name="T31" fmla="*/ 27 h 822"/>
                <a:gd name="T32" fmla="*/ 82 w 92"/>
                <a:gd name="T33" fmla="*/ 66 h 822"/>
                <a:gd name="T34" fmla="*/ 87 w 92"/>
                <a:gd name="T35" fmla="*/ 144 h 822"/>
                <a:gd name="T36" fmla="*/ 81 w 92"/>
                <a:gd name="T37" fmla="*/ 352 h 822"/>
                <a:gd name="T38" fmla="*/ 68 w 92"/>
                <a:gd name="T39" fmla="*/ 516 h 822"/>
                <a:gd name="T40" fmla="*/ 64 w 92"/>
                <a:gd name="T41" fmla="*/ 613 h 822"/>
                <a:gd name="T42" fmla="*/ 65 w 92"/>
                <a:gd name="T43" fmla="*/ 707 h 822"/>
                <a:gd name="T44" fmla="*/ 57 w 92"/>
                <a:gd name="T45" fmla="*/ 790 h 822"/>
                <a:gd name="T46" fmla="*/ 8 w 92"/>
                <a:gd name="T47" fmla="*/ 758 h 822"/>
                <a:gd name="T48" fmla="*/ 9 w 92"/>
                <a:gd name="T49" fmla="*/ 680 h 822"/>
                <a:gd name="T50" fmla="*/ 15 w 92"/>
                <a:gd name="T51" fmla="*/ 539 h 822"/>
                <a:gd name="T52" fmla="*/ 16 w 92"/>
                <a:gd name="T53" fmla="*/ 400 h 822"/>
                <a:gd name="T54" fmla="*/ 18 w 92"/>
                <a:gd name="T55" fmla="*/ 52 h 822"/>
                <a:gd name="T56" fmla="*/ 23 w 92"/>
                <a:gd name="T57" fmla="*/ 22 h 822"/>
                <a:gd name="T58" fmla="*/ 69 w 92"/>
                <a:gd name="T59" fmla="*/ 27 h 822"/>
                <a:gd name="T60" fmla="*/ 74 w 92"/>
                <a:gd name="T61" fmla="*/ 27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2">
                  <a:moveTo>
                    <a:pt x="74" y="27"/>
                  </a:moveTo>
                  <a:cubicBezTo>
                    <a:pt x="61" y="16"/>
                    <a:pt x="44" y="5"/>
                    <a:pt x="26" y="13"/>
                  </a:cubicBezTo>
                  <a:cubicBezTo>
                    <a:pt x="9" y="21"/>
                    <a:pt x="13" y="50"/>
                    <a:pt x="13" y="66"/>
                  </a:cubicBezTo>
                  <a:cubicBezTo>
                    <a:pt x="12" y="120"/>
                    <a:pt x="12" y="174"/>
                    <a:pt x="12" y="228"/>
                  </a:cubicBezTo>
                  <a:cubicBezTo>
                    <a:pt x="11" y="341"/>
                    <a:pt x="14" y="455"/>
                    <a:pt x="9" y="569"/>
                  </a:cubicBezTo>
                  <a:cubicBezTo>
                    <a:pt x="8" y="598"/>
                    <a:pt x="8" y="628"/>
                    <a:pt x="6" y="658"/>
                  </a:cubicBezTo>
                  <a:cubicBezTo>
                    <a:pt x="5" y="684"/>
                    <a:pt x="0" y="709"/>
                    <a:pt x="0" y="736"/>
                  </a:cubicBezTo>
                  <a:cubicBezTo>
                    <a:pt x="0" y="759"/>
                    <a:pt x="11" y="806"/>
                    <a:pt x="43" y="801"/>
                  </a:cubicBezTo>
                  <a:cubicBezTo>
                    <a:pt x="55" y="799"/>
                    <a:pt x="61" y="792"/>
                    <a:pt x="66" y="782"/>
                  </a:cubicBezTo>
                  <a:cubicBezTo>
                    <a:pt x="71" y="771"/>
                    <a:pt x="70" y="757"/>
                    <a:pt x="70" y="746"/>
                  </a:cubicBezTo>
                  <a:cubicBezTo>
                    <a:pt x="71" y="727"/>
                    <a:pt x="70" y="709"/>
                    <a:pt x="70" y="691"/>
                  </a:cubicBezTo>
                  <a:cubicBezTo>
                    <a:pt x="69" y="638"/>
                    <a:pt x="65" y="584"/>
                    <a:pt x="71" y="532"/>
                  </a:cubicBezTo>
                  <a:cubicBezTo>
                    <a:pt x="86" y="416"/>
                    <a:pt x="91" y="298"/>
                    <a:pt x="92" y="183"/>
                  </a:cubicBezTo>
                  <a:cubicBezTo>
                    <a:pt x="92" y="148"/>
                    <a:pt x="92" y="113"/>
                    <a:pt x="89" y="79"/>
                  </a:cubicBezTo>
                  <a:cubicBezTo>
                    <a:pt x="87" y="63"/>
                    <a:pt x="87" y="38"/>
                    <a:pt x="74" y="27"/>
                  </a:cubicBezTo>
                  <a:cubicBezTo>
                    <a:pt x="73" y="26"/>
                    <a:pt x="70" y="28"/>
                    <a:pt x="69" y="27"/>
                  </a:cubicBezTo>
                  <a:cubicBezTo>
                    <a:pt x="80" y="36"/>
                    <a:pt x="81" y="54"/>
                    <a:pt x="82" y="66"/>
                  </a:cubicBezTo>
                  <a:cubicBezTo>
                    <a:pt x="86" y="92"/>
                    <a:pt x="86" y="118"/>
                    <a:pt x="87" y="144"/>
                  </a:cubicBezTo>
                  <a:cubicBezTo>
                    <a:pt x="88" y="214"/>
                    <a:pt x="85" y="283"/>
                    <a:pt x="81" y="352"/>
                  </a:cubicBezTo>
                  <a:cubicBezTo>
                    <a:pt x="77" y="407"/>
                    <a:pt x="74" y="462"/>
                    <a:pt x="68" y="516"/>
                  </a:cubicBezTo>
                  <a:cubicBezTo>
                    <a:pt x="65" y="549"/>
                    <a:pt x="63" y="581"/>
                    <a:pt x="64" y="613"/>
                  </a:cubicBezTo>
                  <a:cubicBezTo>
                    <a:pt x="65" y="645"/>
                    <a:pt x="64" y="676"/>
                    <a:pt x="65" y="707"/>
                  </a:cubicBezTo>
                  <a:cubicBezTo>
                    <a:pt x="66" y="733"/>
                    <a:pt x="71" y="767"/>
                    <a:pt x="57" y="790"/>
                  </a:cubicBezTo>
                  <a:cubicBezTo>
                    <a:pt x="37" y="822"/>
                    <a:pt x="12" y="775"/>
                    <a:pt x="8" y="758"/>
                  </a:cubicBezTo>
                  <a:cubicBezTo>
                    <a:pt x="2" y="733"/>
                    <a:pt x="6" y="706"/>
                    <a:pt x="9" y="680"/>
                  </a:cubicBezTo>
                  <a:cubicBezTo>
                    <a:pt x="14" y="634"/>
                    <a:pt x="14" y="586"/>
                    <a:pt x="15" y="539"/>
                  </a:cubicBezTo>
                  <a:cubicBezTo>
                    <a:pt x="16" y="493"/>
                    <a:pt x="16" y="447"/>
                    <a:pt x="16" y="400"/>
                  </a:cubicBezTo>
                  <a:cubicBezTo>
                    <a:pt x="17" y="284"/>
                    <a:pt x="16" y="168"/>
                    <a:pt x="18" y="52"/>
                  </a:cubicBezTo>
                  <a:cubicBezTo>
                    <a:pt x="18" y="42"/>
                    <a:pt x="19" y="32"/>
                    <a:pt x="23" y="22"/>
                  </a:cubicBezTo>
                  <a:cubicBezTo>
                    <a:pt x="32" y="0"/>
                    <a:pt x="58" y="18"/>
                    <a:pt x="69" y="27"/>
                  </a:cubicBezTo>
                  <a:cubicBezTo>
                    <a:pt x="70" y="28"/>
                    <a:pt x="74" y="26"/>
                    <a:pt x="74" y="27"/>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6" name="Freeform 8"/>
            <p:cNvSpPr/>
            <p:nvPr/>
          </p:nvSpPr>
          <p:spPr bwMode="auto">
            <a:xfrm>
              <a:off x="7830404" y="164244"/>
              <a:ext cx="828765" cy="6472021"/>
            </a:xfrm>
            <a:custGeom>
              <a:avLst/>
              <a:gdLst>
                <a:gd name="T0" fmla="*/ 87 w 105"/>
                <a:gd name="T1" fmla="*/ 29 h 818"/>
                <a:gd name="T2" fmla="*/ 33 w 105"/>
                <a:gd name="T3" fmla="*/ 22 h 818"/>
                <a:gd name="T4" fmla="*/ 26 w 105"/>
                <a:gd name="T5" fmla="*/ 75 h 818"/>
                <a:gd name="T6" fmla="*/ 25 w 105"/>
                <a:gd name="T7" fmla="*/ 244 h 818"/>
                <a:gd name="T8" fmla="*/ 21 w 105"/>
                <a:gd name="T9" fmla="*/ 595 h 818"/>
                <a:gd name="T10" fmla="*/ 18 w 105"/>
                <a:gd name="T11" fmla="*/ 678 h 818"/>
                <a:gd name="T12" fmla="*/ 14 w 105"/>
                <a:gd name="T13" fmla="*/ 751 h 818"/>
                <a:gd name="T14" fmla="*/ 66 w 105"/>
                <a:gd name="T15" fmla="*/ 802 h 818"/>
                <a:gd name="T16" fmla="*/ 83 w 105"/>
                <a:gd name="T17" fmla="*/ 770 h 818"/>
                <a:gd name="T18" fmla="*/ 82 w 105"/>
                <a:gd name="T19" fmla="*/ 670 h 818"/>
                <a:gd name="T20" fmla="*/ 85 w 105"/>
                <a:gd name="T21" fmla="*/ 531 h 818"/>
                <a:gd name="T22" fmla="*/ 105 w 105"/>
                <a:gd name="T23" fmla="*/ 174 h 818"/>
                <a:gd name="T24" fmla="*/ 102 w 105"/>
                <a:gd name="T25" fmla="*/ 79 h 818"/>
                <a:gd name="T26" fmla="*/ 87 w 105"/>
                <a:gd name="T27" fmla="*/ 29 h 818"/>
                <a:gd name="T28" fmla="*/ 83 w 105"/>
                <a:gd name="T29" fmla="*/ 31 h 818"/>
                <a:gd name="T30" fmla="*/ 96 w 105"/>
                <a:gd name="T31" fmla="*/ 72 h 818"/>
                <a:gd name="T32" fmla="*/ 100 w 105"/>
                <a:gd name="T33" fmla="*/ 155 h 818"/>
                <a:gd name="T34" fmla="*/ 93 w 105"/>
                <a:gd name="T35" fmla="*/ 364 h 818"/>
                <a:gd name="T36" fmla="*/ 81 w 105"/>
                <a:gd name="T37" fmla="*/ 523 h 818"/>
                <a:gd name="T38" fmla="*/ 77 w 105"/>
                <a:gd name="T39" fmla="*/ 632 h 818"/>
                <a:gd name="T40" fmla="*/ 78 w 105"/>
                <a:gd name="T41" fmla="*/ 726 h 818"/>
                <a:gd name="T42" fmla="*/ 78 w 105"/>
                <a:gd name="T43" fmla="*/ 771 h 818"/>
                <a:gd name="T44" fmla="*/ 37 w 105"/>
                <a:gd name="T45" fmla="*/ 794 h 818"/>
                <a:gd name="T46" fmla="*/ 25 w 105"/>
                <a:gd name="T47" fmla="*/ 641 h 818"/>
                <a:gd name="T48" fmla="*/ 28 w 105"/>
                <a:gd name="T49" fmla="*/ 532 h 818"/>
                <a:gd name="T50" fmla="*/ 29 w 105"/>
                <a:gd name="T51" fmla="*/ 375 h 818"/>
                <a:gd name="T52" fmla="*/ 30 w 105"/>
                <a:gd name="T53" fmla="*/ 167 h 818"/>
                <a:gd name="T54" fmla="*/ 31 w 105"/>
                <a:gd name="T55" fmla="*/ 44 h 818"/>
                <a:gd name="T56" fmla="*/ 58 w 105"/>
                <a:gd name="T57" fmla="*/ 16 h 818"/>
                <a:gd name="T58" fmla="*/ 83 w 105"/>
                <a:gd name="T59" fmla="*/ 32 h 818"/>
                <a:gd name="T60" fmla="*/ 87 w 105"/>
                <a:gd name="T61" fmla="*/ 2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 h="818">
                  <a:moveTo>
                    <a:pt x="87" y="29"/>
                  </a:moveTo>
                  <a:cubicBezTo>
                    <a:pt x="74" y="18"/>
                    <a:pt x="45" y="0"/>
                    <a:pt x="33" y="22"/>
                  </a:cubicBezTo>
                  <a:cubicBezTo>
                    <a:pt x="24" y="38"/>
                    <a:pt x="26" y="58"/>
                    <a:pt x="26" y="75"/>
                  </a:cubicBezTo>
                  <a:cubicBezTo>
                    <a:pt x="25" y="131"/>
                    <a:pt x="25" y="188"/>
                    <a:pt x="25" y="244"/>
                  </a:cubicBezTo>
                  <a:cubicBezTo>
                    <a:pt x="24" y="361"/>
                    <a:pt x="27" y="478"/>
                    <a:pt x="21" y="595"/>
                  </a:cubicBezTo>
                  <a:cubicBezTo>
                    <a:pt x="20" y="623"/>
                    <a:pt x="21" y="650"/>
                    <a:pt x="18" y="678"/>
                  </a:cubicBezTo>
                  <a:cubicBezTo>
                    <a:pt x="15" y="702"/>
                    <a:pt x="11" y="727"/>
                    <a:pt x="14" y="751"/>
                  </a:cubicBezTo>
                  <a:cubicBezTo>
                    <a:pt x="17" y="774"/>
                    <a:pt x="34" y="818"/>
                    <a:pt x="66" y="802"/>
                  </a:cubicBezTo>
                  <a:cubicBezTo>
                    <a:pt x="77" y="796"/>
                    <a:pt x="81" y="781"/>
                    <a:pt x="83" y="770"/>
                  </a:cubicBezTo>
                  <a:cubicBezTo>
                    <a:pt x="88" y="738"/>
                    <a:pt x="83" y="702"/>
                    <a:pt x="82" y="670"/>
                  </a:cubicBezTo>
                  <a:cubicBezTo>
                    <a:pt x="82" y="623"/>
                    <a:pt x="79" y="577"/>
                    <a:pt x="85" y="531"/>
                  </a:cubicBezTo>
                  <a:cubicBezTo>
                    <a:pt x="99" y="413"/>
                    <a:pt x="104" y="292"/>
                    <a:pt x="105" y="174"/>
                  </a:cubicBezTo>
                  <a:cubicBezTo>
                    <a:pt x="105" y="142"/>
                    <a:pt x="105" y="110"/>
                    <a:pt x="102" y="79"/>
                  </a:cubicBezTo>
                  <a:cubicBezTo>
                    <a:pt x="100" y="63"/>
                    <a:pt x="99" y="40"/>
                    <a:pt x="87" y="29"/>
                  </a:cubicBezTo>
                  <a:cubicBezTo>
                    <a:pt x="85" y="28"/>
                    <a:pt x="81" y="30"/>
                    <a:pt x="83" y="31"/>
                  </a:cubicBezTo>
                  <a:cubicBezTo>
                    <a:pt x="93" y="41"/>
                    <a:pt x="94" y="59"/>
                    <a:pt x="96" y="72"/>
                  </a:cubicBezTo>
                  <a:cubicBezTo>
                    <a:pt x="99" y="100"/>
                    <a:pt x="100" y="127"/>
                    <a:pt x="100" y="155"/>
                  </a:cubicBezTo>
                  <a:cubicBezTo>
                    <a:pt x="101" y="225"/>
                    <a:pt x="97" y="294"/>
                    <a:pt x="93" y="364"/>
                  </a:cubicBezTo>
                  <a:cubicBezTo>
                    <a:pt x="90" y="417"/>
                    <a:pt x="86" y="470"/>
                    <a:pt x="81" y="523"/>
                  </a:cubicBezTo>
                  <a:cubicBezTo>
                    <a:pt x="77" y="560"/>
                    <a:pt x="76" y="595"/>
                    <a:pt x="77" y="632"/>
                  </a:cubicBezTo>
                  <a:cubicBezTo>
                    <a:pt x="78" y="663"/>
                    <a:pt x="78" y="694"/>
                    <a:pt x="78" y="726"/>
                  </a:cubicBezTo>
                  <a:cubicBezTo>
                    <a:pt x="79" y="741"/>
                    <a:pt x="79" y="756"/>
                    <a:pt x="78" y="771"/>
                  </a:cubicBezTo>
                  <a:cubicBezTo>
                    <a:pt x="76" y="792"/>
                    <a:pt x="57" y="811"/>
                    <a:pt x="37" y="794"/>
                  </a:cubicBezTo>
                  <a:cubicBezTo>
                    <a:pt x="0" y="760"/>
                    <a:pt x="24" y="685"/>
                    <a:pt x="25" y="641"/>
                  </a:cubicBezTo>
                  <a:cubicBezTo>
                    <a:pt x="25" y="605"/>
                    <a:pt x="28" y="569"/>
                    <a:pt x="28" y="532"/>
                  </a:cubicBezTo>
                  <a:cubicBezTo>
                    <a:pt x="29" y="480"/>
                    <a:pt x="29" y="428"/>
                    <a:pt x="29" y="375"/>
                  </a:cubicBezTo>
                  <a:cubicBezTo>
                    <a:pt x="29" y="306"/>
                    <a:pt x="30" y="236"/>
                    <a:pt x="30" y="167"/>
                  </a:cubicBezTo>
                  <a:cubicBezTo>
                    <a:pt x="30" y="126"/>
                    <a:pt x="29" y="85"/>
                    <a:pt x="31" y="44"/>
                  </a:cubicBezTo>
                  <a:cubicBezTo>
                    <a:pt x="32" y="28"/>
                    <a:pt x="39" y="12"/>
                    <a:pt x="58" y="16"/>
                  </a:cubicBezTo>
                  <a:cubicBezTo>
                    <a:pt x="67" y="19"/>
                    <a:pt x="76" y="25"/>
                    <a:pt x="83" y="32"/>
                  </a:cubicBezTo>
                  <a:cubicBezTo>
                    <a:pt x="85" y="33"/>
                    <a:pt x="89" y="30"/>
                    <a:pt x="87" y="29"/>
                  </a:cubicBezTo>
                  <a:close/>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7" name="Freeform 9"/>
            <p:cNvSpPr/>
            <p:nvPr/>
          </p:nvSpPr>
          <p:spPr bwMode="auto">
            <a:xfrm>
              <a:off x="6005207" y="2387057"/>
              <a:ext cx="4014472" cy="1681481"/>
            </a:xfrm>
            <a:custGeom>
              <a:avLst/>
              <a:gdLst>
                <a:gd name="T0" fmla="*/ 191 w 508"/>
                <a:gd name="T1" fmla="*/ 3 h 212"/>
                <a:gd name="T2" fmla="*/ 147 w 508"/>
                <a:gd name="T3" fmla="*/ 2 h 212"/>
                <a:gd name="T4" fmla="*/ 46 w 508"/>
                <a:gd name="T5" fmla="*/ 7 h 212"/>
                <a:gd name="T6" fmla="*/ 31 w 508"/>
                <a:gd name="T7" fmla="*/ 22 h 212"/>
                <a:gd name="T8" fmla="*/ 13 w 508"/>
                <a:gd name="T9" fmla="*/ 72 h 212"/>
                <a:gd name="T10" fmla="*/ 3 w 508"/>
                <a:gd name="T11" fmla="*/ 156 h 212"/>
                <a:gd name="T12" fmla="*/ 21 w 508"/>
                <a:gd name="T13" fmla="*/ 199 h 212"/>
                <a:gd name="T14" fmla="*/ 78 w 508"/>
                <a:gd name="T15" fmla="*/ 210 h 212"/>
                <a:gd name="T16" fmla="*/ 171 w 508"/>
                <a:gd name="T17" fmla="*/ 208 h 212"/>
                <a:gd name="T18" fmla="*/ 269 w 508"/>
                <a:gd name="T19" fmla="*/ 206 h 212"/>
                <a:gd name="T20" fmla="*/ 485 w 508"/>
                <a:gd name="T21" fmla="*/ 198 h 212"/>
                <a:gd name="T22" fmla="*/ 483 w 508"/>
                <a:gd name="T23" fmla="*/ 142 h 212"/>
                <a:gd name="T24" fmla="*/ 505 w 508"/>
                <a:gd name="T25" fmla="*/ 47 h 212"/>
                <a:gd name="T26" fmla="*/ 487 w 508"/>
                <a:gd name="T27" fmla="*/ 18 h 212"/>
                <a:gd name="T28" fmla="*/ 437 w 508"/>
                <a:gd name="T29" fmla="*/ 7 h 212"/>
                <a:gd name="T30" fmla="*/ 242 w 508"/>
                <a:gd name="T31" fmla="*/ 2 h 212"/>
                <a:gd name="T32" fmla="*/ 191 w 508"/>
                <a:gd name="T33" fmla="*/ 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212">
                  <a:moveTo>
                    <a:pt x="191" y="3"/>
                  </a:moveTo>
                  <a:cubicBezTo>
                    <a:pt x="178" y="3"/>
                    <a:pt x="163" y="3"/>
                    <a:pt x="147" y="2"/>
                  </a:cubicBezTo>
                  <a:cubicBezTo>
                    <a:pt x="111" y="1"/>
                    <a:pt x="71" y="0"/>
                    <a:pt x="46" y="7"/>
                  </a:cubicBezTo>
                  <a:cubicBezTo>
                    <a:pt x="34" y="11"/>
                    <a:pt x="37" y="16"/>
                    <a:pt x="31" y="22"/>
                  </a:cubicBezTo>
                  <a:cubicBezTo>
                    <a:pt x="17" y="36"/>
                    <a:pt x="15" y="54"/>
                    <a:pt x="13" y="72"/>
                  </a:cubicBezTo>
                  <a:cubicBezTo>
                    <a:pt x="10" y="101"/>
                    <a:pt x="11" y="129"/>
                    <a:pt x="3" y="156"/>
                  </a:cubicBezTo>
                  <a:cubicBezTo>
                    <a:pt x="0" y="166"/>
                    <a:pt x="13" y="190"/>
                    <a:pt x="21" y="199"/>
                  </a:cubicBezTo>
                  <a:cubicBezTo>
                    <a:pt x="31" y="211"/>
                    <a:pt x="55" y="210"/>
                    <a:pt x="78" y="210"/>
                  </a:cubicBezTo>
                  <a:cubicBezTo>
                    <a:pt x="113" y="212"/>
                    <a:pt x="142" y="210"/>
                    <a:pt x="171" y="208"/>
                  </a:cubicBezTo>
                  <a:cubicBezTo>
                    <a:pt x="201" y="206"/>
                    <a:pt x="231" y="204"/>
                    <a:pt x="269" y="206"/>
                  </a:cubicBezTo>
                  <a:cubicBezTo>
                    <a:pt x="290" y="207"/>
                    <a:pt x="478" y="211"/>
                    <a:pt x="485" y="198"/>
                  </a:cubicBezTo>
                  <a:cubicBezTo>
                    <a:pt x="491" y="185"/>
                    <a:pt x="484" y="155"/>
                    <a:pt x="483" y="142"/>
                  </a:cubicBezTo>
                  <a:cubicBezTo>
                    <a:pt x="482" y="112"/>
                    <a:pt x="508" y="76"/>
                    <a:pt x="505" y="47"/>
                  </a:cubicBezTo>
                  <a:cubicBezTo>
                    <a:pt x="504" y="35"/>
                    <a:pt x="496" y="29"/>
                    <a:pt x="487" y="18"/>
                  </a:cubicBezTo>
                  <a:cubicBezTo>
                    <a:pt x="480" y="9"/>
                    <a:pt x="455" y="8"/>
                    <a:pt x="437" y="7"/>
                  </a:cubicBezTo>
                  <a:cubicBezTo>
                    <a:pt x="384" y="5"/>
                    <a:pt x="263" y="0"/>
                    <a:pt x="242" y="2"/>
                  </a:cubicBezTo>
                  <a:cubicBezTo>
                    <a:pt x="191" y="3"/>
                    <a:pt x="191" y="3"/>
                    <a:pt x="191" y="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8" name="Freeform 10"/>
            <p:cNvSpPr/>
            <p:nvPr/>
          </p:nvSpPr>
          <p:spPr bwMode="auto">
            <a:xfrm>
              <a:off x="5995626" y="2372684"/>
              <a:ext cx="4057588" cy="1700643"/>
            </a:xfrm>
            <a:custGeom>
              <a:avLst/>
              <a:gdLst>
                <a:gd name="T0" fmla="*/ 192 w 513"/>
                <a:gd name="T1" fmla="*/ 3 h 215"/>
                <a:gd name="T2" fmla="*/ 147 w 513"/>
                <a:gd name="T3" fmla="*/ 2 h 215"/>
                <a:gd name="T4" fmla="*/ 55 w 513"/>
                <a:gd name="T5" fmla="*/ 5 h 215"/>
                <a:gd name="T6" fmla="*/ 9 w 513"/>
                <a:gd name="T7" fmla="*/ 102 h 215"/>
                <a:gd name="T8" fmla="*/ 5 w 513"/>
                <a:gd name="T9" fmla="*/ 144 h 215"/>
                <a:gd name="T10" fmla="*/ 2 w 513"/>
                <a:gd name="T11" fmla="*/ 169 h 215"/>
                <a:gd name="T12" fmla="*/ 27 w 513"/>
                <a:gd name="T13" fmla="*/ 208 h 215"/>
                <a:gd name="T14" fmla="*/ 68 w 513"/>
                <a:gd name="T15" fmla="*/ 214 h 215"/>
                <a:gd name="T16" fmla="*/ 79 w 513"/>
                <a:gd name="T17" fmla="*/ 214 h 215"/>
                <a:gd name="T18" fmla="*/ 168 w 513"/>
                <a:gd name="T19" fmla="*/ 212 h 215"/>
                <a:gd name="T20" fmla="*/ 308 w 513"/>
                <a:gd name="T21" fmla="*/ 211 h 215"/>
                <a:gd name="T22" fmla="*/ 381 w 513"/>
                <a:gd name="T23" fmla="*/ 211 h 215"/>
                <a:gd name="T24" fmla="*/ 471 w 513"/>
                <a:gd name="T25" fmla="*/ 207 h 215"/>
                <a:gd name="T26" fmla="*/ 487 w 513"/>
                <a:gd name="T27" fmla="*/ 203 h 215"/>
                <a:gd name="T28" fmla="*/ 489 w 513"/>
                <a:gd name="T29" fmla="*/ 161 h 215"/>
                <a:gd name="T30" fmla="*/ 501 w 513"/>
                <a:gd name="T31" fmla="*/ 88 h 215"/>
                <a:gd name="T32" fmla="*/ 499 w 513"/>
                <a:gd name="T33" fmla="*/ 29 h 215"/>
                <a:gd name="T34" fmla="*/ 412 w 513"/>
                <a:gd name="T35" fmla="*/ 5 h 215"/>
                <a:gd name="T36" fmla="*/ 390 w 513"/>
                <a:gd name="T37" fmla="*/ 5 h 215"/>
                <a:gd name="T38" fmla="*/ 192 w 513"/>
                <a:gd name="T39" fmla="*/ 3 h 215"/>
                <a:gd name="T40" fmla="*/ 192 w 513"/>
                <a:gd name="T41" fmla="*/ 7 h 215"/>
                <a:gd name="T42" fmla="*/ 371 w 513"/>
                <a:gd name="T43" fmla="*/ 8 h 215"/>
                <a:gd name="T44" fmla="*/ 427 w 513"/>
                <a:gd name="T45" fmla="*/ 10 h 215"/>
                <a:gd name="T46" fmla="*/ 504 w 513"/>
                <a:gd name="T47" fmla="*/ 49 h 215"/>
                <a:gd name="T48" fmla="*/ 485 w 513"/>
                <a:gd name="T49" fmla="*/ 121 h 215"/>
                <a:gd name="T50" fmla="*/ 486 w 513"/>
                <a:gd name="T51" fmla="*/ 187 h 215"/>
                <a:gd name="T52" fmla="*/ 463 w 513"/>
                <a:gd name="T53" fmla="*/ 204 h 215"/>
                <a:gd name="T54" fmla="*/ 418 w 513"/>
                <a:gd name="T55" fmla="*/ 207 h 215"/>
                <a:gd name="T56" fmla="*/ 316 w 513"/>
                <a:gd name="T57" fmla="*/ 207 h 215"/>
                <a:gd name="T58" fmla="*/ 226 w 513"/>
                <a:gd name="T59" fmla="*/ 205 h 215"/>
                <a:gd name="T60" fmla="*/ 60 w 513"/>
                <a:gd name="T61" fmla="*/ 210 h 215"/>
                <a:gd name="T62" fmla="*/ 15 w 513"/>
                <a:gd name="T63" fmla="*/ 186 h 215"/>
                <a:gd name="T64" fmla="*/ 11 w 513"/>
                <a:gd name="T65" fmla="*/ 138 h 215"/>
                <a:gd name="T66" fmla="*/ 27 w 513"/>
                <a:gd name="T67" fmla="*/ 35 h 215"/>
                <a:gd name="T68" fmla="*/ 57 w 513"/>
                <a:gd name="T69" fmla="*/ 9 h 215"/>
                <a:gd name="T70" fmla="*/ 106 w 513"/>
                <a:gd name="T71" fmla="*/ 6 h 215"/>
                <a:gd name="T72" fmla="*/ 148 w 513"/>
                <a:gd name="T73" fmla="*/ 6 h 215"/>
                <a:gd name="T74" fmla="*/ 192 w 513"/>
                <a:gd name="T75" fmla="*/ 7 h 215"/>
                <a:gd name="T76" fmla="*/ 192 w 513"/>
                <a:gd name="T77"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3" h="215">
                  <a:moveTo>
                    <a:pt x="192" y="3"/>
                  </a:moveTo>
                  <a:cubicBezTo>
                    <a:pt x="177" y="3"/>
                    <a:pt x="162" y="3"/>
                    <a:pt x="147" y="2"/>
                  </a:cubicBezTo>
                  <a:cubicBezTo>
                    <a:pt x="116" y="1"/>
                    <a:pt x="86" y="0"/>
                    <a:pt x="55" y="5"/>
                  </a:cubicBezTo>
                  <a:cubicBezTo>
                    <a:pt x="14" y="12"/>
                    <a:pt x="11" y="69"/>
                    <a:pt x="9" y="102"/>
                  </a:cubicBezTo>
                  <a:cubicBezTo>
                    <a:pt x="8" y="116"/>
                    <a:pt x="7" y="130"/>
                    <a:pt x="5" y="144"/>
                  </a:cubicBezTo>
                  <a:cubicBezTo>
                    <a:pt x="3" y="153"/>
                    <a:pt x="0" y="159"/>
                    <a:pt x="2" y="169"/>
                  </a:cubicBezTo>
                  <a:cubicBezTo>
                    <a:pt x="5" y="183"/>
                    <a:pt x="15" y="200"/>
                    <a:pt x="27" y="208"/>
                  </a:cubicBezTo>
                  <a:cubicBezTo>
                    <a:pt x="38" y="215"/>
                    <a:pt x="54" y="215"/>
                    <a:pt x="68" y="214"/>
                  </a:cubicBezTo>
                  <a:cubicBezTo>
                    <a:pt x="72" y="214"/>
                    <a:pt x="76" y="214"/>
                    <a:pt x="79" y="214"/>
                  </a:cubicBezTo>
                  <a:cubicBezTo>
                    <a:pt x="109" y="215"/>
                    <a:pt x="138" y="214"/>
                    <a:pt x="168" y="212"/>
                  </a:cubicBezTo>
                  <a:cubicBezTo>
                    <a:pt x="215" y="209"/>
                    <a:pt x="261" y="210"/>
                    <a:pt x="308" y="211"/>
                  </a:cubicBezTo>
                  <a:cubicBezTo>
                    <a:pt x="332" y="211"/>
                    <a:pt x="357" y="211"/>
                    <a:pt x="381" y="211"/>
                  </a:cubicBezTo>
                  <a:cubicBezTo>
                    <a:pt x="411" y="211"/>
                    <a:pt x="442" y="211"/>
                    <a:pt x="471" y="207"/>
                  </a:cubicBezTo>
                  <a:cubicBezTo>
                    <a:pt x="476" y="206"/>
                    <a:pt x="483" y="206"/>
                    <a:pt x="487" y="203"/>
                  </a:cubicBezTo>
                  <a:cubicBezTo>
                    <a:pt x="496" y="195"/>
                    <a:pt x="490" y="171"/>
                    <a:pt x="489" y="161"/>
                  </a:cubicBezTo>
                  <a:cubicBezTo>
                    <a:pt x="485" y="134"/>
                    <a:pt x="492" y="113"/>
                    <a:pt x="501" y="88"/>
                  </a:cubicBezTo>
                  <a:cubicBezTo>
                    <a:pt x="509" y="67"/>
                    <a:pt x="513" y="47"/>
                    <a:pt x="499" y="29"/>
                  </a:cubicBezTo>
                  <a:cubicBezTo>
                    <a:pt x="479" y="4"/>
                    <a:pt x="443" y="5"/>
                    <a:pt x="412" y="5"/>
                  </a:cubicBezTo>
                  <a:cubicBezTo>
                    <a:pt x="404" y="5"/>
                    <a:pt x="397" y="5"/>
                    <a:pt x="390" y="5"/>
                  </a:cubicBezTo>
                  <a:cubicBezTo>
                    <a:pt x="324" y="2"/>
                    <a:pt x="258" y="2"/>
                    <a:pt x="192" y="3"/>
                  </a:cubicBezTo>
                  <a:cubicBezTo>
                    <a:pt x="188" y="3"/>
                    <a:pt x="190" y="7"/>
                    <a:pt x="192" y="7"/>
                  </a:cubicBezTo>
                  <a:cubicBezTo>
                    <a:pt x="252" y="6"/>
                    <a:pt x="311" y="6"/>
                    <a:pt x="371" y="8"/>
                  </a:cubicBezTo>
                  <a:cubicBezTo>
                    <a:pt x="389" y="9"/>
                    <a:pt x="408" y="9"/>
                    <a:pt x="427" y="10"/>
                  </a:cubicBezTo>
                  <a:cubicBezTo>
                    <a:pt x="457" y="12"/>
                    <a:pt x="496" y="12"/>
                    <a:pt x="504" y="49"/>
                  </a:cubicBezTo>
                  <a:cubicBezTo>
                    <a:pt x="508" y="72"/>
                    <a:pt x="491" y="100"/>
                    <a:pt x="485" y="121"/>
                  </a:cubicBezTo>
                  <a:cubicBezTo>
                    <a:pt x="479" y="144"/>
                    <a:pt x="486" y="165"/>
                    <a:pt x="486" y="187"/>
                  </a:cubicBezTo>
                  <a:cubicBezTo>
                    <a:pt x="486" y="203"/>
                    <a:pt x="476" y="203"/>
                    <a:pt x="463" y="204"/>
                  </a:cubicBezTo>
                  <a:cubicBezTo>
                    <a:pt x="448" y="206"/>
                    <a:pt x="433" y="206"/>
                    <a:pt x="418" y="207"/>
                  </a:cubicBezTo>
                  <a:cubicBezTo>
                    <a:pt x="384" y="208"/>
                    <a:pt x="350" y="207"/>
                    <a:pt x="316" y="207"/>
                  </a:cubicBezTo>
                  <a:cubicBezTo>
                    <a:pt x="286" y="207"/>
                    <a:pt x="256" y="205"/>
                    <a:pt x="226" y="205"/>
                  </a:cubicBezTo>
                  <a:cubicBezTo>
                    <a:pt x="170" y="206"/>
                    <a:pt x="115" y="211"/>
                    <a:pt x="60" y="210"/>
                  </a:cubicBezTo>
                  <a:cubicBezTo>
                    <a:pt x="39" y="209"/>
                    <a:pt x="25" y="205"/>
                    <a:pt x="15" y="186"/>
                  </a:cubicBezTo>
                  <a:cubicBezTo>
                    <a:pt x="4" y="168"/>
                    <a:pt x="8" y="157"/>
                    <a:pt x="11" y="138"/>
                  </a:cubicBezTo>
                  <a:cubicBezTo>
                    <a:pt x="17" y="104"/>
                    <a:pt x="11" y="66"/>
                    <a:pt x="27" y="35"/>
                  </a:cubicBezTo>
                  <a:cubicBezTo>
                    <a:pt x="33" y="23"/>
                    <a:pt x="44" y="12"/>
                    <a:pt x="57" y="9"/>
                  </a:cubicBezTo>
                  <a:cubicBezTo>
                    <a:pt x="73" y="6"/>
                    <a:pt x="90" y="6"/>
                    <a:pt x="106" y="6"/>
                  </a:cubicBezTo>
                  <a:cubicBezTo>
                    <a:pt x="120" y="5"/>
                    <a:pt x="134" y="6"/>
                    <a:pt x="148" y="6"/>
                  </a:cubicBezTo>
                  <a:cubicBezTo>
                    <a:pt x="163" y="7"/>
                    <a:pt x="178" y="7"/>
                    <a:pt x="192" y="7"/>
                  </a:cubicBezTo>
                  <a:cubicBezTo>
                    <a:pt x="196" y="7"/>
                    <a:pt x="195" y="3"/>
                    <a:pt x="192"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89" name="Freeform 12"/>
            <p:cNvSpPr/>
            <p:nvPr/>
          </p:nvSpPr>
          <p:spPr bwMode="auto">
            <a:xfrm>
              <a:off x="6120180" y="2497238"/>
              <a:ext cx="4483945" cy="1710224"/>
            </a:xfrm>
            <a:custGeom>
              <a:avLst/>
              <a:gdLst>
                <a:gd name="T0" fmla="*/ 191 w 567"/>
                <a:gd name="T1" fmla="*/ 3 h 216"/>
                <a:gd name="T2" fmla="*/ 147 w 567"/>
                <a:gd name="T3" fmla="*/ 2 h 216"/>
                <a:gd name="T4" fmla="*/ 55 w 567"/>
                <a:gd name="T5" fmla="*/ 5 h 216"/>
                <a:gd name="T6" fmla="*/ 9 w 567"/>
                <a:gd name="T7" fmla="*/ 102 h 216"/>
                <a:gd name="T8" fmla="*/ 4 w 567"/>
                <a:gd name="T9" fmla="*/ 143 h 216"/>
                <a:gd name="T10" fmla="*/ 2 w 567"/>
                <a:gd name="T11" fmla="*/ 168 h 216"/>
                <a:gd name="T12" fmla="*/ 27 w 567"/>
                <a:gd name="T13" fmla="*/ 207 h 216"/>
                <a:gd name="T14" fmla="*/ 68 w 567"/>
                <a:gd name="T15" fmla="*/ 214 h 216"/>
                <a:gd name="T16" fmla="*/ 78 w 567"/>
                <a:gd name="T17" fmla="*/ 214 h 216"/>
                <a:gd name="T18" fmla="*/ 162 w 567"/>
                <a:gd name="T19" fmla="*/ 212 h 216"/>
                <a:gd name="T20" fmla="*/ 307 w 567"/>
                <a:gd name="T21" fmla="*/ 210 h 216"/>
                <a:gd name="T22" fmla="*/ 381 w 567"/>
                <a:gd name="T23" fmla="*/ 210 h 216"/>
                <a:gd name="T24" fmla="*/ 469 w 567"/>
                <a:gd name="T25" fmla="*/ 206 h 216"/>
                <a:gd name="T26" fmla="*/ 510 w 567"/>
                <a:gd name="T27" fmla="*/ 178 h 216"/>
                <a:gd name="T28" fmla="*/ 558 w 567"/>
                <a:gd name="T29" fmla="*/ 117 h 216"/>
                <a:gd name="T30" fmla="*/ 549 w 567"/>
                <a:gd name="T31" fmla="*/ 77 h 216"/>
                <a:gd name="T32" fmla="*/ 499 w 567"/>
                <a:gd name="T33" fmla="*/ 28 h 216"/>
                <a:gd name="T34" fmla="*/ 455 w 567"/>
                <a:gd name="T35" fmla="*/ 8 h 216"/>
                <a:gd name="T36" fmla="*/ 289 w 567"/>
                <a:gd name="T37" fmla="*/ 2 h 216"/>
                <a:gd name="T38" fmla="*/ 191 w 567"/>
                <a:gd name="T39" fmla="*/ 3 h 216"/>
                <a:gd name="T40" fmla="*/ 192 w 567"/>
                <a:gd name="T41" fmla="*/ 6 h 216"/>
                <a:gd name="T42" fmla="*/ 370 w 567"/>
                <a:gd name="T43" fmla="*/ 7 h 216"/>
                <a:gd name="T44" fmla="*/ 427 w 567"/>
                <a:gd name="T45" fmla="*/ 10 h 216"/>
                <a:gd name="T46" fmla="*/ 491 w 567"/>
                <a:gd name="T47" fmla="*/ 26 h 216"/>
                <a:gd name="T48" fmla="*/ 558 w 567"/>
                <a:gd name="T49" fmla="*/ 95 h 216"/>
                <a:gd name="T50" fmla="*/ 530 w 567"/>
                <a:gd name="T51" fmla="*/ 152 h 216"/>
                <a:gd name="T52" fmla="*/ 490 w 567"/>
                <a:gd name="T53" fmla="*/ 191 h 216"/>
                <a:gd name="T54" fmla="*/ 472 w 567"/>
                <a:gd name="T55" fmla="*/ 203 h 216"/>
                <a:gd name="T56" fmla="*/ 429 w 567"/>
                <a:gd name="T57" fmla="*/ 206 h 216"/>
                <a:gd name="T58" fmla="*/ 246 w 567"/>
                <a:gd name="T59" fmla="*/ 205 h 216"/>
                <a:gd name="T60" fmla="*/ 100 w 567"/>
                <a:gd name="T61" fmla="*/ 211 h 216"/>
                <a:gd name="T62" fmla="*/ 19 w 567"/>
                <a:gd name="T63" fmla="*/ 194 h 216"/>
                <a:gd name="T64" fmla="*/ 7 w 567"/>
                <a:gd name="T65" fmla="*/ 168 h 216"/>
                <a:gd name="T66" fmla="*/ 11 w 567"/>
                <a:gd name="T67" fmla="*/ 131 h 216"/>
                <a:gd name="T68" fmla="*/ 62 w 567"/>
                <a:gd name="T69" fmla="*/ 8 h 216"/>
                <a:gd name="T70" fmla="*/ 148 w 567"/>
                <a:gd name="T71" fmla="*/ 5 h 216"/>
                <a:gd name="T72" fmla="*/ 192 w 567"/>
                <a:gd name="T73" fmla="*/ 6 h 216"/>
                <a:gd name="T74" fmla="*/ 191 w 567"/>
                <a:gd name="T75"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7" h="216">
                  <a:moveTo>
                    <a:pt x="191" y="3"/>
                  </a:moveTo>
                  <a:cubicBezTo>
                    <a:pt x="176" y="3"/>
                    <a:pt x="161" y="3"/>
                    <a:pt x="147" y="2"/>
                  </a:cubicBezTo>
                  <a:cubicBezTo>
                    <a:pt x="116" y="1"/>
                    <a:pt x="85" y="0"/>
                    <a:pt x="55" y="5"/>
                  </a:cubicBezTo>
                  <a:cubicBezTo>
                    <a:pt x="13" y="12"/>
                    <a:pt x="11" y="68"/>
                    <a:pt x="9" y="102"/>
                  </a:cubicBezTo>
                  <a:cubicBezTo>
                    <a:pt x="8" y="116"/>
                    <a:pt x="7" y="129"/>
                    <a:pt x="4" y="143"/>
                  </a:cubicBezTo>
                  <a:cubicBezTo>
                    <a:pt x="3" y="153"/>
                    <a:pt x="0" y="159"/>
                    <a:pt x="2" y="168"/>
                  </a:cubicBezTo>
                  <a:cubicBezTo>
                    <a:pt x="5" y="182"/>
                    <a:pt x="14" y="199"/>
                    <a:pt x="27" y="207"/>
                  </a:cubicBezTo>
                  <a:cubicBezTo>
                    <a:pt x="38" y="214"/>
                    <a:pt x="54" y="214"/>
                    <a:pt x="68" y="214"/>
                  </a:cubicBezTo>
                  <a:cubicBezTo>
                    <a:pt x="71" y="214"/>
                    <a:pt x="75" y="213"/>
                    <a:pt x="78" y="214"/>
                  </a:cubicBezTo>
                  <a:cubicBezTo>
                    <a:pt x="106" y="214"/>
                    <a:pt x="134" y="214"/>
                    <a:pt x="162" y="212"/>
                  </a:cubicBezTo>
                  <a:cubicBezTo>
                    <a:pt x="210" y="209"/>
                    <a:pt x="259" y="210"/>
                    <a:pt x="307" y="210"/>
                  </a:cubicBezTo>
                  <a:cubicBezTo>
                    <a:pt x="332" y="210"/>
                    <a:pt x="356" y="211"/>
                    <a:pt x="381" y="210"/>
                  </a:cubicBezTo>
                  <a:cubicBezTo>
                    <a:pt x="410" y="210"/>
                    <a:pt x="440" y="210"/>
                    <a:pt x="469" y="206"/>
                  </a:cubicBezTo>
                  <a:cubicBezTo>
                    <a:pt x="489" y="204"/>
                    <a:pt x="496" y="191"/>
                    <a:pt x="510" y="178"/>
                  </a:cubicBezTo>
                  <a:cubicBezTo>
                    <a:pt x="529" y="161"/>
                    <a:pt x="548" y="141"/>
                    <a:pt x="558" y="117"/>
                  </a:cubicBezTo>
                  <a:cubicBezTo>
                    <a:pt x="567" y="97"/>
                    <a:pt x="563" y="92"/>
                    <a:pt x="549" y="77"/>
                  </a:cubicBezTo>
                  <a:cubicBezTo>
                    <a:pt x="534" y="60"/>
                    <a:pt x="516" y="44"/>
                    <a:pt x="499" y="28"/>
                  </a:cubicBezTo>
                  <a:cubicBezTo>
                    <a:pt x="485" y="15"/>
                    <a:pt x="475" y="10"/>
                    <a:pt x="455" y="8"/>
                  </a:cubicBezTo>
                  <a:cubicBezTo>
                    <a:pt x="400" y="2"/>
                    <a:pt x="344" y="3"/>
                    <a:pt x="289" y="2"/>
                  </a:cubicBezTo>
                  <a:cubicBezTo>
                    <a:pt x="256" y="1"/>
                    <a:pt x="224" y="2"/>
                    <a:pt x="191" y="3"/>
                  </a:cubicBezTo>
                  <a:cubicBezTo>
                    <a:pt x="188" y="3"/>
                    <a:pt x="189" y="6"/>
                    <a:pt x="192" y="6"/>
                  </a:cubicBezTo>
                  <a:cubicBezTo>
                    <a:pt x="251" y="5"/>
                    <a:pt x="311" y="5"/>
                    <a:pt x="370" y="7"/>
                  </a:cubicBezTo>
                  <a:cubicBezTo>
                    <a:pt x="389" y="8"/>
                    <a:pt x="408" y="9"/>
                    <a:pt x="427" y="10"/>
                  </a:cubicBezTo>
                  <a:cubicBezTo>
                    <a:pt x="449" y="10"/>
                    <a:pt x="474" y="9"/>
                    <a:pt x="491" y="26"/>
                  </a:cubicBezTo>
                  <a:cubicBezTo>
                    <a:pt x="513" y="48"/>
                    <a:pt x="542" y="68"/>
                    <a:pt x="558" y="95"/>
                  </a:cubicBezTo>
                  <a:cubicBezTo>
                    <a:pt x="567" y="109"/>
                    <a:pt x="538" y="141"/>
                    <a:pt x="530" y="152"/>
                  </a:cubicBezTo>
                  <a:cubicBezTo>
                    <a:pt x="518" y="166"/>
                    <a:pt x="503" y="178"/>
                    <a:pt x="490" y="191"/>
                  </a:cubicBezTo>
                  <a:cubicBezTo>
                    <a:pt x="483" y="197"/>
                    <a:pt x="481" y="201"/>
                    <a:pt x="472" y="203"/>
                  </a:cubicBezTo>
                  <a:cubicBezTo>
                    <a:pt x="458" y="205"/>
                    <a:pt x="443" y="205"/>
                    <a:pt x="429" y="206"/>
                  </a:cubicBezTo>
                  <a:cubicBezTo>
                    <a:pt x="368" y="209"/>
                    <a:pt x="307" y="206"/>
                    <a:pt x="246" y="205"/>
                  </a:cubicBezTo>
                  <a:cubicBezTo>
                    <a:pt x="197" y="205"/>
                    <a:pt x="149" y="211"/>
                    <a:pt x="100" y="211"/>
                  </a:cubicBezTo>
                  <a:cubicBezTo>
                    <a:pt x="77" y="211"/>
                    <a:pt x="34" y="216"/>
                    <a:pt x="19" y="194"/>
                  </a:cubicBezTo>
                  <a:cubicBezTo>
                    <a:pt x="14" y="186"/>
                    <a:pt x="10" y="177"/>
                    <a:pt x="7" y="168"/>
                  </a:cubicBezTo>
                  <a:cubicBezTo>
                    <a:pt x="3" y="157"/>
                    <a:pt x="10" y="142"/>
                    <a:pt x="11" y="131"/>
                  </a:cubicBezTo>
                  <a:cubicBezTo>
                    <a:pt x="17" y="90"/>
                    <a:pt x="8" y="17"/>
                    <a:pt x="62" y="8"/>
                  </a:cubicBezTo>
                  <a:cubicBezTo>
                    <a:pt x="90" y="3"/>
                    <a:pt x="119" y="4"/>
                    <a:pt x="148" y="5"/>
                  </a:cubicBezTo>
                  <a:cubicBezTo>
                    <a:pt x="162" y="6"/>
                    <a:pt x="177" y="6"/>
                    <a:pt x="192" y="6"/>
                  </a:cubicBezTo>
                  <a:cubicBezTo>
                    <a:pt x="195" y="6"/>
                    <a:pt x="194" y="3"/>
                    <a:pt x="191" y="3"/>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0" name="Freeform 13"/>
            <p:cNvSpPr/>
            <p:nvPr/>
          </p:nvSpPr>
          <p:spPr bwMode="auto">
            <a:xfrm>
              <a:off x="6168086" y="480420"/>
              <a:ext cx="3679134" cy="1758130"/>
            </a:xfrm>
            <a:custGeom>
              <a:avLst/>
              <a:gdLst>
                <a:gd name="T0" fmla="*/ 300 w 465"/>
                <a:gd name="T1" fmla="*/ 17 h 222"/>
                <a:gd name="T2" fmla="*/ 434 w 465"/>
                <a:gd name="T3" fmla="*/ 32 h 222"/>
                <a:gd name="T4" fmla="*/ 447 w 465"/>
                <a:gd name="T5" fmla="*/ 47 h 222"/>
                <a:gd name="T6" fmla="*/ 460 w 465"/>
                <a:gd name="T7" fmla="*/ 95 h 222"/>
                <a:gd name="T8" fmla="*/ 463 w 465"/>
                <a:gd name="T9" fmla="*/ 173 h 222"/>
                <a:gd name="T10" fmla="*/ 443 w 465"/>
                <a:gd name="T11" fmla="*/ 212 h 222"/>
                <a:gd name="T12" fmla="*/ 389 w 465"/>
                <a:gd name="T13" fmla="*/ 218 h 222"/>
                <a:gd name="T14" fmla="*/ 212 w 465"/>
                <a:gd name="T15" fmla="*/ 199 h 222"/>
                <a:gd name="T16" fmla="*/ 12 w 465"/>
                <a:gd name="T17" fmla="*/ 175 h 222"/>
                <a:gd name="T18" fmla="*/ 18 w 465"/>
                <a:gd name="T19" fmla="*/ 123 h 222"/>
                <a:gd name="T20" fmla="*/ 5 w 465"/>
                <a:gd name="T21" fmla="*/ 33 h 222"/>
                <a:gd name="T22" fmla="*/ 24 w 465"/>
                <a:gd name="T23" fmla="*/ 8 h 222"/>
                <a:gd name="T24" fmla="*/ 71 w 465"/>
                <a:gd name="T25" fmla="*/ 1 h 222"/>
                <a:gd name="T26" fmla="*/ 253 w 465"/>
                <a:gd name="T27" fmla="*/ 12 h 222"/>
                <a:gd name="T28" fmla="*/ 300 w 465"/>
                <a:gd name="T29"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5" h="222">
                  <a:moveTo>
                    <a:pt x="300" y="17"/>
                  </a:moveTo>
                  <a:cubicBezTo>
                    <a:pt x="338" y="21"/>
                    <a:pt x="401" y="20"/>
                    <a:pt x="434" y="32"/>
                  </a:cubicBezTo>
                  <a:cubicBezTo>
                    <a:pt x="445" y="36"/>
                    <a:pt x="442" y="41"/>
                    <a:pt x="447" y="47"/>
                  </a:cubicBezTo>
                  <a:cubicBezTo>
                    <a:pt x="459" y="61"/>
                    <a:pt x="459" y="78"/>
                    <a:pt x="460" y="95"/>
                  </a:cubicBezTo>
                  <a:cubicBezTo>
                    <a:pt x="461" y="122"/>
                    <a:pt x="457" y="147"/>
                    <a:pt x="463" y="173"/>
                  </a:cubicBezTo>
                  <a:cubicBezTo>
                    <a:pt x="465" y="183"/>
                    <a:pt x="450" y="204"/>
                    <a:pt x="443" y="212"/>
                  </a:cubicBezTo>
                  <a:cubicBezTo>
                    <a:pt x="433" y="222"/>
                    <a:pt x="410" y="219"/>
                    <a:pt x="389" y="218"/>
                  </a:cubicBezTo>
                  <a:cubicBezTo>
                    <a:pt x="322" y="215"/>
                    <a:pt x="280" y="202"/>
                    <a:pt x="212" y="199"/>
                  </a:cubicBezTo>
                  <a:cubicBezTo>
                    <a:pt x="192" y="198"/>
                    <a:pt x="17" y="187"/>
                    <a:pt x="12" y="175"/>
                  </a:cubicBezTo>
                  <a:cubicBezTo>
                    <a:pt x="7" y="163"/>
                    <a:pt x="16" y="135"/>
                    <a:pt x="18" y="123"/>
                  </a:cubicBezTo>
                  <a:cubicBezTo>
                    <a:pt x="21" y="95"/>
                    <a:pt x="0" y="60"/>
                    <a:pt x="5" y="33"/>
                  </a:cubicBezTo>
                  <a:cubicBezTo>
                    <a:pt x="7" y="22"/>
                    <a:pt x="14" y="17"/>
                    <a:pt x="24" y="8"/>
                  </a:cubicBezTo>
                  <a:cubicBezTo>
                    <a:pt x="31" y="0"/>
                    <a:pt x="54" y="0"/>
                    <a:pt x="71" y="1"/>
                  </a:cubicBezTo>
                  <a:cubicBezTo>
                    <a:pt x="121" y="3"/>
                    <a:pt x="233" y="8"/>
                    <a:pt x="253" y="12"/>
                  </a:cubicBezTo>
                  <a:cubicBezTo>
                    <a:pt x="300" y="17"/>
                    <a:pt x="300" y="17"/>
                    <a:pt x="30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1" name="Freeform 14"/>
            <p:cNvSpPr/>
            <p:nvPr/>
          </p:nvSpPr>
          <p:spPr bwMode="auto">
            <a:xfrm>
              <a:off x="6005207" y="456468"/>
              <a:ext cx="3856386" cy="1829986"/>
            </a:xfrm>
            <a:custGeom>
              <a:avLst/>
              <a:gdLst>
                <a:gd name="T0" fmla="*/ 320 w 488"/>
                <a:gd name="T1" fmla="*/ 21 h 231"/>
                <a:gd name="T2" fmla="*/ 386 w 488"/>
                <a:gd name="T3" fmla="*/ 26 h 231"/>
                <a:gd name="T4" fmla="*/ 464 w 488"/>
                <a:gd name="T5" fmla="*/ 47 h 231"/>
                <a:gd name="T6" fmla="*/ 473 w 488"/>
                <a:gd name="T7" fmla="*/ 62 h 231"/>
                <a:gd name="T8" fmla="*/ 478 w 488"/>
                <a:gd name="T9" fmla="*/ 85 h 231"/>
                <a:gd name="T10" fmla="*/ 478 w 488"/>
                <a:gd name="T11" fmla="*/ 127 h 231"/>
                <a:gd name="T12" fmla="*/ 480 w 488"/>
                <a:gd name="T13" fmla="*/ 169 h 231"/>
                <a:gd name="T14" fmla="*/ 467 w 488"/>
                <a:gd name="T15" fmla="*/ 208 h 231"/>
                <a:gd name="T16" fmla="*/ 374 w 488"/>
                <a:gd name="T17" fmla="*/ 216 h 231"/>
                <a:gd name="T18" fmla="*/ 290 w 488"/>
                <a:gd name="T19" fmla="*/ 205 h 231"/>
                <a:gd name="T20" fmla="*/ 193 w 488"/>
                <a:gd name="T21" fmla="*/ 198 h 231"/>
                <a:gd name="T22" fmla="*/ 91 w 488"/>
                <a:gd name="T23" fmla="*/ 189 h 231"/>
                <a:gd name="T24" fmla="*/ 49 w 488"/>
                <a:gd name="T25" fmla="*/ 182 h 231"/>
                <a:gd name="T26" fmla="*/ 37 w 488"/>
                <a:gd name="T27" fmla="*/ 179 h 231"/>
                <a:gd name="T28" fmla="*/ 37 w 488"/>
                <a:gd name="T29" fmla="*/ 144 h 231"/>
                <a:gd name="T30" fmla="*/ 36 w 488"/>
                <a:gd name="T31" fmla="*/ 86 h 231"/>
                <a:gd name="T32" fmla="*/ 60 w 488"/>
                <a:gd name="T33" fmla="*/ 7 h 231"/>
                <a:gd name="T34" fmla="*/ 120 w 488"/>
                <a:gd name="T35" fmla="*/ 7 h 231"/>
                <a:gd name="T36" fmla="*/ 186 w 488"/>
                <a:gd name="T37" fmla="*/ 10 h 231"/>
                <a:gd name="T38" fmla="*/ 320 w 488"/>
                <a:gd name="T39" fmla="*/ 21 h 231"/>
                <a:gd name="T40" fmla="*/ 321 w 488"/>
                <a:gd name="T41" fmla="*/ 18 h 231"/>
                <a:gd name="T42" fmla="*/ 140 w 488"/>
                <a:gd name="T43" fmla="*/ 4 h 231"/>
                <a:gd name="T44" fmla="*/ 87 w 488"/>
                <a:gd name="T45" fmla="*/ 2 h 231"/>
                <a:gd name="T46" fmla="*/ 43 w 488"/>
                <a:gd name="T47" fmla="*/ 10 h 231"/>
                <a:gd name="T48" fmla="*/ 36 w 488"/>
                <a:gd name="T49" fmla="*/ 129 h 231"/>
                <a:gd name="T50" fmla="*/ 31 w 488"/>
                <a:gd name="T51" fmla="*/ 179 h 231"/>
                <a:gd name="T52" fmla="*/ 45 w 488"/>
                <a:gd name="T53" fmla="*/ 185 h 231"/>
                <a:gd name="T54" fmla="*/ 131 w 488"/>
                <a:gd name="T55" fmla="*/ 197 h 231"/>
                <a:gd name="T56" fmla="*/ 222 w 488"/>
                <a:gd name="T57" fmla="*/ 203 h 231"/>
                <a:gd name="T58" fmla="*/ 353 w 488"/>
                <a:gd name="T59" fmla="*/ 218 h 231"/>
                <a:gd name="T60" fmla="*/ 429 w 488"/>
                <a:gd name="T61" fmla="*/ 224 h 231"/>
                <a:gd name="T62" fmla="*/ 466 w 488"/>
                <a:gd name="T63" fmla="*/ 216 h 231"/>
                <a:gd name="T64" fmla="*/ 486 w 488"/>
                <a:gd name="T65" fmla="*/ 180 h 231"/>
                <a:gd name="T66" fmla="*/ 484 w 488"/>
                <a:gd name="T67" fmla="*/ 155 h 231"/>
                <a:gd name="T68" fmla="*/ 483 w 488"/>
                <a:gd name="T69" fmla="*/ 112 h 231"/>
                <a:gd name="T70" fmla="*/ 471 w 488"/>
                <a:gd name="T71" fmla="*/ 49 h 231"/>
                <a:gd name="T72" fmla="*/ 443 w 488"/>
                <a:gd name="T73" fmla="*/ 29 h 231"/>
                <a:gd name="T74" fmla="*/ 321 w 488"/>
                <a:gd name="T75" fmla="*/ 18 h 231"/>
                <a:gd name="T76" fmla="*/ 320 w 488"/>
                <a:gd name="T77" fmla="*/ 2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8" h="231">
                  <a:moveTo>
                    <a:pt x="320" y="21"/>
                  </a:moveTo>
                  <a:cubicBezTo>
                    <a:pt x="342" y="24"/>
                    <a:pt x="364" y="24"/>
                    <a:pt x="386" y="26"/>
                  </a:cubicBezTo>
                  <a:cubicBezTo>
                    <a:pt x="406" y="27"/>
                    <a:pt x="455" y="26"/>
                    <a:pt x="464" y="47"/>
                  </a:cubicBezTo>
                  <a:cubicBezTo>
                    <a:pt x="466" y="52"/>
                    <a:pt x="470" y="57"/>
                    <a:pt x="473" y="62"/>
                  </a:cubicBezTo>
                  <a:cubicBezTo>
                    <a:pt x="476" y="69"/>
                    <a:pt x="477" y="78"/>
                    <a:pt x="478" y="85"/>
                  </a:cubicBezTo>
                  <a:cubicBezTo>
                    <a:pt x="479" y="99"/>
                    <a:pt x="479" y="113"/>
                    <a:pt x="478" y="127"/>
                  </a:cubicBezTo>
                  <a:cubicBezTo>
                    <a:pt x="478" y="141"/>
                    <a:pt x="478" y="155"/>
                    <a:pt x="480" y="169"/>
                  </a:cubicBezTo>
                  <a:cubicBezTo>
                    <a:pt x="482" y="185"/>
                    <a:pt x="476" y="196"/>
                    <a:pt x="467" y="208"/>
                  </a:cubicBezTo>
                  <a:cubicBezTo>
                    <a:pt x="450" y="231"/>
                    <a:pt x="398" y="219"/>
                    <a:pt x="374" y="216"/>
                  </a:cubicBezTo>
                  <a:cubicBezTo>
                    <a:pt x="346" y="214"/>
                    <a:pt x="318" y="209"/>
                    <a:pt x="290" y="205"/>
                  </a:cubicBezTo>
                  <a:cubicBezTo>
                    <a:pt x="258" y="201"/>
                    <a:pt x="225" y="200"/>
                    <a:pt x="193" y="198"/>
                  </a:cubicBezTo>
                  <a:cubicBezTo>
                    <a:pt x="159" y="195"/>
                    <a:pt x="125" y="193"/>
                    <a:pt x="91" y="189"/>
                  </a:cubicBezTo>
                  <a:cubicBezTo>
                    <a:pt x="77" y="187"/>
                    <a:pt x="63" y="185"/>
                    <a:pt x="49" y="182"/>
                  </a:cubicBezTo>
                  <a:cubicBezTo>
                    <a:pt x="45" y="182"/>
                    <a:pt x="41" y="181"/>
                    <a:pt x="37" y="179"/>
                  </a:cubicBezTo>
                  <a:cubicBezTo>
                    <a:pt x="29" y="175"/>
                    <a:pt x="36" y="151"/>
                    <a:pt x="37" y="144"/>
                  </a:cubicBezTo>
                  <a:cubicBezTo>
                    <a:pt x="42" y="123"/>
                    <a:pt x="41" y="107"/>
                    <a:pt x="36" y="86"/>
                  </a:cubicBezTo>
                  <a:cubicBezTo>
                    <a:pt x="28" y="57"/>
                    <a:pt x="19" y="15"/>
                    <a:pt x="60" y="7"/>
                  </a:cubicBezTo>
                  <a:cubicBezTo>
                    <a:pt x="79" y="3"/>
                    <a:pt x="101" y="6"/>
                    <a:pt x="120" y="7"/>
                  </a:cubicBezTo>
                  <a:cubicBezTo>
                    <a:pt x="142" y="8"/>
                    <a:pt x="164" y="9"/>
                    <a:pt x="186" y="10"/>
                  </a:cubicBezTo>
                  <a:cubicBezTo>
                    <a:pt x="231" y="13"/>
                    <a:pt x="276" y="17"/>
                    <a:pt x="320" y="21"/>
                  </a:cubicBezTo>
                  <a:cubicBezTo>
                    <a:pt x="323" y="22"/>
                    <a:pt x="325" y="18"/>
                    <a:pt x="321" y="18"/>
                  </a:cubicBezTo>
                  <a:cubicBezTo>
                    <a:pt x="261" y="12"/>
                    <a:pt x="201" y="7"/>
                    <a:pt x="140" y="4"/>
                  </a:cubicBezTo>
                  <a:cubicBezTo>
                    <a:pt x="123" y="3"/>
                    <a:pt x="105" y="3"/>
                    <a:pt x="87" y="2"/>
                  </a:cubicBezTo>
                  <a:cubicBezTo>
                    <a:pt x="73" y="1"/>
                    <a:pt x="55" y="0"/>
                    <a:pt x="43" y="10"/>
                  </a:cubicBezTo>
                  <a:cubicBezTo>
                    <a:pt x="0" y="41"/>
                    <a:pt x="42" y="88"/>
                    <a:pt x="36" y="129"/>
                  </a:cubicBezTo>
                  <a:cubicBezTo>
                    <a:pt x="34" y="142"/>
                    <a:pt x="23" y="166"/>
                    <a:pt x="31" y="179"/>
                  </a:cubicBezTo>
                  <a:cubicBezTo>
                    <a:pt x="33" y="183"/>
                    <a:pt x="40" y="184"/>
                    <a:pt x="45" y="185"/>
                  </a:cubicBezTo>
                  <a:cubicBezTo>
                    <a:pt x="73" y="192"/>
                    <a:pt x="103" y="194"/>
                    <a:pt x="131" y="197"/>
                  </a:cubicBezTo>
                  <a:cubicBezTo>
                    <a:pt x="161" y="199"/>
                    <a:pt x="191" y="202"/>
                    <a:pt x="222" y="203"/>
                  </a:cubicBezTo>
                  <a:cubicBezTo>
                    <a:pt x="266" y="206"/>
                    <a:pt x="309" y="212"/>
                    <a:pt x="353" y="218"/>
                  </a:cubicBezTo>
                  <a:cubicBezTo>
                    <a:pt x="378" y="221"/>
                    <a:pt x="403" y="223"/>
                    <a:pt x="429" y="224"/>
                  </a:cubicBezTo>
                  <a:cubicBezTo>
                    <a:pt x="442" y="225"/>
                    <a:pt x="455" y="225"/>
                    <a:pt x="466" y="216"/>
                  </a:cubicBezTo>
                  <a:cubicBezTo>
                    <a:pt x="476" y="208"/>
                    <a:pt x="484" y="192"/>
                    <a:pt x="486" y="180"/>
                  </a:cubicBezTo>
                  <a:cubicBezTo>
                    <a:pt x="488" y="172"/>
                    <a:pt x="484" y="162"/>
                    <a:pt x="484" y="155"/>
                  </a:cubicBezTo>
                  <a:cubicBezTo>
                    <a:pt x="482" y="141"/>
                    <a:pt x="483" y="126"/>
                    <a:pt x="483" y="112"/>
                  </a:cubicBezTo>
                  <a:cubicBezTo>
                    <a:pt x="484" y="90"/>
                    <a:pt x="484" y="68"/>
                    <a:pt x="471" y="49"/>
                  </a:cubicBezTo>
                  <a:cubicBezTo>
                    <a:pt x="462" y="37"/>
                    <a:pt x="459" y="33"/>
                    <a:pt x="443" y="29"/>
                  </a:cubicBezTo>
                  <a:cubicBezTo>
                    <a:pt x="404" y="19"/>
                    <a:pt x="362" y="22"/>
                    <a:pt x="321" y="18"/>
                  </a:cubicBezTo>
                  <a:cubicBezTo>
                    <a:pt x="318" y="17"/>
                    <a:pt x="317" y="21"/>
                    <a:pt x="320" y="21"/>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2" name="Freeform 15"/>
            <p:cNvSpPr/>
            <p:nvPr/>
          </p:nvSpPr>
          <p:spPr bwMode="auto">
            <a:xfrm>
              <a:off x="5617175" y="585811"/>
              <a:ext cx="4100702" cy="1753337"/>
            </a:xfrm>
            <a:custGeom>
              <a:avLst/>
              <a:gdLst>
                <a:gd name="T0" fmla="*/ 354 w 519"/>
                <a:gd name="T1" fmla="*/ 17 h 222"/>
                <a:gd name="T2" fmla="*/ 488 w 519"/>
                <a:gd name="T3" fmla="*/ 32 h 222"/>
                <a:gd name="T4" fmla="*/ 502 w 519"/>
                <a:gd name="T5" fmla="*/ 47 h 222"/>
                <a:gd name="T6" fmla="*/ 514 w 519"/>
                <a:gd name="T7" fmla="*/ 95 h 222"/>
                <a:gd name="T8" fmla="*/ 517 w 519"/>
                <a:gd name="T9" fmla="*/ 174 h 222"/>
                <a:gd name="T10" fmla="*/ 497 w 519"/>
                <a:gd name="T11" fmla="*/ 212 h 222"/>
                <a:gd name="T12" fmla="*/ 444 w 519"/>
                <a:gd name="T13" fmla="*/ 218 h 222"/>
                <a:gd name="T14" fmla="*/ 267 w 519"/>
                <a:gd name="T15" fmla="*/ 199 h 222"/>
                <a:gd name="T16" fmla="*/ 66 w 519"/>
                <a:gd name="T17" fmla="*/ 175 h 222"/>
                <a:gd name="T18" fmla="*/ 3 w 519"/>
                <a:gd name="T19" fmla="*/ 77 h 222"/>
                <a:gd name="T20" fmla="*/ 78 w 519"/>
                <a:gd name="T21" fmla="*/ 8 h 222"/>
                <a:gd name="T22" fmla="*/ 125 w 519"/>
                <a:gd name="T23" fmla="*/ 1 h 222"/>
                <a:gd name="T24" fmla="*/ 307 w 519"/>
                <a:gd name="T25" fmla="*/ 12 h 222"/>
                <a:gd name="T26" fmla="*/ 354 w 519"/>
                <a:gd name="T27" fmla="*/ 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9" h="222">
                  <a:moveTo>
                    <a:pt x="354" y="17"/>
                  </a:moveTo>
                  <a:cubicBezTo>
                    <a:pt x="392" y="21"/>
                    <a:pt x="455" y="20"/>
                    <a:pt x="488" y="32"/>
                  </a:cubicBezTo>
                  <a:cubicBezTo>
                    <a:pt x="500" y="36"/>
                    <a:pt x="497" y="41"/>
                    <a:pt x="502" y="47"/>
                  </a:cubicBezTo>
                  <a:cubicBezTo>
                    <a:pt x="513" y="61"/>
                    <a:pt x="513" y="78"/>
                    <a:pt x="514" y="95"/>
                  </a:cubicBezTo>
                  <a:cubicBezTo>
                    <a:pt x="515" y="122"/>
                    <a:pt x="512" y="147"/>
                    <a:pt x="517" y="174"/>
                  </a:cubicBezTo>
                  <a:cubicBezTo>
                    <a:pt x="519" y="183"/>
                    <a:pt x="505" y="205"/>
                    <a:pt x="497" y="212"/>
                  </a:cubicBezTo>
                  <a:cubicBezTo>
                    <a:pt x="487" y="222"/>
                    <a:pt x="464" y="219"/>
                    <a:pt x="444" y="218"/>
                  </a:cubicBezTo>
                  <a:cubicBezTo>
                    <a:pt x="376" y="215"/>
                    <a:pt x="334" y="202"/>
                    <a:pt x="267" y="199"/>
                  </a:cubicBezTo>
                  <a:cubicBezTo>
                    <a:pt x="246" y="198"/>
                    <a:pt x="72" y="188"/>
                    <a:pt x="66" y="175"/>
                  </a:cubicBezTo>
                  <a:cubicBezTo>
                    <a:pt x="62" y="164"/>
                    <a:pt x="14" y="128"/>
                    <a:pt x="3" y="77"/>
                  </a:cubicBezTo>
                  <a:cubicBezTo>
                    <a:pt x="0" y="66"/>
                    <a:pt x="69" y="17"/>
                    <a:pt x="78" y="8"/>
                  </a:cubicBezTo>
                  <a:cubicBezTo>
                    <a:pt x="86" y="0"/>
                    <a:pt x="109" y="1"/>
                    <a:pt x="125" y="1"/>
                  </a:cubicBezTo>
                  <a:cubicBezTo>
                    <a:pt x="175" y="3"/>
                    <a:pt x="288" y="8"/>
                    <a:pt x="307" y="12"/>
                  </a:cubicBezTo>
                  <a:cubicBezTo>
                    <a:pt x="354" y="17"/>
                    <a:pt x="354" y="17"/>
                    <a:pt x="354" y="17"/>
                  </a:cubicBezTo>
                </a:path>
              </a:pathLst>
            </a:custGeom>
            <a:solidFill>
              <a:srgbClr val="FFE3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sp>
          <p:nvSpPr>
            <p:cNvPr id="93" name="Freeform 16"/>
            <p:cNvSpPr/>
            <p:nvPr/>
          </p:nvSpPr>
          <p:spPr bwMode="auto">
            <a:xfrm>
              <a:off x="5607594" y="528325"/>
              <a:ext cx="4143818" cy="1806035"/>
            </a:xfrm>
            <a:custGeom>
              <a:avLst/>
              <a:gdLst>
                <a:gd name="T0" fmla="*/ 356 w 524"/>
                <a:gd name="T1" fmla="*/ 24 h 228"/>
                <a:gd name="T2" fmla="*/ 416 w 524"/>
                <a:gd name="T3" fmla="*/ 28 h 228"/>
                <a:gd name="T4" fmla="*/ 474 w 524"/>
                <a:gd name="T5" fmla="*/ 35 h 228"/>
                <a:gd name="T6" fmla="*/ 507 w 524"/>
                <a:gd name="T7" fmla="*/ 65 h 228"/>
                <a:gd name="T8" fmla="*/ 513 w 524"/>
                <a:gd name="T9" fmla="*/ 145 h 228"/>
                <a:gd name="T10" fmla="*/ 516 w 524"/>
                <a:gd name="T11" fmla="*/ 183 h 228"/>
                <a:gd name="T12" fmla="*/ 501 w 524"/>
                <a:gd name="T13" fmla="*/ 213 h 228"/>
                <a:gd name="T14" fmla="*/ 456 w 524"/>
                <a:gd name="T15" fmla="*/ 226 h 228"/>
                <a:gd name="T16" fmla="*/ 401 w 524"/>
                <a:gd name="T17" fmla="*/ 221 h 228"/>
                <a:gd name="T18" fmla="*/ 318 w 524"/>
                <a:gd name="T19" fmla="*/ 210 h 228"/>
                <a:gd name="T20" fmla="*/ 229 w 524"/>
                <a:gd name="T21" fmla="*/ 204 h 228"/>
                <a:gd name="T22" fmla="*/ 121 w 524"/>
                <a:gd name="T23" fmla="*/ 194 h 228"/>
                <a:gd name="T24" fmla="*/ 77 w 524"/>
                <a:gd name="T25" fmla="*/ 186 h 228"/>
                <a:gd name="T26" fmla="*/ 59 w 524"/>
                <a:gd name="T27" fmla="*/ 169 h 228"/>
                <a:gd name="T28" fmla="*/ 21 w 524"/>
                <a:gd name="T29" fmla="*/ 121 h 228"/>
                <a:gd name="T30" fmla="*/ 11 w 524"/>
                <a:gd name="T31" fmla="*/ 74 h 228"/>
                <a:gd name="T32" fmla="*/ 81 w 524"/>
                <a:gd name="T33" fmla="*/ 16 h 228"/>
                <a:gd name="T34" fmla="*/ 166 w 524"/>
                <a:gd name="T35" fmla="*/ 10 h 228"/>
                <a:gd name="T36" fmla="*/ 252 w 524"/>
                <a:gd name="T37" fmla="*/ 15 h 228"/>
                <a:gd name="T38" fmla="*/ 356 w 524"/>
                <a:gd name="T39" fmla="*/ 24 h 228"/>
                <a:gd name="T40" fmla="*/ 355 w 524"/>
                <a:gd name="T41" fmla="*/ 23 h 228"/>
                <a:gd name="T42" fmla="*/ 188 w 524"/>
                <a:gd name="T43" fmla="*/ 11 h 228"/>
                <a:gd name="T44" fmla="*/ 83 w 524"/>
                <a:gd name="T45" fmla="*/ 11 h 228"/>
                <a:gd name="T46" fmla="*/ 58 w 524"/>
                <a:gd name="T47" fmla="*/ 30 h 228"/>
                <a:gd name="T48" fmla="*/ 16 w 524"/>
                <a:gd name="T49" fmla="*/ 64 h 228"/>
                <a:gd name="T50" fmla="*/ 4 w 524"/>
                <a:gd name="T51" fmla="*/ 95 h 228"/>
                <a:gd name="T52" fmla="*/ 40 w 524"/>
                <a:gd name="T53" fmla="*/ 153 h 228"/>
                <a:gd name="T54" fmla="*/ 79 w 524"/>
                <a:gd name="T55" fmla="*/ 188 h 228"/>
                <a:gd name="T56" fmla="*/ 247 w 524"/>
                <a:gd name="T57" fmla="*/ 206 h 228"/>
                <a:gd name="T58" fmla="*/ 401 w 524"/>
                <a:gd name="T59" fmla="*/ 222 h 228"/>
                <a:gd name="T60" fmla="*/ 477 w 524"/>
                <a:gd name="T61" fmla="*/ 227 h 228"/>
                <a:gd name="T62" fmla="*/ 519 w 524"/>
                <a:gd name="T63" fmla="*/ 192 h 228"/>
                <a:gd name="T64" fmla="*/ 518 w 524"/>
                <a:gd name="T65" fmla="*/ 152 h 228"/>
                <a:gd name="T66" fmla="*/ 518 w 524"/>
                <a:gd name="T67" fmla="*/ 102 h 228"/>
                <a:gd name="T68" fmla="*/ 509 w 524"/>
                <a:gd name="T69" fmla="*/ 60 h 228"/>
                <a:gd name="T70" fmla="*/ 491 w 524"/>
                <a:gd name="T71" fmla="*/ 39 h 228"/>
                <a:gd name="T72" fmla="*/ 355 w 524"/>
                <a:gd name="T73" fmla="*/ 23 h 228"/>
                <a:gd name="T74" fmla="*/ 356 w 524"/>
                <a:gd name="T75" fmla="*/ 2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4" h="228">
                  <a:moveTo>
                    <a:pt x="356" y="24"/>
                  </a:moveTo>
                  <a:cubicBezTo>
                    <a:pt x="376" y="26"/>
                    <a:pt x="396" y="27"/>
                    <a:pt x="416" y="28"/>
                  </a:cubicBezTo>
                  <a:cubicBezTo>
                    <a:pt x="436" y="29"/>
                    <a:pt x="455" y="31"/>
                    <a:pt x="474" y="35"/>
                  </a:cubicBezTo>
                  <a:cubicBezTo>
                    <a:pt x="493" y="39"/>
                    <a:pt x="499" y="49"/>
                    <a:pt x="507" y="65"/>
                  </a:cubicBezTo>
                  <a:cubicBezTo>
                    <a:pt x="518" y="87"/>
                    <a:pt x="513" y="121"/>
                    <a:pt x="513" y="145"/>
                  </a:cubicBezTo>
                  <a:cubicBezTo>
                    <a:pt x="512" y="158"/>
                    <a:pt x="515" y="170"/>
                    <a:pt x="516" y="183"/>
                  </a:cubicBezTo>
                  <a:cubicBezTo>
                    <a:pt x="516" y="193"/>
                    <a:pt x="506" y="205"/>
                    <a:pt x="501" y="213"/>
                  </a:cubicBezTo>
                  <a:cubicBezTo>
                    <a:pt x="490" y="228"/>
                    <a:pt x="473" y="227"/>
                    <a:pt x="456" y="226"/>
                  </a:cubicBezTo>
                  <a:cubicBezTo>
                    <a:pt x="438" y="225"/>
                    <a:pt x="419" y="223"/>
                    <a:pt x="401" y="221"/>
                  </a:cubicBezTo>
                  <a:cubicBezTo>
                    <a:pt x="373" y="218"/>
                    <a:pt x="346" y="213"/>
                    <a:pt x="318" y="210"/>
                  </a:cubicBezTo>
                  <a:cubicBezTo>
                    <a:pt x="288" y="206"/>
                    <a:pt x="259" y="206"/>
                    <a:pt x="229" y="204"/>
                  </a:cubicBezTo>
                  <a:cubicBezTo>
                    <a:pt x="193" y="201"/>
                    <a:pt x="157" y="198"/>
                    <a:pt x="121" y="194"/>
                  </a:cubicBezTo>
                  <a:cubicBezTo>
                    <a:pt x="106" y="192"/>
                    <a:pt x="91" y="191"/>
                    <a:pt x="77" y="186"/>
                  </a:cubicBezTo>
                  <a:cubicBezTo>
                    <a:pt x="69" y="184"/>
                    <a:pt x="64" y="175"/>
                    <a:pt x="59" y="169"/>
                  </a:cubicBezTo>
                  <a:cubicBezTo>
                    <a:pt x="45" y="154"/>
                    <a:pt x="31" y="138"/>
                    <a:pt x="21" y="121"/>
                  </a:cubicBezTo>
                  <a:cubicBezTo>
                    <a:pt x="13" y="108"/>
                    <a:pt x="0" y="88"/>
                    <a:pt x="11" y="74"/>
                  </a:cubicBezTo>
                  <a:cubicBezTo>
                    <a:pt x="31" y="51"/>
                    <a:pt x="58" y="36"/>
                    <a:pt x="81" y="16"/>
                  </a:cubicBezTo>
                  <a:cubicBezTo>
                    <a:pt x="99" y="0"/>
                    <a:pt x="142" y="9"/>
                    <a:pt x="166" y="10"/>
                  </a:cubicBezTo>
                  <a:cubicBezTo>
                    <a:pt x="195" y="12"/>
                    <a:pt x="223" y="13"/>
                    <a:pt x="252" y="15"/>
                  </a:cubicBezTo>
                  <a:cubicBezTo>
                    <a:pt x="287" y="17"/>
                    <a:pt x="321" y="21"/>
                    <a:pt x="356" y="24"/>
                  </a:cubicBezTo>
                  <a:cubicBezTo>
                    <a:pt x="359" y="24"/>
                    <a:pt x="356" y="24"/>
                    <a:pt x="355" y="23"/>
                  </a:cubicBezTo>
                  <a:cubicBezTo>
                    <a:pt x="299" y="18"/>
                    <a:pt x="244" y="13"/>
                    <a:pt x="188" y="11"/>
                  </a:cubicBezTo>
                  <a:cubicBezTo>
                    <a:pt x="155" y="9"/>
                    <a:pt x="115" y="1"/>
                    <a:pt x="83" y="11"/>
                  </a:cubicBezTo>
                  <a:cubicBezTo>
                    <a:pt x="74" y="14"/>
                    <a:pt x="65" y="24"/>
                    <a:pt x="58" y="30"/>
                  </a:cubicBezTo>
                  <a:cubicBezTo>
                    <a:pt x="43" y="41"/>
                    <a:pt x="29" y="52"/>
                    <a:pt x="16" y="64"/>
                  </a:cubicBezTo>
                  <a:cubicBezTo>
                    <a:pt x="4" y="75"/>
                    <a:pt x="0" y="79"/>
                    <a:pt x="4" y="95"/>
                  </a:cubicBezTo>
                  <a:cubicBezTo>
                    <a:pt x="11" y="117"/>
                    <a:pt x="25" y="136"/>
                    <a:pt x="40" y="153"/>
                  </a:cubicBezTo>
                  <a:cubicBezTo>
                    <a:pt x="52" y="167"/>
                    <a:pt x="61" y="184"/>
                    <a:pt x="79" y="188"/>
                  </a:cubicBezTo>
                  <a:cubicBezTo>
                    <a:pt x="133" y="201"/>
                    <a:pt x="192" y="202"/>
                    <a:pt x="247" y="206"/>
                  </a:cubicBezTo>
                  <a:cubicBezTo>
                    <a:pt x="299" y="209"/>
                    <a:pt x="350" y="216"/>
                    <a:pt x="401" y="222"/>
                  </a:cubicBezTo>
                  <a:cubicBezTo>
                    <a:pt x="426" y="225"/>
                    <a:pt x="452" y="227"/>
                    <a:pt x="477" y="227"/>
                  </a:cubicBezTo>
                  <a:cubicBezTo>
                    <a:pt x="499" y="227"/>
                    <a:pt x="510" y="211"/>
                    <a:pt x="519" y="192"/>
                  </a:cubicBezTo>
                  <a:cubicBezTo>
                    <a:pt x="524" y="180"/>
                    <a:pt x="518" y="165"/>
                    <a:pt x="518" y="152"/>
                  </a:cubicBezTo>
                  <a:cubicBezTo>
                    <a:pt x="517" y="136"/>
                    <a:pt x="518" y="119"/>
                    <a:pt x="518" y="102"/>
                  </a:cubicBezTo>
                  <a:cubicBezTo>
                    <a:pt x="517" y="87"/>
                    <a:pt x="516" y="73"/>
                    <a:pt x="509" y="60"/>
                  </a:cubicBezTo>
                  <a:cubicBezTo>
                    <a:pt x="505" y="52"/>
                    <a:pt x="500" y="42"/>
                    <a:pt x="491" y="39"/>
                  </a:cubicBezTo>
                  <a:cubicBezTo>
                    <a:pt x="448" y="24"/>
                    <a:pt x="400" y="28"/>
                    <a:pt x="355" y="23"/>
                  </a:cubicBezTo>
                  <a:cubicBezTo>
                    <a:pt x="351" y="23"/>
                    <a:pt x="354" y="24"/>
                    <a:pt x="356" y="24"/>
                  </a:cubicBezTo>
                </a:path>
              </a:pathLst>
            </a:custGeom>
            <a:solidFill>
              <a:srgbClr val="4932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icrosoft YaHei UI" panose="020B0503020204020204" pitchFamily="34" charset="-122"/>
                <a:ea typeface="Microsoft YaHei UI" panose="020B0503020204020204" pitchFamily="34" charset="-122"/>
              </a:endParaRPr>
            </a:p>
          </p:txBody>
        </p:sp>
      </p:grpSp>
      <p:sp>
        <p:nvSpPr>
          <p:cNvPr id="94" name="PA_库_文本框 207"/>
          <p:cNvSpPr txBox="1"/>
          <p:nvPr>
            <p:custDataLst>
              <p:tags r:id="rId2"/>
            </p:custDataLst>
          </p:nvPr>
        </p:nvSpPr>
        <p:spPr>
          <a:xfrm rot="741356">
            <a:off x="1006545" y="3212694"/>
            <a:ext cx="3651597" cy="830997"/>
          </a:xfrm>
          <a:prstGeom prst="rect">
            <a:avLst/>
          </a:prstGeom>
          <a:noFill/>
        </p:spPr>
        <p:txBody>
          <a:bodyPr wrap="square" rtlCol="0">
            <a:spAutoFit/>
          </a:bodyPr>
          <a:lstStyle/>
          <a:p>
            <a:pPr algn="ctr"/>
            <a:r>
              <a:rPr lang="en-US" altLang="zh-CN" sz="4800" b="1" dirty="0">
                <a:solidFill>
                  <a:schemeClr val="accent1"/>
                </a:solidFill>
                <a:latin typeface="Microsoft YaHei UI" panose="020B0503020204020204" pitchFamily="34" charset="-122"/>
                <a:ea typeface="Microsoft YaHei UI" panose="020B0503020204020204" pitchFamily="34" charset="-122"/>
              </a:rPr>
              <a:t>CONTENT</a:t>
            </a:r>
            <a:endParaRPr lang="zh-CN" altLang="en-US" sz="2800" dirty="0">
              <a:solidFill>
                <a:schemeClr val="accent1"/>
              </a:solidFill>
              <a:latin typeface="Microsoft YaHei UI" panose="020B0503020204020204" pitchFamily="34" charset="-122"/>
              <a:ea typeface="Microsoft YaHei UI" panose="020B0503020204020204" pitchFamily="34" charset="-122"/>
            </a:endParaRPr>
          </a:p>
        </p:txBody>
      </p:sp>
      <p:pic>
        <p:nvPicPr>
          <p:cNvPr id="95" name="PA_库_图片 1167"/>
          <p:cNvPicPr>
            <a:picLocks noChangeAspect="1"/>
          </p:cNvPicPr>
          <p:nvPr>
            <p:custDataLst>
              <p:tags r:id="rId3"/>
            </p:custDataLst>
          </p:nvPr>
        </p:nvPicPr>
        <p:blipFill>
          <a:blip r:embed="rId13"/>
          <a:stretch>
            <a:fillRect/>
          </a:stretch>
        </p:blipFill>
        <p:spPr>
          <a:xfrm>
            <a:off x="5583268" y="1894352"/>
            <a:ext cx="5090195" cy="732073"/>
          </a:xfrm>
          <a:prstGeom prst="rect">
            <a:avLst/>
          </a:prstGeom>
          <a:effectLst>
            <a:outerShdw blurRad="50800" dist="38100" dir="2700000" algn="tl" rotWithShape="0">
              <a:prstClr val="black">
                <a:alpha val="40000"/>
              </a:prstClr>
            </a:outerShdw>
          </a:effectLst>
        </p:spPr>
      </p:pic>
      <p:sp>
        <p:nvSpPr>
          <p:cNvPr id="96" name="PA_库_文本框 210"/>
          <p:cNvSpPr txBox="1"/>
          <p:nvPr>
            <p:custDataLst>
              <p:tags r:id="rId4"/>
            </p:custDataLst>
          </p:nvPr>
        </p:nvSpPr>
        <p:spPr>
          <a:xfrm>
            <a:off x="5684579" y="1968002"/>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7" name="PA_库_图片 211"/>
          <p:cNvPicPr>
            <a:picLocks noChangeAspect="1"/>
          </p:cNvPicPr>
          <p:nvPr>
            <p:custDataLst>
              <p:tags r:id="rId5"/>
            </p:custDataLst>
          </p:nvPr>
        </p:nvPicPr>
        <p:blipFill>
          <a:blip r:embed="rId13"/>
          <a:stretch>
            <a:fillRect/>
          </a:stretch>
        </p:blipFill>
        <p:spPr>
          <a:xfrm>
            <a:off x="5583268" y="2969766"/>
            <a:ext cx="5090195" cy="732073"/>
          </a:xfrm>
          <a:prstGeom prst="rect">
            <a:avLst/>
          </a:prstGeom>
          <a:effectLst>
            <a:outerShdw blurRad="50800" dist="38100" dir="2700000" algn="tl" rotWithShape="0">
              <a:prstClr val="black">
                <a:alpha val="40000"/>
              </a:prstClr>
            </a:outerShdw>
          </a:effectLst>
        </p:spPr>
      </p:pic>
      <p:sp>
        <p:nvSpPr>
          <p:cNvPr id="98" name="PA_库_文本框 212"/>
          <p:cNvSpPr txBox="1"/>
          <p:nvPr>
            <p:custDataLst>
              <p:tags r:id="rId6"/>
            </p:custDataLst>
          </p:nvPr>
        </p:nvSpPr>
        <p:spPr>
          <a:xfrm>
            <a:off x="5684579" y="3043416"/>
            <a:ext cx="4001416"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Tổng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quan</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về</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unity</a:t>
            </a:r>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99" name="PA_库_图片 213"/>
          <p:cNvPicPr>
            <a:picLocks noChangeAspect="1"/>
          </p:cNvPicPr>
          <p:nvPr>
            <p:custDataLst>
              <p:tags r:id="rId7"/>
            </p:custDataLst>
          </p:nvPr>
        </p:nvPicPr>
        <p:blipFill>
          <a:blip r:embed="rId13"/>
          <a:stretch>
            <a:fillRect/>
          </a:stretch>
        </p:blipFill>
        <p:spPr>
          <a:xfrm>
            <a:off x="5592783" y="4011181"/>
            <a:ext cx="5090195" cy="732073"/>
          </a:xfrm>
          <a:prstGeom prst="rect">
            <a:avLst/>
          </a:prstGeom>
          <a:effectLst>
            <a:outerShdw blurRad="50800" dist="38100" dir="2700000" algn="tl" rotWithShape="0">
              <a:prstClr val="black">
                <a:alpha val="40000"/>
              </a:prstClr>
            </a:outerShdw>
          </a:effectLst>
        </p:spPr>
      </p:pic>
      <p:sp>
        <p:nvSpPr>
          <p:cNvPr id="100" name="PA_库_文本框 214"/>
          <p:cNvSpPr txBox="1"/>
          <p:nvPr>
            <p:custDataLst>
              <p:tags r:id="rId8"/>
            </p:custDataLst>
          </p:nvPr>
        </p:nvSpPr>
        <p:spPr>
          <a:xfrm>
            <a:off x="5694094" y="4084831"/>
            <a:ext cx="4722768"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3.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Xây</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dựng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chương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trình</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101" name="PA_库_图片 215"/>
          <p:cNvPicPr>
            <a:picLocks noChangeAspect="1"/>
          </p:cNvPicPr>
          <p:nvPr>
            <p:custDataLst>
              <p:tags r:id="rId9"/>
            </p:custDataLst>
          </p:nvPr>
        </p:nvPicPr>
        <p:blipFill>
          <a:blip r:embed="rId13"/>
          <a:stretch>
            <a:fillRect/>
          </a:stretch>
        </p:blipFill>
        <p:spPr>
          <a:xfrm>
            <a:off x="5592783" y="5086595"/>
            <a:ext cx="5090195" cy="732073"/>
          </a:xfrm>
          <a:prstGeom prst="rect">
            <a:avLst/>
          </a:prstGeom>
          <a:effectLst>
            <a:outerShdw blurRad="50800" dist="38100" dir="2700000" algn="tl" rotWithShape="0">
              <a:prstClr val="black">
                <a:alpha val="40000"/>
              </a:prstClr>
            </a:outerShdw>
          </a:effectLst>
        </p:spPr>
      </p:pic>
      <p:sp>
        <p:nvSpPr>
          <p:cNvPr id="102" name="PA_库_文本框 216"/>
          <p:cNvSpPr txBox="1"/>
          <p:nvPr>
            <p:custDataLst>
              <p:tags r:id="rId10"/>
            </p:custDataLst>
          </p:nvPr>
        </p:nvSpPr>
        <p:spPr>
          <a:xfrm>
            <a:off x="5694094" y="5160245"/>
            <a:ext cx="2109873" cy="584775"/>
          </a:xfrm>
          <a:prstGeom prst="rect">
            <a:avLst/>
          </a:prstGeom>
          <a:noFill/>
        </p:spPr>
        <p:txBody>
          <a:bodyPr wrap="none" rtlCol="0">
            <a:spAutoFit/>
          </a:bodyPr>
          <a:lstStyle/>
          <a:p>
            <a:r>
              <a:rPr lang="vi-VN"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4.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Kết</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luận</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1000"/>
                                        <p:tgtEl>
                                          <p:spTgt spid="83"/>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94"/>
                                        </p:tgtEl>
                                        <p:attrNameLst>
                                          <p:attrName>style.visibility</p:attrName>
                                        </p:attrNameLst>
                                      </p:cBhvr>
                                      <p:to>
                                        <p:strVal val="visible"/>
                                      </p:to>
                                    </p:set>
                                    <p:animEffect transition="in" filter="wipe(down)">
                                      <p:cBhvr>
                                        <p:cTn id="10" dur="1000"/>
                                        <p:tgtEl>
                                          <p:spTgt spid="94"/>
                                        </p:tgtEl>
                                      </p:cBhvr>
                                    </p:animEffect>
                                  </p:childTnLst>
                                </p:cTn>
                              </p:par>
                              <p:par>
                                <p:cTn id="11" presetID="2" presetClass="entr" presetSubtype="2" decel="100000" fill="hold" nodeType="withEffect">
                                  <p:stCondLst>
                                    <p:cond delay="250"/>
                                  </p:stCondLst>
                                  <p:childTnLst>
                                    <p:set>
                                      <p:cBhvr>
                                        <p:cTn id="12" dur="1" fill="hold">
                                          <p:stCondLst>
                                            <p:cond delay="0"/>
                                          </p:stCondLst>
                                        </p:cTn>
                                        <p:tgtEl>
                                          <p:spTgt spid="95"/>
                                        </p:tgtEl>
                                        <p:attrNameLst>
                                          <p:attrName>style.visibility</p:attrName>
                                        </p:attrNameLst>
                                      </p:cBhvr>
                                      <p:to>
                                        <p:strVal val="visible"/>
                                      </p:to>
                                    </p:set>
                                    <p:anim calcmode="lin" valueType="num">
                                      <p:cBhvr additive="base">
                                        <p:cTn id="13" dur="1500" fill="hold"/>
                                        <p:tgtEl>
                                          <p:spTgt spid="95"/>
                                        </p:tgtEl>
                                        <p:attrNameLst>
                                          <p:attrName>ppt_x</p:attrName>
                                        </p:attrNameLst>
                                      </p:cBhvr>
                                      <p:tavLst>
                                        <p:tav tm="0">
                                          <p:val>
                                            <p:strVal val="1+#ppt_w/2"/>
                                          </p:val>
                                        </p:tav>
                                        <p:tav tm="100000">
                                          <p:val>
                                            <p:strVal val="#ppt_x"/>
                                          </p:val>
                                        </p:tav>
                                      </p:tavLst>
                                    </p:anim>
                                    <p:anim calcmode="lin" valueType="num">
                                      <p:cBhvr additive="base">
                                        <p:cTn id="14" dur="1500" fill="hold"/>
                                        <p:tgtEl>
                                          <p:spTgt spid="95"/>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250"/>
                                  </p:stCondLst>
                                  <p:childTnLst>
                                    <p:set>
                                      <p:cBhvr>
                                        <p:cTn id="16" dur="1" fill="hold">
                                          <p:stCondLst>
                                            <p:cond delay="0"/>
                                          </p:stCondLst>
                                        </p:cTn>
                                        <p:tgtEl>
                                          <p:spTgt spid="96"/>
                                        </p:tgtEl>
                                        <p:attrNameLst>
                                          <p:attrName>style.visibility</p:attrName>
                                        </p:attrNameLst>
                                      </p:cBhvr>
                                      <p:to>
                                        <p:strVal val="visible"/>
                                      </p:to>
                                    </p:set>
                                    <p:anim calcmode="lin" valueType="num">
                                      <p:cBhvr additive="base">
                                        <p:cTn id="17" dur="1500" fill="hold"/>
                                        <p:tgtEl>
                                          <p:spTgt spid="96"/>
                                        </p:tgtEl>
                                        <p:attrNameLst>
                                          <p:attrName>ppt_x</p:attrName>
                                        </p:attrNameLst>
                                      </p:cBhvr>
                                      <p:tavLst>
                                        <p:tav tm="0">
                                          <p:val>
                                            <p:strVal val="1+#ppt_w/2"/>
                                          </p:val>
                                        </p:tav>
                                        <p:tav tm="100000">
                                          <p:val>
                                            <p:strVal val="#ppt_x"/>
                                          </p:val>
                                        </p:tav>
                                      </p:tavLst>
                                    </p:anim>
                                    <p:anim calcmode="lin" valueType="num">
                                      <p:cBhvr additive="base">
                                        <p:cTn id="18" dur="1500" fill="hold"/>
                                        <p:tgtEl>
                                          <p:spTgt spid="96"/>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250"/>
                                  </p:stCondLst>
                                  <p:childTnLst>
                                    <p:set>
                                      <p:cBhvr>
                                        <p:cTn id="20" dur="1" fill="hold">
                                          <p:stCondLst>
                                            <p:cond delay="0"/>
                                          </p:stCondLst>
                                        </p:cTn>
                                        <p:tgtEl>
                                          <p:spTgt spid="97"/>
                                        </p:tgtEl>
                                        <p:attrNameLst>
                                          <p:attrName>style.visibility</p:attrName>
                                        </p:attrNameLst>
                                      </p:cBhvr>
                                      <p:to>
                                        <p:strVal val="visible"/>
                                      </p:to>
                                    </p:set>
                                    <p:anim calcmode="lin" valueType="num">
                                      <p:cBhvr additive="base">
                                        <p:cTn id="21" dur="1500" fill="hold"/>
                                        <p:tgtEl>
                                          <p:spTgt spid="97"/>
                                        </p:tgtEl>
                                        <p:attrNameLst>
                                          <p:attrName>ppt_x</p:attrName>
                                        </p:attrNameLst>
                                      </p:cBhvr>
                                      <p:tavLst>
                                        <p:tav tm="0">
                                          <p:val>
                                            <p:strVal val="1+#ppt_w/2"/>
                                          </p:val>
                                        </p:tav>
                                        <p:tav tm="100000">
                                          <p:val>
                                            <p:strVal val="#ppt_x"/>
                                          </p:val>
                                        </p:tav>
                                      </p:tavLst>
                                    </p:anim>
                                    <p:anim calcmode="lin" valueType="num">
                                      <p:cBhvr additive="base">
                                        <p:cTn id="22" dur="1500" fill="hold"/>
                                        <p:tgtEl>
                                          <p:spTgt spid="97"/>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25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1500" fill="hold"/>
                                        <p:tgtEl>
                                          <p:spTgt spid="98"/>
                                        </p:tgtEl>
                                        <p:attrNameLst>
                                          <p:attrName>ppt_x</p:attrName>
                                        </p:attrNameLst>
                                      </p:cBhvr>
                                      <p:tavLst>
                                        <p:tav tm="0">
                                          <p:val>
                                            <p:strVal val="1+#ppt_w/2"/>
                                          </p:val>
                                        </p:tav>
                                        <p:tav tm="100000">
                                          <p:val>
                                            <p:strVal val="#ppt_x"/>
                                          </p:val>
                                        </p:tav>
                                      </p:tavLst>
                                    </p:anim>
                                    <p:anim calcmode="lin" valueType="num">
                                      <p:cBhvr additive="base">
                                        <p:cTn id="26" dur="1500" fill="hold"/>
                                        <p:tgtEl>
                                          <p:spTgt spid="98"/>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99"/>
                                        </p:tgtEl>
                                        <p:attrNameLst>
                                          <p:attrName>style.visibility</p:attrName>
                                        </p:attrNameLst>
                                      </p:cBhvr>
                                      <p:to>
                                        <p:strVal val="visible"/>
                                      </p:to>
                                    </p:set>
                                    <p:anim calcmode="lin" valueType="num">
                                      <p:cBhvr additive="base">
                                        <p:cTn id="29" dur="1500" fill="hold"/>
                                        <p:tgtEl>
                                          <p:spTgt spid="99"/>
                                        </p:tgtEl>
                                        <p:attrNameLst>
                                          <p:attrName>ppt_x</p:attrName>
                                        </p:attrNameLst>
                                      </p:cBhvr>
                                      <p:tavLst>
                                        <p:tav tm="0">
                                          <p:val>
                                            <p:strVal val="1+#ppt_w/2"/>
                                          </p:val>
                                        </p:tav>
                                        <p:tav tm="100000">
                                          <p:val>
                                            <p:strVal val="#ppt_x"/>
                                          </p:val>
                                        </p:tav>
                                      </p:tavLst>
                                    </p:anim>
                                    <p:anim calcmode="lin" valueType="num">
                                      <p:cBhvr additive="base">
                                        <p:cTn id="30" dur="1500" fill="hold"/>
                                        <p:tgtEl>
                                          <p:spTgt spid="99"/>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1500" fill="hold"/>
                                        <p:tgtEl>
                                          <p:spTgt spid="100"/>
                                        </p:tgtEl>
                                        <p:attrNameLst>
                                          <p:attrName>ppt_x</p:attrName>
                                        </p:attrNameLst>
                                      </p:cBhvr>
                                      <p:tavLst>
                                        <p:tav tm="0">
                                          <p:val>
                                            <p:strVal val="1+#ppt_w/2"/>
                                          </p:val>
                                        </p:tav>
                                        <p:tav tm="100000">
                                          <p:val>
                                            <p:strVal val="#ppt_x"/>
                                          </p:val>
                                        </p:tav>
                                      </p:tavLst>
                                    </p:anim>
                                    <p:anim calcmode="lin" valueType="num">
                                      <p:cBhvr additive="base">
                                        <p:cTn id="34" dur="1500" fill="hold"/>
                                        <p:tgtEl>
                                          <p:spTgt spid="100"/>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25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1500" fill="hold"/>
                                        <p:tgtEl>
                                          <p:spTgt spid="101"/>
                                        </p:tgtEl>
                                        <p:attrNameLst>
                                          <p:attrName>ppt_x</p:attrName>
                                        </p:attrNameLst>
                                      </p:cBhvr>
                                      <p:tavLst>
                                        <p:tav tm="0">
                                          <p:val>
                                            <p:strVal val="1+#ppt_w/2"/>
                                          </p:val>
                                        </p:tav>
                                        <p:tav tm="100000">
                                          <p:val>
                                            <p:strVal val="#ppt_x"/>
                                          </p:val>
                                        </p:tav>
                                      </p:tavLst>
                                    </p:anim>
                                    <p:anim calcmode="lin" valueType="num">
                                      <p:cBhvr additive="base">
                                        <p:cTn id="38" dur="1500" fill="hold"/>
                                        <p:tgtEl>
                                          <p:spTgt spid="101"/>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1500" fill="hold"/>
                                        <p:tgtEl>
                                          <p:spTgt spid="102"/>
                                        </p:tgtEl>
                                        <p:attrNameLst>
                                          <p:attrName>ppt_x</p:attrName>
                                        </p:attrNameLst>
                                      </p:cBhvr>
                                      <p:tavLst>
                                        <p:tav tm="0">
                                          <p:val>
                                            <p:strVal val="1+#ppt_w/2"/>
                                          </p:val>
                                        </p:tav>
                                        <p:tav tm="100000">
                                          <p:val>
                                            <p:strVal val="#ppt_x"/>
                                          </p:val>
                                        </p:tav>
                                      </p:tavLst>
                                    </p:anim>
                                    <p:anim calcmode="lin" valueType="num">
                                      <p:cBhvr additive="base">
                                        <p:cTn id="42" dur="1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P spid="96" grpId="0" autoUpdateAnimBg="0"/>
      <p:bldP spid="98" grpId="0" autoUpdateAnimBg="0"/>
      <p:bldP spid="100" grpId="0" autoUpdateAnimBg="0"/>
      <p:bldP spid="10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3</a:t>
            </a:fld>
            <a:endParaRPr lang="en-US"/>
          </a:p>
        </p:txBody>
      </p:sp>
      <p:pic>
        <p:nvPicPr>
          <p:cNvPr id="2" name="PA_库_图片 1167">
            <a:extLst>
              <a:ext uri="{FF2B5EF4-FFF2-40B4-BE49-F238E27FC236}">
                <a16:creationId xmlns:a16="http://schemas.microsoft.com/office/drawing/2014/main" id="{52B7FAF4-A918-FA06-2AD1-0E02FF021AB4}"/>
              </a:ext>
            </a:extLst>
          </p:cNvPr>
          <p:cNvPicPr>
            <a:picLocks noChangeAspect="1"/>
          </p:cNvPicPr>
          <p:nvPr>
            <p:custDataLst>
              <p:tags r:id="rId1"/>
            </p:custDataLst>
          </p:nvPr>
        </p:nvPicPr>
        <p:blipFill>
          <a:blip r:embed="rId5"/>
          <a:stretch>
            <a:fillRect/>
          </a:stretch>
        </p:blipFill>
        <p:spPr>
          <a:xfrm>
            <a:off x="0" y="0"/>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3380AF01-756A-348A-9540-DE61011F8BFA}"/>
              </a:ext>
            </a:extLst>
          </p:cNvPr>
          <p:cNvSpPr txBox="1"/>
          <p:nvPr>
            <p:custDataLst>
              <p:tags r:id="rId2"/>
            </p:custDataLst>
          </p:nvPr>
        </p:nvSpPr>
        <p:spPr>
          <a:xfrm>
            <a:off x="101311" y="73650"/>
            <a:ext cx="2359941"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1.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Giới</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thiệu</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6" name="Picture 5" descr="Customer service man explaining">
            <a:extLst>
              <a:ext uri="{FF2B5EF4-FFF2-40B4-BE49-F238E27FC236}">
                <a16:creationId xmlns:a16="http://schemas.microsoft.com/office/drawing/2014/main" id="{AEB687D3-4DD0-4091-B96D-FE6C1B0804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101" y="2081809"/>
            <a:ext cx="4735024" cy="4639666"/>
          </a:xfrm>
          <a:prstGeom prst="rect">
            <a:avLst/>
          </a:prstGeom>
        </p:spPr>
      </p:pic>
      <p:sp>
        <p:nvSpPr>
          <p:cNvPr id="7" name="Speech Bubble: Oval 6">
            <a:extLst>
              <a:ext uri="{FF2B5EF4-FFF2-40B4-BE49-F238E27FC236}">
                <a16:creationId xmlns:a16="http://schemas.microsoft.com/office/drawing/2014/main" id="{2EB81411-EDC5-4C8A-A20F-BB5226083599}"/>
              </a:ext>
            </a:extLst>
          </p:cNvPr>
          <p:cNvSpPr/>
          <p:nvPr/>
        </p:nvSpPr>
        <p:spPr>
          <a:xfrm rot="4510155">
            <a:off x="5433592" y="216709"/>
            <a:ext cx="4689120" cy="563764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55655F9-94DD-446A-B0AE-FCB58A6B6E2D}"/>
              </a:ext>
            </a:extLst>
          </p:cNvPr>
          <p:cNvSpPr txBox="1"/>
          <p:nvPr/>
        </p:nvSpPr>
        <p:spPr>
          <a:xfrm>
            <a:off x="5270171" y="1804112"/>
            <a:ext cx="5015961" cy="2923877"/>
          </a:xfrm>
          <a:prstGeom prst="rect">
            <a:avLst/>
          </a:prstGeom>
          <a:noFill/>
        </p:spPr>
        <p:txBody>
          <a:bodyPr wrap="square" rtlCol="0">
            <a:spAutoFit/>
          </a:bodyPr>
          <a:lstStyle/>
          <a:p>
            <a:pPr algn="ctr"/>
            <a:r>
              <a:rPr lang="en-US" sz="2300" dirty="0">
                <a:solidFill>
                  <a:schemeClr val="accent1"/>
                </a:solidFill>
              </a:rPr>
              <a:t>RPG (</a:t>
            </a:r>
            <a:r>
              <a:rPr lang="vi-VN" sz="2300" dirty="0">
                <a:solidFill>
                  <a:schemeClr val="accent1"/>
                </a:solidFill>
              </a:rPr>
              <a:t>Role Playing Game</a:t>
            </a:r>
            <a:r>
              <a:rPr lang="en-US" sz="2300" dirty="0">
                <a:solidFill>
                  <a:schemeClr val="accent1"/>
                </a:solidFill>
              </a:rPr>
              <a:t>):</a:t>
            </a:r>
            <a:r>
              <a:rPr lang="vi-VN" sz="2300" dirty="0">
                <a:solidFill>
                  <a:schemeClr val="accent1"/>
                </a:solidFill>
              </a:rPr>
              <a:t>là một thể loại trò chơi điện tử mà người chơi sẽ nhập vai vào vai diễn của một nhân vật trong một thế giới ảo</a:t>
            </a:r>
            <a:r>
              <a:rPr lang="en-US" sz="2300" dirty="0">
                <a:solidFill>
                  <a:schemeClr val="accent1"/>
                </a:solidFill>
              </a:rPr>
              <a:t>, </a:t>
            </a:r>
            <a:r>
              <a:rPr lang="vi-VN" sz="2300" dirty="0">
                <a:solidFill>
                  <a:schemeClr val="accent1"/>
                </a:solidFill>
              </a:rPr>
              <a:t>tiến hành khám phá, chiến đấu, thu thập tài nguyên và phát triển nhân vật của mình trong một câu chuyện được xây dựng. </a:t>
            </a:r>
            <a:endParaRPr lang="en-US" sz="2300" dirty="0">
              <a:solidFill>
                <a:schemeClr val="accent1"/>
              </a:solidFill>
            </a:endParaRPr>
          </a:p>
        </p:txBody>
      </p:sp>
    </p:spTree>
    <p:extLst>
      <p:ext uri="{BB962C8B-B14F-4D97-AF65-F5344CB8AC3E}">
        <p14:creationId xmlns:p14="http://schemas.microsoft.com/office/powerpoint/2010/main" val="170336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52FF8-813F-D727-A693-D8E4EAA92CC0}"/>
              </a:ext>
            </a:extLst>
          </p:cNvPr>
          <p:cNvSpPr>
            <a:spLocks noGrp="1"/>
          </p:cNvSpPr>
          <p:nvPr>
            <p:ph type="sldNum" sz="quarter" idx="12"/>
          </p:nvPr>
        </p:nvSpPr>
        <p:spPr/>
        <p:txBody>
          <a:bodyPr/>
          <a:lstStyle/>
          <a:p>
            <a:fld id="{D54F7F56-DAA1-4471-B65D-BE5BACB5636C}" type="slidenum">
              <a:rPr lang="en-US" smtClean="0"/>
              <a:t>4</a:t>
            </a:fld>
            <a:endParaRPr lang="en-US"/>
          </a:p>
        </p:txBody>
      </p:sp>
      <p:sp>
        <p:nvSpPr>
          <p:cNvPr id="6" name="Rectangle 5">
            <a:extLst>
              <a:ext uri="{FF2B5EF4-FFF2-40B4-BE49-F238E27FC236}">
                <a16:creationId xmlns:a16="http://schemas.microsoft.com/office/drawing/2014/main" id="{BAA4523D-A203-7B33-5468-BA1DEE84CBC8}"/>
              </a:ext>
            </a:extLst>
          </p:cNvPr>
          <p:cNvSpPr/>
          <p:nvPr/>
        </p:nvSpPr>
        <p:spPr>
          <a:xfrm>
            <a:off x="6339840" y="812512"/>
            <a:ext cx="4023360" cy="60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a:t>
            </a:r>
            <a:r>
              <a:rPr lang="vi-VN" sz="2000" dirty="0">
                <a:latin typeface="Times New Roman" panose="02020603050405020304" pitchFamily="18" charset="0"/>
                <a:cs typeface="Times New Roman" panose="02020603050405020304" pitchFamily="18" charset="0"/>
              </a:rPr>
              <a:t>ung lượng không quá lớn, tốc độ xử lý nhanh</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0E793CE-6321-D4E3-3029-367B2AC4979D}"/>
              </a:ext>
            </a:extLst>
          </p:cNvPr>
          <p:cNvSpPr/>
          <p:nvPr/>
        </p:nvSpPr>
        <p:spPr>
          <a:xfrm>
            <a:off x="6339840" y="3938445"/>
            <a:ext cx="4023360" cy="627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sót</a:t>
            </a:r>
            <a:r>
              <a:rPr lang="en-US" sz="2000" dirty="0">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64C283C5-975F-ED54-F4A0-90D966006AE5}"/>
              </a:ext>
            </a:extLst>
          </p:cNvPr>
          <p:cNvSpPr/>
          <p:nvPr/>
        </p:nvSpPr>
        <p:spPr>
          <a:xfrm>
            <a:off x="6339840" y="2350998"/>
            <a:ext cx="4023360" cy="60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Times New Roman" panose="02020603050405020304" pitchFamily="18" charset="0"/>
                <a:cs typeface="Times New Roman" panose="02020603050405020304" pitchFamily="18" charset="0"/>
              </a:rPr>
              <a:t>Giao diện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dễ nhìn, thân thiện với người </a:t>
            </a:r>
            <a:r>
              <a:rPr lang="en-US" sz="2000" dirty="0" err="1">
                <a:latin typeface="Times New Roman" panose="02020603050405020304" pitchFamily="18" charset="0"/>
                <a:cs typeface="Times New Roman" panose="02020603050405020304" pitchFamily="18" charset="0"/>
              </a:rPr>
              <a:t>chơi</a:t>
            </a:r>
            <a:endParaRPr lang="en-US"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3C48A77-1F49-B509-8804-C25682011EDC}"/>
              </a:ext>
            </a:extLst>
          </p:cNvPr>
          <p:cNvSpPr/>
          <p:nvPr/>
        </p:nvSpPr>
        <p:spPr>
          <a:xfrm>
            <a:off x="6339840" y="5481648"/>
            <a:ext cx="4023360" cy="623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endParaRPr lang="en-US" sz="2000" dirty="0">
              <a:latin typeface="Times New Roman" panose="02020603050405020304" pitchFamily="18" charset="0"/>
              <a:cs typeface="Times New Roman" panose="02020603050405020304" pitchFamily="18" charset="0"/>
            </a:endParaRPr>
          </a:p>
        </p:txBody>
      </p:sp>
      <p:sp>
        <p:nvSpPr>
          <p:cNvPr id="25" name="Freeform 5">
            <a:extLst>
              <a:ext uri="{FF2B5EF4-FFF2-40B4-BE49-F238E27FC236}">
                <a16:creationId xmlns:a16="http://schemas.microsoft.com/office/drawing/2014/main" id="{455D4349-E08B-4368-5DED-F02C5BAFE6C5}"/>
              </a:ext>
            </a:extLst>
          </p:cNvPr>
          <p:cNvSpPr/>
          <p:nvPr/>
        </p:nvSpPr>
        <p:spPr bwMode="auto">
          <a:xfrm>
            <a:off x="629727" y="2057399"/>
            <a:ext cx="2964115" cy="274320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50000"/>
              </a:lnSpc>
            </a:pPr>
            <a:r>
              <a:rPr lang="en-US" altLang="zh-CN" sz="2400" b="1" dirty="0">
                <a:latin typeface="Times New Roman" panose="02020603050405020304" pitchFamily="18" charset="0"/>
                <a:cs typeface="Times New Roman" panose="02020603050405020304" pitchFamily="18" charset="0"/>
              </a:rPr>
              <a:t>YÊU CẦU</a:t>
            </a:r>
            <a:endParaRPr lang="zh-CN" altLang="en-US" sz="2400" b="1" dirty="0">
              <a:latin typeface="Times New Roman" panose="02020603050405020304" pitchFamily="18" charset="0"/>
              <a:cs typeface="Times New Roman" panose="02020603050405020304" pitchFamily="18" charset="0"/>
            </a:endParaRPr>
          </a:p>
        </p:txBody>
      </p:sp>
      <p:sp>
        <p:nvSpPr>
          <p:cNvPr id="26" name="g0907">
            <a:extLst>
              <a:ext uri="{FF2B5EF4-FFF2-40B4-BE49-F238E27FC236}">
                <a16:creationId xmlns:a16="http://schemas.microsoft.com/office/drawing/2014/main" id="{C6F18417-D028-3DA7-C5AF-5663DFA48767}"/>
              </a:ext>
            </a:extLst>
          </p:cNvPr>
          <p:cNvSpPr/>
          <p:nvPr/>
        </p:nvSpPr>
        <p:spPr>
          <a:xfrm>
            <a:off x="2712480" y="1015048"/>
            <a:ext cx="2071610" cy="5021918"/>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chemeClr val="bg1">
              <a:lumMod val="95000"/>
              <a:alpha val="72000"/>
            </a:schemeClr>
          </a:solidFill>
          <a:ln>
            <a:noFill/>
          </a:ln>
          <a:effectLst>
            <a:outerShdw blurRad="381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grpSp>
        <p:nvGrpSpPr>
          <p:cNvPr id="27" name="组合 172">
            <a:extLst>
              <a:ext uri="{FF2B5EF4-FFF2-40B4-BE49-F238E27FC236}">
                <a16:creationId xmlns:a16="http://schemas.microsoft.com/office/drawing/2014/main" id="{B229E8ED-0A09-74B4-6167-FE624A4879FD}"/>
              </a:ext>
            </a:extLst>
          </p:cNvPr>
          <p:cNvGrpSpPr/>
          <p:nvPr/>
        </p:nvGrpSpPr>
        <p:grpSpPr>
          <a:xfrm>
            <a:off x="2593575" y="812512"/>
            <a:ext cx="785317" cy="777501"/>
            <a:chOff x="1486694" y="2665507"/>
            <a:chExt cx="1297399" cy="1284485"/>
          </a:xfrm>
          <a:solidFill>
            <a:schemeClr val="accent1"/>
          </a:solidFill>
        </p:grpSpPr>
        <p:sp>
          <p:nvSpPr>
            <p:cNvPr id="28" name="Freeform 5">
              <a:extLst>
                <a:ext uri="{FF2B5EF4-FFF2-40B4-BE49-F238E27FC236}">
                  <a16:creationId xmlns:a16="http://schemas.microsoft.com/office/drawing/2014/main" id="{802BBF7E-277B-4D0D-7BA3-1519DFDE18A1}"/>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29" name="矩形 318">
              <a:extLst>
                <a:ext uri="{FF2B5EF4-FFF2-40B4-BE49-F238E27FC236}">
                  <a16:creationId xmlns:a16="http://schemas.microsoft.com/office/drawing/2014/main" id="{7BAFF2D1-2499-5A21-433D-78C2F4220EE2}"/>
                </a:ext>
              </a:extLst>
            </p:cNvPr>
            <p:cNvSpPr/>
            <p:nvPr/>
          </p:nvSpPr>
          <p:spPr>
            <a:xfrm>
              <a:off x="1486694" y="3104861"/>
              <a:ext cx="1297399" cy="432707"/>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01</a:t>
              </a:r>
            </a:p>
          </p:txBody>
        </p:sp>
      </p:grpSp>
      <p:grpSp>
        <p:nvGrpSpPr>
          <p:cNvPr id="30" name="组合 319">
            <a:extLst>
              <a:ext uri="{FF2B5EF4-FFF2-40B4-BE49-F238E27FC236}">
                <a16:creationId xmlns:a16="http://schemas.microsoft.com/office/drawing/2014/main" id="{BF953B68-DE03-65BD-CBF7-9B3C352E9FF9}"/>
              </a:ext>
            </a:extLst>
          </p:cNvPr>
          <p:cNvGrpSpPr/>
          <p:nvPr/>
        </p:nvGrpSpPr>
        <p:grpSpPr>
          <a:xfrm>
            <a:off x="4086104" y="2071280"/>
            <a:ext cx="785317" cy="777501"/>
            <a:chOff x="1486694" y="2665507"/>
            <a:chExt cx="1297399" cy="1284485"/>
          </a:xfrm>
          <a:solidFill>
            <a:schemeClr val="accent1"/>
          </a:solidFill>
        </p:grpSpPr>
        <p:sp>
          <p:nvSpPr>
            <p:cNvPr id="31" name="Freeform 5">
              <a:extLst>
                <a:ext uri="{FF2B5EF4-FFF2-40B4-BE49-F238E27FC236}">
                  <a16:creationId xmlns:a16="http://schemas.microsoft.com/office/drawing/2014/main" id="{92DAF321-F3C5-6AE6-7747-9CB8C861DC4D}"/>
                </a:ext>
              </a:extLst>
            </p:cNvPr>
            <p:cNvSpPr/>
            <p:nvPr/>
          </p:nvSpPr>
          <p:spPr bwMode="auto">
            <a:xfrm rot="5400000">
              <a:off x="1476182" y="2728182"/>
              <a:ext cx="1284485" cy="1159135"/>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2" name="矩形 321">
              <a:extLst>
                <a:ext uri="{FF2B5EF4-FFF2-40B4-BE49-F238E27FC236}">
                  <a16:creationId xmlns:a16="http://schemas.microsoft.com/office/drawing/2014/main" id="{FCC15DD2-23CE-26DD-0D7B-1FF24CC4F9ED}"/>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02</a:t>
              </a:r>
            </a:p>
          </p:txBody>
        </p:sp>
      </p:grpSp>
      <p:grpSp>
        <p:nvGrpSpPr>
          <p:cNvPr id="33" name="组合 322">
            <a:extLst>
              <a:ext uri="{FF2B5EF4-FFF2-40B4-BE49-F238E27FC236}">
                <a16:creationId xmlns:a16="http://schemas.microsoft.com/office/drawing/2014/main" id="{BD3F30EC-0DA9-BACB-3754-79156280E04F}"/>
              </a:ext>
            </a:extLst>
          </p:cNvPr>
          <p:cNvGrpSpPr/>
          <p:nvPr/>
        </p:nvGrpSpPr>
        <p:grpSpPr>
          <a:xfrm>
            <a:off x="4144990" y="3992532"/>
            <a:ext cx="785317" cy="777501"/>
            <a:chOff x="1486694" y="2665506"/>
            <a:chExt cx="1297399" cy="1284484"/>
          </a:xfrm>
          <a:solidFill>
            <a:schemeClr val="accent1"/>
          </a:solidFill>
        </p:grpSpPr>
        <p:sp>
          <p:nvSpPr>
            <p:cNvPr id="34" name="Freeform 5">
              <a:extLst>
                <a:ext uri="{FF2B5EF4-FFF2-40B4-BE49-F238E27FC236}">
                  <a16:creationId xmlns:a16="http://schemas.microsoft.com/office/drawing/2014/main" id="{F89A30BA-EEE9-7271-7BEF-07E34A2103D1}"/>
                </a:ext>
              </a:extLst>
            </p:cNvPr>
            <p:cNvSpPr/>
            <p:nvPr/>
          </p:nvSpPr>
          <p:spPr bwMode="auto">
            <a:xfrm rot="5400000">
              <a:off x="1476183" y="2728180"/>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5" name="矩形 324">
              <a:extLst>
                <a:ext uri="{FF2B5EF4-FFF2-40B4-BE49-F238E27FC236}">
                  <a16:creationId xmlns:a16="http://schemas.microsoft.com/office/drawing/2014/main" id="{91D35546-2490-AE54-0C72-C9215E0D3D3E}"/>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03</a:t>
              </a:r>
            </a:p>
          </p:txBody>
        </p:sp>
      </p:grpSp>
      <p:grpSp>
        <p:nvGrpSpPr>
          <p:cNvPr id="36" name="组合 325">
            <a:extLst>
              <a:ext uri="{FF2B5EF4-FFF2-40B4-BE49-F238E27FC236}">
                <a16:creationId xmlns:a16="http://schemas.microsoft.com/office/drawing/2014/main" id="{DB5ACDB4-239D-66D4-341E-62746D3711D6}"/>
              </a:ext>
            </a:extLst>
          </p:cNvPr>
          <p:cNvGrpSpPr/>
          <p:nvPr/>
        </p:nvGrpSpPr>
        <p:grpSpPr>
          <a:xfrm>
            <a:off x="2975962" y="5390795"/>
            <a:ext cx="785317" cy="777501"/>
            <a:chOff x="1486694" y="2665507"/>
            <a:chExt cx="1297399" cy="1284484"/>
          </a:xfrm>
          <a:solidFill>
            <a:schemeClr val="accent1"/>
          </a:solidFill>
        </p:grpSpPr>
        <p:sp>
          <p:nvSpPr>
            <p:cNvPr id="37" name="Freeform 5">
              <a:extLst>
                <a:ext uri="{FF2B5EF4-FFF2-40B4-BE49-F238E27FC236}">
                  <a16:creationId xmlns:a16="http://schemas.microsoft.com/office/drawing/2014/main" id="{FC1BE4D0-AF30-848F-7BFB-31B2B10BAFD4}"/>
                </a:ext>
              </a:extLst>
            </p:cNvPr>
            <p:cNvSpPr/>
            <p:nvPr/>
          </p:nvSpPr>
          <p:spPr bwMode="auto">
            <a:xfrm rot="5400000">
              <a:off x="1476183" y="2728181"/>
              <a:ext cx="1284484" cy="1159136"/>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b="1" dirty="0">
                <a:solidFill>
                  <a:schemeClr val="accent2"/>
                </a:solidFill>
                <a:latin typeface="Microsoft YaHei" panose="020B0503020204020204" pitchFamily="34" charset="-122"/>
                <a:ea typeface="Microsoft YaHei" panose="020B0503020204020204" pitchFamily="34" charset="-122"/>
              </a:endParaRPr>
            </a:p>
          </p:txBody>
        </p:sp>
        <p:sp>
          <p:nvSpPr>
            <p:cNvPr id="38" name="矩形 327">
              <a:extLst>
                <a:ext uri="{FF2B5EF4-FFF2-40B4-BE49-F238E27FC236}">
                  <a16:creationId xmlns:a16="http://schemas.microsoft.com/office/drawing/2014/main" id="{470880F4-2B46-2CBE-9AB8-82D6CF06CF78}"/>
                </a:ext>
              </a:extLst>
            </p:cNvPr>
            <p:cNvSpPr/>
            <p:nvPr/>
          </p:nvSpPr>
          <p:spPr>
            <a:xfrm>
              <a:off x="1486694" y="3104862"/>
              <a:ext cx="1297399" cy="432706"/>
            </a:xfrm>
            <a:prstGeom prst="rect">
              <a:avLst/>
            </a:prstGeom>
            <a:grp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04</a:t>
              </a:r>
            </a:p>
          </p:txBody>
        </p:sp>
      </p:grpSp>
    </p:spTree>
    <p:extLst>
      <p:ext uri="{BB962C8B-B14F-4D97-AF65-F5344CB8AC3E}">
        <p14:creationId xmlns:p14="http://schemas.microsoft.com/office/powerpoint/2010/main" val="139511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750" fill="hold"/>
                                        <p:tgtEl>
                                          <p:spTgt spid="25"/>
                                        </p:tgtEl>
                                        <p:attrNameLst>
                                          <p:attrName>ppt_w</p:attrName>
                                        </p:attrNameLst>
                                      </p:cBhvr>
                                      <p:tavLst>
                                        <p:tav tm="0">
                                          <p:val>
                                            <p:strVal val="#ppt_w*0.70"/>
                                          </p:val>
                                        </p:tav>
                                        <p:tav tm="100000">
                                          <p:val>
                                            <p:strVal val="#ppt_w"/>
                                          </p:val>
                                        </p:tav>
                                      </p:tavLst>
                                    </p:anim>
                                    <p:anim calcmode="lin" valueType="num">
                                      <p:cBhvr>
                                        <p:cTn id="8" dur="750" fill="hold"/>
                                        <p:tgtEl>
                                          <p:spTgt spid="25"/>
                                        </p:tgtEl>
                                        <p:attrNameLst>
                                          <p:attrName>ppt_h</p:attrName>
                                        </p:attrNameLst>
                                      </p:cBhvr>
                                      <p:tavLst>
                                        <p:tav tm="0">
                                          <p:val>
                                            <p:strVal val="#ppt_h"/>
                                          </p:val>
                                        </p:tav>
                                        <p:tav tm="100000">
                                          <p:val>
                                            <p:strVal val="#ppt_h"/>
                                          </p:val>
                                        </p:tav>
                                      </p:tavLst>
                                    </p:anim>
                                    <p:animEffect transition="in" filter="fade">
                                      <p:cBhvr>
                                        <p:cTn id="9" dur="750"/>
                                        <p:tgtEl>
                                          <p:spTgt spid="25"/>
                                        </p:tgtEl>
                                      </p:cBhvr>
                                    </p:animEffect>
                                  </p:childTnLst>
                                </p:cTn>
                              </p:par>
                            </p:childTnLst>
                          </p:cTn>
                        </p:par>
                        <p:par>
                          <p:cTn id="10" fill="hold">
                            <p:stCondLst>
                              <p:cond delay="75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75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5" grpId="0" bldLvl="0" animBg="1"/>
      <p:bldP spid="2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5</a:t>
            </a:fld>
            <a:endParaRPr lang="en-US" dirty="0"/>
          </a:p>
        </p:txBody>
      </p:sp>
      <p:sp>
        <p:nvSpPr>
          <p:cNvPr id="14" name="TextBox 13">
            <a:extLst>
              <a:ext uri="{FF2B5EF4-FFF2-40B4-BE49-F238E27FC236}">
                <a16:creationId xmlns:a16="http://schemas.microsoft.com/office/drawing/2014/main" id="{38AB7C66-C8B1-CC99-F08C-901DA178EA38}"/>
              </a:ext>
            </a:extLst>
          </p:cNvPr>
          <p:cNvSpPr txBox="1"/>
          <p:nvPr/>
        </p:nvSpPr>
        <p:spPr>
          <a:xfrm>
            <a:off x="1287882" y="4579563"/>
            <a:ext cx="1295400" cy="369332"/>
          </a:xfrm>
          <a:prstGeom prst="rect">
            <a:avLst/>
          </a:prstGeom>
          <a:noFill/>
          <a:effectLst>
            <a:reflection blurRad="6350" stA="52000" endA="300" endPos="35000" dir="5400000" sy="-100000" algn="bl" rotWithShape="0"/>
          </a:effectLst>
        </p:spPr>
        <p:txBody>
          <a:bodyPr wrap="square">
            <a:spAutoFit/>
          </a:bodyPr>
          <a:lstStyle/>
          <a:p>
            <a:r>
              <a:rPr lang="en-US" dirty="0"/>
              <a:t> </a:t>
            </a:r>
          </a:p>
        </p:txBody>
      </p:sp>
      <p:sp>
        <p:nvSpPr>
          <p:cNvPr id="10" name="TextBox 9">
            <a:extLst>
              <a:ext uri="{FF2B5EF4-FFF2-40B4-BE49-F238E27FC236}">
                <a16:creationId xmlns:a16="http://schemas.microsoft.com/office/drawing/2014/main" id="{E86D7FC8-F2AE-42DE-8B14-FECDA28B8244}"/>
              </a:ext>
            </a:extLst>
          </p:cNvPr>
          <p:cNvSpPr txBox="1"/>
          <p:nvPr/>
        </p:nvSpPr>
        <p:spPr>
          <a:xfrm>
            <a:off x="272143" y="620575"/>
            <a:ext cx="3044371" cy="5909310"/>
          </a:xfrm>
          <a:prstGeom prst="rect">
            <a:avLst/>
          </a:prstGeom>
          <a:noFill/>
        </p:spPr>
        <p:txBody>
          <a:bodyPr wrap="square">
            <a:spAutoFit/>
          </a:bodyPr>
          <a:lstStyle/>
          <a:p>
            <a:pPr algn="just"/>
            <a:r>
              <a:rPr lang="en-US" dirty="0"/>
              <a:t>	</a:t>
            </a:r>
            <a:r>
              <a:rPr lang="vi-VN" dirty="0"/>
              <a:t>Trong một hầm ngục bí ẩn, người chơi bước vào cuộc phiêu lưu đầy nguy hiểm. Hướng dẫn giúp người chơi nắm bắt cách chơi và chuẩn bị cho thử thách. Sau đó, người chơi vượt qua cánh cửa vào hầm ngục chính, phải đối mặt với quái vật và cạm bẫy. Người chơi kiếm vàng để nâng cấp nhân vật và vũ khí. Mất máu khi bị tấn công, nhưng có thể lưu trạng thái và quay lại điểm lưu trước đó. Mục tiêu là vượt qua các hầm ngục, thu thập báu vật và trở thành anh hùng. Sử dụng vàng để nâng cấp vũ khí và đối mặt với thử thách cao cấp hơn.</a:t>
            </a:r>
            <a:endParaRPr lang="en-US" dirty="0"/>
          </a:p>
        </p:txBody>
      </p:sp>
      <p:pic>
        <p:nvPicPr>
          <p:cNvPr id="11" name="Picture 10">
            <a:extLst>
              <a:ext uri="{FF2B5EF4-FFF2-40B4-BE49-F238E27FC236}">
                <a16:creationId xmlns:a16="http://schemas.microsoft.com/office/drawing/2014/main" id="{9AFC410B-5ECF-48FF-84E9-26965FC1A236}"/>
              </a:ext>
            </a:extLst>
          </p:cNvPr>
          <p:cNvPicPr/>
          <p:nvPr/>
        </p:nvPicPr>
        <p:blipFill>
          <a:blip r:embed="rId2">
            <a:extLst>
              <a:ext uri="{28A0092B-C50C-407E-A947-70E740481C1C}">
                <a14:useLocalDpi xmlns:a14="http://schemas.microsoft.com/office/drawing/2010/main" val="0"/>
              </a:ext>
            </a:extLst>
          </a:blip>
          <a:stretch>
            <a:fillRect/>
          </a:stretch>
        </p:blipFill>
        <p:spPr>
          <a:xfrm>
            <a:off x="3439886" y="629602"/>
            <a:ext cx="8479971" cy="58048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6</a:t>
            </a:fld>
            <a:endParaRPr lang="en-US" dirty="0"/>
          </a:p>
        </p:txBody>
      </p:sp>
      <p:pic>
        <p:nvPicPr>
          <p:cNvPr id="2" name="PA_库_图片 1167">
            <a:extLst>
              <a:ext uri="{FF2B5EF4-FFF2-40B4-BE49-F238E27FC236}">
                <a16:creationId xmlns:a16="http://schemas.microsoft.com/office/drawing/2014/main" id="{A36F84BF-C71F-F709-72F3-753C4DAF942E}"/>
              </a:ext>
            </a:extLst>
          </p:cNvPr>
          <p:cNvPicPr>
            <a:picLocks noChangeAspect="1"/>
          </p:cNvPicPr>
          <p:nvPr>
            <p:custDataLst>
              <p:tags r:id="rId1"/>
            </p:custDataLst>
          </p:nvPr>
        </p:nvPicPr>
        <p:blipFill>
          <a:blip r:embed="rId5"/>
          <a:stretch>
            <a:fillRect/>
          </a:stretch>
        </p:blipFill>
        <p:spPr>
          <a:xfrm>
            <a:off x="0" y="-31725"/>
            <a:ext cx="5090195" cy="732073"/>
          </a:xfrm>
          <a:prstGeom prst="rect">
            <a:avLst/>
          </a:prstGeom>
          <a:effectLst>
            <a:outerShdw blurRad="50800" dist="38100" dir="2700000" algn="tl" rotWithShape="0">
              <a:prstClr val="black">
                <a:alpha val="40000"/>
              </a:prstClr>
            </a:outerShdw>
          </a:effectLst>
        </p:spPr>
      </p:pic>
      <p:sp>
        <p:nvSpPr>
          <p:cNvPr id="3" name="PA_库_文本框 210">
            <a:extLst>
              <a:ext uri="{FF2B5EF4-FFF2-40B4-BE49-F238E27FC236}">
                <a16:creationId xmlns:a16="http://schemas.microsoft.com/office/drawing/2014/main" id="{53EF28AB-20FF-BA9B-BA21-BA92933692D2}"/>
              </a:ext>
            </a:extLst>
          </p:cNvPr>
          <p:cNvSpPr txBox="1"/>
          <p:nvPr>
            <p:custDataLst>
              <p:tags r:id="rId2"/>
            </p:custDataLst>
          </p:nvPr>
        </p:nvSpPr>
        <p:spPr>
          <a:xfrm>
            <a:off x="101311" y="41925"/>
            <a:ext cx="3993978" cy="584775"/>
          </a:xfrm>
          <a:prstGeom prst="rect">
            <a:avLst/>
          </a:prstGeom>
          <a:noFill/>
        </p:spPr>
        <p:txBody>
          <a:bodyPr wrap="none" rtlCol="0">
            <a:spAutoFit/>
          </a:bodyPr>
          <a:lstStyle/>
          <a:p>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2.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Tổng</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quan</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3200" b="1" dirty="0" err="1">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về</a:t>
            </a:r>
            <a:r>
              <a:rPr lang="en-US" altLang="zh-CN" sz="3200" b="1"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rPr>
              <a:t> unity</a:t>
            </a:r>
            <a:endParaRPr lang="zh-CN" altLang="en-US" sz="1600" dirty="0">
              <a:solidFill>
                <a:schemeClr val="accent1"/>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8" name="TextBox 7">
            <a:extLst>
              <a:ext uri="{FF2B5EF4-FFF2-40B4-BE49-F238E27FC236}">
                <a16:creationId xmlns:a16="http://schemas.microsoft.com/office/drawing/2014/main" id="{458E4294-785C-4F74-895E-B92844935619}"/>
              </a:ext>
            </a:extLst>
          </p:cNvPr>
          <p:cNvSpPr txBox="1"/>
          <p:nvPr/>
        </p:nvSpPr>
        <p:spPr>
          <a:xfrm>
            <a:off x="8157028" y="1475271"/>
            <a:ext cx="3701144" cy="4524315"/>
          </a:xfrm>
          <a:prstGeom prst="rect">
            <a:avLst/>
          </a:prstGeom>
          <a:noFill/>
        </p:spPr>
        <p:txBody>
          <a:bodyPr wrap="square">
            <a:sp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Unity là một game engine đa nền tảng được phát triển bởi công ty Unity Technologies, chủ yếu được dùng để phát triển video game cho 21 nền tảng bao gồm máy tính, game consoles (như PlayStation) và điện thoại,…</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Hơn 50% số lượng game trên thị trường được sản xuất bởi Unity</a:t>
            </a:r>
            <a:endParaRPr lang="en-US"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F20EB81-B9CF-4CEB-B63F-C2C5496742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11086"/>
            <a:ext cx="7859558" cy="417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364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7</a:t>
            </a:fld>
            <a:endParaRPr lang="en-US" dirty="0"/>
          </a:p>
        </p:txBody>
      </p:sp>
      <p:sp>
        <p:nvSpPr>
          <p:cNvPr id="2" name="Rectangle: Rounded Corners 1">
            <a:extLst>
              <a:ext uri="{FF2B5EF4-FFF2-40B4-BE49-F238E27FC236}">
                <a16:creationId xmlns:a16="http://schemas.microsoft.com/office/drawing/2014/main" id="{E10B5228-965E-4069-B4E9-B0DFD7D1F84E}"/>
              </a:ext>
            </a:extLst>
          </p:cNvPr>
          <p:cNvSpPr/>
          <p:nvPr/>
        </p:nvSpPr>
        <p:spPr>
          <a:xfrm>
            <a:off x="537030" y="1999343"/>
            <a:ext cx="2409371" cy="2859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ƯU ĐIỂM CỦA UNITY</a:t>
            </a:r>
          </a:p>
        </p:txBody>
      </p:sp>
      <p:sp>
        <p:nvSpPr>
          <p:cNvPr id="3" name="Rectangle 2">
            <a:extLst>
              <a:ext uri="{FF2B5EF4-FFF2-40B4-BE49-F238E27FC236}">
                <a16:creationId xmlns:a16="http://schemas.microsoft.com/office/drawing/2014/main" id="{8968CE11-D636-4B14-99EB-00D34F3A02B7}"/>
              </a:ext>
            </a:extLst>
          </p:cNvPr>
          <p:cNvSpPr/>
          <p:nvPr/>
        </p:nvSpPr>
        <p:spPr>
          <a:xfrm>
            <a:off x="4267201" y="58828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D3D1612-A45E-401D-AE55-E7566047B997}"/>
              </a:ext>
            </a:extLst>
          </p:cNvPr>
          <p:cNvSpPr/>
          <p:nvPr/>
        </p:nvSpPr>
        <p:spPr>
          <a:xfrm>
            <a:off x="4267201" y="1841726"/>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Cộng</a:t>
            </a:r>
            <a:r>
              <a:rPr lang="en-US" sz="2400" dirty="0"/>
              <a:t> </a:t>
            </a:r>
            <a:r>
              <a:rPr lang="en-US" sz="2400" dirty="0" err="1"/>
              <a:t>đồng</a:t>
            </a:r>
            <a:r>
              <a:rPr lang="en-US" sz="2400" dirty="0"/>
              <a:t> </a:t>
            </a:r>
            <a:r>
              <a:rPr lang="en-US" sz="2400" dirty="0" err="1"/>
              <a:t>và</a:t>
            </a:r>
            <a:r>
              <a:rPr lang="en-US" sz="2400" dirty="0"/>
              <a:t> </a:t>
            </a:r>
            <a:r>
              <a:rPr lang="en-US" sz="2400" dirty="0" err="1"/>
              <a:t>tài</a:t>
            </a:r>
            <a:r>
              <a:rPr lang="en-US" sz="2400" dirty="0"/>
              <a:t> </a:t>
            </a:r>
            <a:r>
              <a:rPr lang="en-US" sz="2400" dirty="0" err="1"/>
              <a:t>liệu</a:t>
            </a:r>
            <a:r>
              <a:rPr lang="en-US" sz="2400" dirty="0"/>
              <a:t> </a:t>
            </a:r>
            <a:r>
              <a:rPr lang="en-US" sz="2400" dirty="0" err="1"/>
              <a:t>phong</a:t>
            </a:r>
            <a:r>
              <a:rPr lang="en-US" sz="2400" dirty="0"/>
              <a:t> </a:t>
            </a:r>
            <a:r>
              <a:rPr lang="en-US" sz="2400" dirty="0" err="1"/>
              <a:t>phú</a:t>
            </a:r>
            <a:endParaRPr lang="en-US" sz="2400" dirty="0"/>
          </a:p>
        </p:txBody>
      </p:sp>
      <p:sp>
        <p:nvSpPr>
          <p:cNvPr id="8" name="Rectangle 7">
            <a:extLst>
              <a:ext uri="{FF2B5EF4-FFF2-40B4-BE49-F238E27FC236}">
                <a16:creationId xmlns:a16="http://schemas.microsoft.com/office/drawing/2014/main" id="{CA33ED3B-9C25-49DE-87DD-754E1EE59197}"/>
              </a:ext>
            </a:extLst>
          </p:cNvPr>
          <p:cNvSpPr/>
          <p:nvPr/>
        </p:nvSpPr>
        <p:spPr>
          <a:xfrm>
            <a:off x="4267201" y="309517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EA12D43-0B6C-46C7-B99A-E7DCCD6797D7}"/>
              </a:ext>
            </a:extLst>
          </p:cNvPr>
          <p:cNvSpPr/>
          <p:nvPr/>
        </p:nvSpPr>
        <p:spPr>
          <a:xfrm>
            <a:off x="4267201" y="4348616"/>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endParaRPr lang="en-US"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2B05462-2F0E-4C10-92A0-28F99F959A13}"/>
              </a:ext>
            </a:extLst>
          </p:cNvPr>
          <p:cNvSpPr/>
          <p:nvPr/>
        </p:nvSpPr>
        <p:spPr>
          <a:xfrm>
            <a:off x="4267201" y="560206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52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8</a:t>
            </a:fld>
            <a:endParaRPr lang="en-US" dirty="0"/>
          </a:p>
        </p:txBody>
      </p:sp>
      <p:sp>
        <p:nvSpPr>
          <p:cNvPr id="2" name="Rectangle: Rounded Corners 1">
            <a:extLst>
              <a:ext uri="{FF2B5EF4-FFF2-40B4-BE49-F238E27FC236}">
                <a16:creationId xmlns:a16="http://schemas.microsoft.com/office/drawing/2014/main" id="{E10B5228-965E-4069-B4E9-B0DFD7D1F84E}"/>
              </a:ext>
            </a:extLst>
          </p:cNvPr>
          <p:cNvSpPr/>
          <p:nvPr/>
        </p:nvSpPr>
        <p:spPr>
          <a:xfrm>
            <a:off x="537030" y="1999343"/>
            <a:ext cx="2409371" cy="2859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NHƯỢC ĐIỂM CỦA UNITY</a:t>
            </a:r>
          </a:p>
        </p:txBody>
      </p:sp>
      <p:sp>
        <p:nvSpPr>
          <p:cNvPr id="3" name="Rectangle 2">
            <a:extLst>
              <a:ext uri="{FF2B5EF4-FFF2-40B4-BE49-F238E27FC236}">
                <a16:creationId xmlns:a16="http://schemas.microsoft.com/office/drawing/2014/main" id="{8968CE11-D636-4B14-99EB-00D34F3A02B7}"/>
              </a:ext>
            </a:extLst>
          </p:cNvPr>
          <p:cNvSpPr/>
          <p:nvPr/>
        </p:nvSpPr>
        <p:spPr>
          <a:xfrm>
            <a:off x="3991430" y="918028"/>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H</a:t>
            </a:r>
            <a:r>
              <a:rPr lang="vi-VN" sz="2400" dirty="0">
                <a:latin typeface="Times New Roman" panose="02020603050405020304" pitchFamily="18" charset="0"/>
                <a:cs typeface="Times New Roman" panose="02020603050405020304" pitchFamily="18" charset="0"/>
              </a:rPr>
              <a:t>iệu năng thấp hơn so với một số công cụ khác</a:t>
            </a:r>
            <a:endParaRPr 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D3D1612-A45E-401D-AE55-E7566047B997}"/>
              </a:ext>
            </a:extLst>
          </p:cNvPr>
          <p:cNvSpPr/>
          <p:nvPr/>
        </p:nvSpPr>
        <p:spPr>
          <a:xfrm>
            <a:off x="3991430" y="3095171"/>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K</a:t>
            </a:r>
            <a:r>
              <a:rPr lang="vi-VN" sz="2400" dirty="0">
                <a:latin typeface="Times New Roman" panose="02020603050405020304" pitchFamily="18" charset="0"/>
                <a:cs typeface="Times New Roman" panose="02020603050405020304" pitchFamily="18" charset="0"/>
              </a:rPr>
              <a:t>ích thước tệp tin lớn</a:t>
            </a:r>
            <a:endParaRPr 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A33ED3B-9C25-49DE-87DD-754E1EE59197}"/>
              </a:ext>
            </a:extLst>
          </p:cNvPr>
          <p:cNvSpPr/>
          <p:nvPr/>
        </p:nvSpPr>
        <p:spPr>
          <a:xfrm>
            <a:off x="3991430" y="5272314"/>
            <a:ext cx="6516914" cy="667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Giới hạn của phiên bản miễn phí</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98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EA9716-52D3-4B9D-B542-B831333A61C5}" type="slidenum">
              <a:rPr lang="en-US" smtClean="0"/>
              <a:t>9</a:t>
            </a:fld>
            <a:endParaRPr lang="en-US" dirty="0"/>
          </a:p>
        </p:txBody>
      </p:sp>
      <p:pic>
        <p:nvPicPr>
          <p:cNvPr id="3074" name="Picture 2" descr="Microsoft launches Visual Studio Online public preview and ML.NET 1.4 |  VentureBeat">
            <a:extLst>
              <a:ext uri="{FF2B5EF4-FFF2-40B4-BE49-F238E27FC236}">
                <a16:creationId xmlns:a16="http://schemas.microsoft.com/office/drawing/2014/main" id="{8A08DCC3-5035-47BC-A1E4-942B6D723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9796"/>
            <a:ext cx="8456385" cy="53984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2E5016C-65AF-4933-A1AA-B4E5CB5A3912}"/>
              </a:ext>
            </a:extLst>
          </p:cNvPr>
          <p:cNvSpPr txBox="1"/>
          <p:nvPr/>
        </p:nvSpPr>
        <p:spPr>
          <a:xfrm>
            <a:off x="8456385" y="865224"/>
            <a:ext cx="3483430" cy="5262979"/>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Microsoft Visual Studio là một IDE phát triển bởi Microsoft, hỗ trợ lập trình game trên nhiều ngôn ngữ và nền tảng. Với Visual Studio, lập trình viên game có thể xây dựng trò chơi từ đơn giản đến phức tạp, sử dụng công nghệ như DirectX, Unity và Unreal Engine. Cung cấp trình biên dịch, gỡ lỗi và các công cụ giúp tăng năng suất phát triển game.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53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3706</TotalTime>
  <Words>751</Words>
  <Application>Microsoft Office PowerPoint</Application>
  <PresentationFormat>Widescreen</PresentationFormat>
  <Paragraphs>69</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YaHei</vt:lpstr>
      <vt:lpstr>Microsoft YaHei UI</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Đông Triệu Văn</cp:lastModifiedBy>
  <cp:revision>70</cp:revision>
  <dcterms:created xsi:type="dcterms:W3CDTF">2021-11-21T02:31:15Z</dcterms:created>
  <dcterms:modified xsi:type="dcterms:W3CDTF">2023-06-11T17:39:39Z</dcterms:modified>
</cp:coreProperties>
</file>