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32"/>
  </p:notesMasterIdLst>
  <p:sldIdLst>
    <p:sldId id="256" r:id="rId2"/>
    <p:sldId id="257" r:id="rId3"/>
    <p:sldId id="300" r:id="rId4"/>
    <p:sldId id="299" r:id="rId5"/>
    <p:sldId id="298" r:id="rId6"/>
    <p:sldId id="297" r:id="rId7"/>
    <p:sldId id="296" r:id="rId8"/>
    <p:sldId id="295" r:id="rId9"/>
    <p:sldId id="268" r:id="rId10"/>
    <p:sldId id="260" r:id="rId11"/>
    <p:sldId id="272" r:id="rId12"/>
    <p:sldId id="277" r:id="rId13"/>
    <p:sldId id="293" r:id="rId14"/>
    <p:sldId id="291" r:id="rId15"/>
    <p:sldId id="282" r:id="rId16"/>
    <p:sldId id="281" r:id="rId17"/>
    <p:sldId id="271" r:id="rId18"/>
    <p:sldId id="270" r:id="rId19"/>
    <p:sldId id="292" r:id="rId20"/>
    <p:sldId id="261" r:id="rId21"/>
    <p:sldId id="285" r:id="rId22"/>
    <p:sldId id="286" r:id="rId23"/>
    <p:sldId id="264" r:id="rId24"/>
    <p:sldId id="294" r:id="rId25"/>
    <p:sldId id="289" r:id="rId26"/>
    <p:sldId id="275" r:id="rId27"/>
    <p:sldId id="276" r:id="rId28"/>
    <p:sldId id="290" r:id="rId29"/>
    <p:sldId id="303" r:id="rId30"/>
    <p:sldId id="30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01A66-0789-47A5-A721-B8DE38A4758D}" v="7" dt="2022-07-31T22:28:41.806"/>
    <p1510:client id="{09477B1E-9248-4A02-9BEC-BC382B8F77B0}" v="47" dt="2022-08-01T15:50:47.136"/>
    <p1510:client id="{0D095A29-5FD4-41C5-AE96-B299450D8614}" v="18" dt="2022-07-31T23:44:41.648"/>
    <p1510:client id="{19A4B87E-8947-4950-986A-AD6F1B1B1F66}" v="24" dt="2022-08-01T20:29:10.119"/>
    <p1510:client id="{2D39FA75-D428-4B03-80FA-7250B96051BF}" v="325" dt="2022-08-01T00:26:53.995"/>
    <p1510:client id="{2DCD3F60-A398-48E0-8324-8BE2ACFE25AB}" v="156" dt="2022-08-01T20:25:48.561"/>
    <p1510:client id="{434B53B0-40AC-43DA-B95F-14F3F54379FF}" v="501" dt="2022-08-01T15:07:40.281"/>
    <p1510:client id="{4B9BA964-A8E7-4CB7-B649-DBE9013BDE41}" v="11" dt="2022-08-01T20:06:26.003"/>
    <p1510:client id="{61D97702-64F8-42C4-AF5A-CA3A5110FA50}" v="446" dt="2022-08-01T03:26:07.216"/>
    <p1510:client id="{787F6911-4F9E-4217-A7B1-5064E9803301}" v="23" dt="2022-08-01T20:03:27.922"/>
    <p1510:client id="{85D10515-07B2-4E20-8E51-C9271203DEB0}" v="8" dt="2022-08-01T18:14:53.050"/>
    <p1510:client id="{8B41F26E-E308-47AE-82D8-AD2D47DB3967}" v="14" dt="2022-08-01T14:54:51.845"/>
    <p1510:client id="{8E51577B-1695-4188-AAAC-3BC0B84EF5FE}" v="1502" dt="2022-07-31T23:56:47.017"/>
    <p1510:client id="{99E40BFD-B6E3-4C96-9A7E-754B82969259}" v="29" dt="2022-08-01T18:58:10.965"/>
    <p1510:client id="{A69C700D-2D56-4CE5-A768-875239A071F0}" v="904" dt="2022-08-01T00:54:33.273"/>
    <p1510:client id="{A9507AC4-56F9-4C91-89A9-7677BE05BBE0}" v="100" dt="2022-08-01T14:30:10.837"/>
    <p1510:client id="{B7DCF7F2-5823-4654-BE1D-B170CCB8A3F9}" v="56" dt="2022-08-01T20:26:55.572"/>
    <p1510:client id="{C3BF0001-AE10-4406-981D-E1A5CF7E127D}" v="460" dt="2022-08-01T00:05:29.682"/>
    <p1510:client id="{CEEF1935-40D7-4662-9F40-580C9718EB5F}" v="2" dt="2022-07-31T21:21:52.545"/>
    <p1510:client id="{D6DA895E-84A8-AD45-B22D-CB8A6C072868}" v="4202" dt="2022-08-01T20:29:03.857"/>
    <p1510:client id="{F5C6104B-1C2C-4B44-A141-F9098D9B514C}" v="539" dt="2022-08-01T00:06:06.903"/>
    <p1510:client id="{F7C3F001-F929-4E0D-AB74-903940266FE1}" v="23" dt="2022-08-01T03:52:44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64" y="72"/>
      </p:cViewPr>
      <p:guideLst>
        <p:guide orient="horz" pos="1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6">
        <a:alpha val="0"/>
      </a:schemeClr>
    </dgm:fillClrLst>
    <dgm:linClrLst meth="repeat">
      <a:schemeClr val="accent6">
        <a:alpha val="0"/>
      </a:schemeClr>
    </dgm:linClrLst>
    <dgm:effectClrLst/>
    <dgm:txLinClrLst/>
    <dgm:txFillClrLst meth="repeat"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69619-4A29-4243-84A8-F7C3509A4C9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6_2" csCatId="accent6" phldr="1"/>
      <dgm:spPr/>
      <dgm:t>
        <a:bodyPr/>
        <a:lstStyle/>
        <a:p>
          <a:endParaRPr lang="en-US"/>
        </a:p>
      </dgm:t>
    </dgm:pt>
    <dgm:pt modelId="{2374E371-CBA7-4094-BA96-2C9C864F90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rial" panose="020B0604020202020204"/>
            </a:rPr>
            <a:t>Industry Review</a:t>
          </a:r>
          <a:endParaRPr lang="en-US"/>
        </a:p>
      </dgm:t>
    </dgm:pt>
    <dgm:pt modelId="{A8C28E81-A2FB-42B2-B4C8-8335874DFBB2}" type="parTrans" cxnId="{AE17EB51-1E09-495B-9E4C-7F2C60E5E8C2}">
      <dgm:prSet/>
      <dgm:spPr/>
      <dgm:t>
        <a:bodyPr/>
        <a:lstStyle/>
        <a:p>
          <a:endParaRPr lang="en-US"/>
        </a:p>
      </dgm:t>
    </dgm:pt>
    <dgm:pt modelId="{E9BCC0DB-1A3C-4F2A-A293-02FFB60485BC}" type="sibTrans" cxnId="{AE17EB51-1E09-495B-9E4C-7F2C60E5E8C2}">
      <dgm:prSet/>
      <dgm:spPr/>
      <dgm:t>
        <a:bodyPr/>
        <a:lstStyle/>
        <a:p>
          <a:endParaRPr lang="en-US"/>
        </a:p>
      </dgm:t>
    </dgm:pt>
    <dgm:pt modelId="{5D138340-8B6A-4EAD-889D-F020490C19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Data-Driven </a:t>
          </a:r>
          <a:r>
            <a:rPr lang="en-US">
              <a:latin typeface="Arial" panose="020B0604020202020204"/>
            </a:rPr>
            <a:t>Analysis</a:t>
          </a:r>
          <a:endParaRPr lang="en-US"/>
        </a:p>
      </dgm:t>
    </dgm:pt>
    <dgm:pt modelId="{E3EB4F36-D9FB-4ADA-BA00-820656A18F9F}" type="parTrans" cxnId="{4F60335B-3F7C-4725-AC76-4EDB86B916A8}">
      <dgm:prSet/>
      <dgm:spPr/>
      <dgm:t>
        <a:bodyPr/>
        <a:lstStyle/>
        <a:p>
          <a:endParaRPr lang="en-US"/>
        </a:p>
      </dgm:t>
    </dgm:pt>
    <dgm:pt modelId="{EEA693B1-D823-4DB9-872F-13ACA0E215EE}" type="sibTrans" cxnId="{4F60335B-3F7C-4725-AC76-4EDB86B916A8}">
      <dgm:prSet/>
      <dgm:spPr/>
      <dgm:t>
        <a:bodyPr/>
        <a:lstStyle/>
        <a:p>
          <a:endParaRPr lang="en-US"/>
        </a:p>
      </dgm:t>
    </dgm:pt>
    <dgm:pt modelId="{408BC73C-D929-4B44-B940-DDEDAC6F40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rial" panose="020B0604020202020204"/>
            </a:rPr>
            <a:t>Business problem</a:t>
          </a:r>
          <a:endParaRPr lang="en-US"/>
        </a:p>
      </dgm:t>
    </dgm:pt>
    <dgm:pt modelId="{72F47E06-05FF-40BA-A41D-16FECB4B44F2}" type="sibTrans" cxnId="{DA171789-8F32-45DF-B52B-BDD41AA38BA7}">
      <dgm:prSet/>
      <dgm:spPr/>
      <dgm:t>
        <a:bodyPr/>
        <a:lstStyle/>
        <a:p>
          <a:endParaRPr lang="en-US"/>
        </a:p>
      </dgm:t>
    </dgm:pt>
    <dgm:pt modelId="{2126DE08-8FCF-46E4-AB53-39AADE35AA50}" type="parTrans" cxnId="{DA171789-8F32-45DF-B52B-BDD41AA38BA7}">
      <dgm:prSet/>
      <dgm:spPr/>
      <dgm:t>
        <a:bodyPr/>
        <a:lstStyle/>
        <a:p>
          <a:endParaRPr lang="en-US"/>
        </a:p>
      </dgm:t>
    </dgm:pt>
    <dgm:pt modelId="{77B9F436-A1CF-4F56-B5B6-498DF573EDC8}" type="pres">
      <dgm:prSet presAssocID="{76A69619-4A29-4243-84A8-F7C3509A4C9F}" presName="root" presStyleCnt="0">
        <dgm:presLayoutVars>
          <dgm:dir/>
          <dgm:resizeHandles val="exact"/>
        </dgm:presLayoutVars>
      </dgm:prSet>
      <dgm:spPr/>
    </dgm:pt>
    <dgm:pt modelId="{E8CBD1D6-F317-41DA-9C03-51E8008EBB11}" type="pres">
      <dgm:prSet presAssocID="{2374E371-CBA7-4094-BA96-2C9C864F906B}" presName="compNode" presStyleCnt="0"/>
      <dgm:spPr/>
    </dgm:pt>
    <dgm:pt modelId="{BC986870-F627-452A-9393-69BE16E9923F}" type="pres">
      <dgm:prSet presAssocID="{2374E371-CBA7-4094-BA96-2C9C864F906B}" presName="iconBgRect" presStyleLbl="bgShp" presStyleIdx="0" presStyleCnt="3" custLinFactNeighborX="-6568" custLinFactNeighborY="0"/>
      <dgm:spPr>
        <a:prstGeom prst="round2DiagRect">
          <a:avLst>
            <a:gd name="adj1" fmla="val 29727"/>
            <a:gd name="adj2" fmla="val 0"/>
          </a:avLst>
        </a:prstGeom>
      </dgm:spPr>
    </dgm:pt>
    <dgm:pt modelId="{BE0B229D-5660-492A-8875-1A1CDABBE92C}" type="pres">
      <dgm:prSet presAssocID="{2374E371-CBA7-4094-BA96-2C9C864F906B}" presName="iconRect" presStyleLbl="node1" presStyleIdx="0" presStyleCnt="3" custLinFactNeighborX="-11877" custLinFactNeighborY="-10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F7A45F9-E18C-471B-83B6-5A41883115F3}" type="pres">
      <dgm:prSet presAssocID="{2374E371-CBA7-4094-BA96-2C9C864F906B}" presName="spaceRect" presStyleCnt="0"/>
      <dgm:spPr/>
    </dgm:pt>
    <dgm:pt modelId="{7AFD7D00-FE22-4089-A548-E1E47C0133F9}" type="pres">
      <dgm:prSet presAssocID="{2374E371-CBA7-4094-BA96-2C9C864F906B}" presName="textRect" presStyleLbl="revTx" presStyleIdx="0" presStyleCnt="3">
        <dgm:presLayoutVars>
          <dgm:chMax val="1"/>
          <dgm:chPref val="1"/>
        </dgm:presLayoutVars>
      </dgm:prSet>
      <dgm:spPr/>
    </dgm:pt>
    <dgm:pt modelId="{F1FF5D00-B24A-4A28-B86C-BB91A1ACDFB8}" type="pres">
      <dgm:prSet presAssocID="{E9BCC0DB-1A3C-4F2A-A293-02FFB60485BC}" presName="sibTrans" presStyleCnt="0"/>
      <dgm:spPr/>
    </dgm:pt>
    <dgm:pt modelId="{88AA4A0A-3949-4BF3-B0DC-E912993B00B6}" type="pres">
      <dgm:prSet presAssocID="{408BC73C-D929-4B44-B940-DDEDAC6F4088}" presName="compNode" presStyleCnt="0"/>
      <dgm:spPr/>
    </dgm:pt>
    <dgm:pt modelId="{568A8400-DC71-4A8C-87B7-749059E8E03D}" type="pres">
      <dgm:prSet presAssocID="{408BC73C-D929-4B44-B940-DDEDAC6F408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44BE12E-9E51-4A7A-88C8-98A62DD57681}" type="pres">
      <dgm:prSet presAssocID="{408BC73C-D929-4B44-B940-DDEDAC6F4088}" presName="iconRect" presStyleLbl="node1" presStyleIdx="1" presStyleCnt="3" custLinFactNeighborX="-120" custLinFactNeighborY="-54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ED299A2-B6AA-405E-B8BD-DD4F56B993EC}" type="pres">
      <dgm:prSet presAssocID="{408BC73C-D929-4B44-B940-DDEDAC6F4088}" presName="spaceRect" presStyleCnt="0"/>
      <dgm:spPr/>
    </dgm:pt>
    <dgm:pt modelId="{13ED45B6-079B-43C4-A570-2233F6B0C5F5}" type="pres">
      <dgm:prSet presAssocID="{408BC73C-D929-4B44-B940-DDEDAC6F4088}" presName="textRect" presStyleLbl="revTx" presStyleIdx="1" presStyleCnt="3">
        <dgm:presLayoutVars>
          <dgm:chMax val="1"/>
          <dgm:chPref val="1"/>
        </dgm:presLayoutVars>
      </dgm:prSet>
      <dgm:spPr/>
    </dgm:pt>
    <dgm:pt modelId="{89570D2F-9EB3-43A3-95A6-3ED8A7A72589}" type="pres">
      <dgm:prSet presAssocID="{72F47E06-05FF-40BA-A41D-16FECB4B44F2}" presName="sibTrans" presStyleCnt="0"/>
      <dgm:spPr/>
    </dgm:pt>
    <dgm:pt modelId="{56B986B2-F0EA-44AC-8B60-FE641460E964}" type="pres">
      <dgm:prSet presAssocID="{5D138340-8B6A-4EAD-889D-F020490C1915}" presName="compNode" presStyleCnt="0"/>
      <dgm:spPr/>
    </dgm:pt>
    <dgm:pt modelId="{6430A983-5A71-4AA6-A680-7512895D300C}" type="pres">
      <dgm:prSet presAssocID="{5D138340-8B6A-4EAD-889D-F020490C191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4E334E7-33AA-4C48-B137-E331D6B54199}" type="pres">
      <dgm:prSet presAssocID="{5D138340-8B6A-4EAD-889D-F020490C19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C618B70-2D6E-4915-AA43-9EC96B004C99}" type="pres">
      <dgm:prSet presAssocID="{5D138340-8B6A-4EAD-889D-F020490C1915}" presName="spaceRect" presStyleCnt="0"/>
      <dgm:spPr/>
    </dgm:pt>
    <dgm:pt modelId="{37E46E7A-E4D6-4FE6-91E8-7F70FCE75103}" type="pres">
      <dgm:prSet presAssocID="{5D138340-8B6A-4EAD-889D-F020490C19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F60335B-3F7C-4725-AC76-4EDB86B916A8}" srcId="{76A69619-4A29-4243-84A8-F7C3509A4C9F}" destId="{5D138340-8B6A-4EAD-889D-F020490C1915}" srcOrd="2" destOrd="0" parTransId="{E3EB4F36-D9FB-4ADA-BA00-820656A18F9F}" sibTransId="{EEA693B1-D823-4DB9-872F-13ACA0E215EE}"/>
    <dgm:cxn modelId="{AE17EB51-1E09-495B-9E4C-7F2C60E5E8C2}" srcId="{76A69619-4A29-4243-84A8-F7C3509A4C9F}" destId="{2374E371-CBA7-4094-BA96-2C9C864F906B}" srcOrd="0" destOrd="0" parTransId="{A8C28E81-A2FB-42B2-B4C8-8335874DFBB2}" sibTransId="{E9BCC0DB-1A3C-4F2A-A293-02FFB60485BC}"/>
    <dgm:cxn modelId="{DA171789-8F32-45DF-B52B-BDD41AA38BA7}" srcId="{76A69619-4A29-4243-84A8-F7C3509A4C9F}" destId="{408BC73C-D929-4B44-B940-DDEDAC6F4088}" srcOrd="1" destOrd="0" parTransId="{2126DE08-8FCF-46E4-AB53-39AADE35AA50}" sibTransId="{72F47E06-05FF-40BA-A41D-16FECB4B44F2}"/>
    <dgm:cxn modelId="{0AFB71A1-6DF1-4F48-BC47-F0811B7CB80C}" type="presOf" srcId="{408BC73C-D929-4B44-B940-DDEDAC6F4088}" destId="{13ED45B6-079B-43C4-A570-2233F6B0C5F5}" srcOrd="0" destOrd="0" presId="urn:microsoft.com/office/officeart/2018/5/layout/IconLeafLabelList"/>
    <dgm:cxn modelId="{E44967BD-82A3-3241-8B58-2518F576CB44}" type="presOf" srcId="{2374E371-CBA7-4094-BA96-2C9C864F906B}" destId="{7AFD7D00-FE22-4089-A548-E1E47C0133F9}" srcOrd="0" destOrd="0" presId="urn:microsoft.com/office/officeart/2018/5/layout/IconLeafLabelList"/>
    <dgm:cxn modelId="{5C88A8DD-A31C-47CB-8656-60D3D0BD7FDF}" type="presOf" srcId="{76A69619-4A29-4243-84A8-F7C3509A4C9F}" destId="{77B9F436-A1CF-4F56-B5B6-498DF573EDC8}" srcOrd="0" destOrd="0" presId="urn:microsoft.com/office/officeart/2018/5/layout/IconLeafLabelList"/>
    <dgm:cxn modelId="{76D965FC-3B8E-E545-8F65-150367C48590}" type="presOf" srcId="{5D138340-8B6A-4EAD-889D-F020490C1915}" destId="{37E46E7A-E4D6-4FE6-91E8-7F70FCE75103}" srcOrd="0" destOrd="0" presId="urn:microsoft.com/office/officeart/2018/5/layout/IconLeafLabelList"/>
    <dgm:cxn modelId="{586C91B0-4EE3-7C43-AB37-07CFA7838241}" type="presParOf" srcId="{77B9F436-A1CF-4F56-B5B6-498DF573EDC8}" destId="{E8CBD1D6-F317-41DA-9C03-51E8008EBB11}" srcOrd="0" destOrd="0" presId="urn:microsoft.com/office/officeart/2018/5/layout/IconLeafLabelList"/>
    <dgm:cxn modelId="{80A50C0C-0FAF-C449-9390-258D99F53A37}" type="presParOf" srcId="{E8CBD1D6-F317-41DA-9C03-51E8008EBB11}" destId="{BC986870-F627-452A-9393-69BE16E9923F}" srcOrd="0" destOrd="0" presId="urn:microsoft.com/office/officeart/2018/5/layout/IconLeafLabelList"/>
    <dgm:cxn modelId="{FA5CB227-9953-1C43-83DE-A7934050B373}" type="presParOf" srcId="{E8CBD1D6-F317-41DA-9C03-51E8008EBB11}" destId="{BE0B229D-5660-492A-8875-1A1CDABBE92C}" srcOrd="1" destOrd="0" presId="urn:microsoft.com/office/officeart/2018/5/layout/IconLeafLabelList"/>
    <dgm:cxn modelId="{50485B49-160E-8743-9E48-56F6F9B05BFE}" type="presParOf" srcId="{E8CBD1D6-F317-41DA-9C03-51E8008EBB11}" destId="{4F7A45F9-E18C-471B-83B6-5A41883115F3}" srcOrd="2" destOrd="0" presId="urn:microsoft.com/office/officeart/2018/5/layout/IconLeafLabelList"/>
    <dgm:cxn modelId="{C462B4E1-2EE8-7242-8CD8-1A1CCC5007D4}" type="presParOf" srcId="{E8CBD1D6-F317-41DA-9C03-51E8008EBB11}" destId="{7AFD7D00-FE22-4089-A548-E1E47C0133F9}" srcOrd="3" destOrd="0" presId="urn:microsoft.com/office/officeart/2018/5/layout/IconLeafLabelList"/>
    <dgm:cxn modelId="{119F943C-63FC-7948-BA14-4D1A7CC9F046}" type="presParOf" srcId="{77B9F436-A1CF-4F56-B5B6-498DF573EDC8}" destId="{F1FF5D00-B24A-4A28-B86C-BB91A1ACDFB8}" srcOrd="1" destOrd="0" presId="urn:microsoft.com/office/officeart/2018/5/layout/IconLeafLabelList"/>
    <dgm:cxn modelId="{E196E290-A051-3C49-B225-FDB19068A453}" type="presParOf" srcId="{77B9F436-A1CF-4F56-B5B6-498DF573EDC8}" destId="{88AA4A0A-3949-4BF3-B0DC-E912993B00B6}" srcOrd="2" destOrd="0" presId="urn:microsoft.com/office/officeart/2018/5/layout/IconLeafLabelList"/>
    <dgm:cxn modelId="{05A77FE9-5436-7046-80D4-30C57275E1DE}" type="presParOf" srcId="{88AA4A0A-3949-4BF3-B0DC-E912993B00B6}" destId="{568A8400-DC71-4A8C-87B7-749059E8E03D}" srcOrd="0" destOrd="0" presId="urn:microsoft.com/office/officeart/2018/5/layout/IconLeafLabelList"/>
    <dgm:cxn modelId="{22FB007F-BCC4-3A4F-B290-F126E2443EBF}" type="presParOf" srcId="{88AA4A0A-3949-4BF3-B0DC-E912993B00B6}" destId="{A44BE12E-9E51-4A7A-88C8-98A62DD57681}" srcOrd="1" destOrd="0" presId="urn:microsoft.com/office/officeart/2018/5/layout/IconLeafLabelList"/>
    <dgm:cxn modelId="{9D993156-6233-9941-B1F9-AAA43342E4D2}" type="presParOf" srcId="{88AA4A0A-3949-4BF3-B0DC-E912993B00B6}" destId="{EED299A2-B6AA-405E-B8BD-DD4F56B993EC}" srcOrd="2" destOrd="0" presId="urn:microsoft.com/office/officeart/2018/5/layout/IconLeafLabelList"/>
    <dgm:cxn modelId="{8164EF67-2A9D-B044-ABB1-7615C6B810A3}" type="presParOf" srcId="{88AA4A0A-3949-4BF3-B0DC-E912993B00B6}" destId="{13ED45B6-079B-43C4-A570-2233F6B0C5F5}" srcOrd="3" destOrd="0" presId="urn:microsoft.com/office/officeart/2018/5/layout/IconLeafLabelList"/>
    <dgm:cxn modelId="{618B202A-A7E9-B543-9313-2F5634DBCF2B}" type="presParOf" srcId="{77B9F436-A1CF-4F56-B5B6-498DF573EDC8}" destId="{89570D2F-9EB3-43A3-95A6-3ED8A7A72589}" srcOrd="3" destOrd="0" presId="urn:microsoft.com/office/officeart/2018/5/layout/IconLeafLabelList"/>
    <dgm:cxn modelId="{51CA5279-F1F2-FB41-B518-BABE8527C495}" type="presParOf" srcId="{77B9F436-A1CF-4F56-B5B6-498DF573EDC8}" destId="{56B986B2-F0EA-44AC-8B60-FE641460E964}" srcOrd="4" destOrd="0" presId="urn:microsoft.com/office/officeart/2018/5/layout/IconLeafLabelList"/>
    <dgm:cxn modelId="{0A5A8438-DF5B-AF40-8E0A-8DA40CC57AF0}" type="presParOf" srcId="{56B986B2-F0EA-44AC-8B60-FE641460E964}" destId="{6430A983-5A71-4AA6-A680-7512895D300C}" srcOrd="0" destOrd="0" presId="urn:microsoft.com/office/officeart/2018/5/layout/IconLeafLabelList"/>
    <dgm:cxn modelId="{46DEE6D7-DFE0-7F43-9A70-D591FF982FCA}" type="presParOf" srcId="{56B986B2-F0EA-44AC-8B60-FE641460E964}" destId="{F4E334E7-33AA-4C48-B137-E331D6B54199}" srcOrd="1" destOrd="0" presId="urn:microsoft.com/office/officeart/2018/5/layout/IconLeafLabelList"/>
    <dgm:cxn modelId="{95C3F113-0C58-C24B-8201-A47F8A76DC67}" type="presParOf" srcId="{56B986B2-F0EA-44AC-8B60-FE641460E964}" destId="{8C618B70-2D6E-4915-AA43-9EC96B004C99}" srcOrd="2" destOrd="0" presId="urn:microsoft.com/office/officeart/2018/5/layout/IconLeafLabelList"/>
    <dgm:cxn modelId="{A0E04B28-485C-034B-9F03-60FCF4A190BD}" type="presParOf" srcId="{56B986B2-F0EA-44AC-8B60-FE641460E964}" destId="{37E46E7A-E4D6-4FE6-91E8-7F70FCE7510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334FD4-CC4D-5649-A658-7A2490C06049}" type="doc">
      <dgm:prSet loTypeId="urn:microsoft.com/office/officeart/2005/8/layout/hProcess6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AD4647-9A2D-7B40-837B-80DB4A7F0A52}">
      <dgm:prSet phldrT="[Text]"/>
      <dgm:spPr/>
      <dgm:t>
        <a:bodyPr/>
        <a:lstStyle/>
        <a:p>
          <a:r>
            <a:rPr lang="en-US"/>
            <a:t>Original Dataset</a:t>
          </a:r>
        </a:p>
      </dgm:t>
    </dgm:pt>
    <dgm:pt modelId="{00574002-1188-8D47-BA2C-6571EE24EA8B}" type="parTrans" cxnId="{7D0EB74A-E3FA-4E46-8B9C-169F1985C874}">
      <dgm:prSet/>
      <dgm:spPr/>
      <dgm:t>
        <a:bodyPr/>
        <a:lstStyle/>
        <a:p>
          <a:endParaRPr lang="en-US"/>
        </a:p>
      </dgm:t>
    </dgm:pt>
    <dgm:pt modelId="{7DFEA293-3BB4-3C40-86B8-FD3A8FD64E3B}" type="sibTrans" cxnId="{7D0EB74A-E3FA-4E46-8B9C-169F1985C874}">
      <dgm:prSet/>
      <dgm:spPr/>
      <dgm:t>
        <a:bodyPr/>
        <a:lstStyle/>
        <a:p>
          <a:endParaRPr lang="en-US"/>
        </a:p>
      </dgm:t>
    </dgm:pt>
    <dgm:pt modelId="{FA0CDBCB-AAE2-7047-B849-F78D884E9AA9}">
      <dgm:prSet phldrT="[Text]" custT="1"/>
      <dgm:spPr/>
      <dgm:t>
        <a:bodyPr/>
        <a:lstStyle/>
        <a:p>
          <a:r>
            <a:rPr lang="en-US" sz="2000"/>
            <a:t>622,489</a:t>
          </a:r>
          <a:r>
            <a:rPr lang="zh-CN" altLang="en-US" sz="2000"/>
            <a:t> </a:t>
          </a:r>
          <a:r>
            <a:rPr lang="en-US" sz="2000"/>
            <a:t>Rows </a:t>
          </a:r>
        </a:p>
      </dgm:t>
    </dgm:pt>
    <dgm:pt modelId="{817C23C3-7D43-384E-94D8-F3B16F89FD7D}" type="parTrans" cxnId="{DDCD868F-DB66-4743-B0DB-3E16E9F510BD}">
      <dgm:prSet/>
      <dgm:spPr/>
      <dgm:t>
        <a:bodyPr/>
        <a:lstStyle/>
        <a:p>
          <a:endParaRPr lang="en-US"/>
        </a:p>
      </dgm:t>
    </dgm:pt>
    <dgm:pt modelId="{749896B0-14E3-E44C-8A58-A403C0378332}" type="sibTrans" cxnId="{DDCD868F-DB66-4743-B0DB-3E16E9F510BD}">
      <dgm:prSet/>
      <dgm:spPr/>
      <dgm:t>
        <a:bodyPr/>
        <a:lstStyle/>
        <a:p>
          <a:endParaRPr lang="en-US"/>
        </a:p>
      </dgm:t>
    </dgm:pt>
    <dgm:pt modelId="{0E5042BD-8CC0-8946-BDFB-857F4FF0B87F}">
      <dgm:prSet phldrT="[Text]" custT="1"/>
      <dgm:spPr/>
      <dgm:t>
        <a:bodyPr/>
        <a:lstStyle/>
        <a:p>
          <a:r>
            <a:rPr lang="en-US" sz="2000"/>
            <a:t>21</a:t>
          </a:r>
          <a:r>
            <a:rPr lang="zh-CN" altLang="en-US" sz="2000"/>
            <a:t> </a:t>
          </a:r>
          <a:r>
            <a:rPr lang="en-US" sz="2000"/>
            <a:t>Variables</a:t>
          </a:r>
        </a:p>
      </dgm:t>
    </dgm:pt>
    <dgm:pt modelId="{AC9E75D1-3F79-7540-B764-DBFF5190E547}" type="parTrans" cxnId="{5C37CFC7-DD6F-4342-8A1F-3270FEBEA43D}">
      <dgm:prSet/>
      <dgm:spPr/>
      <dgm:t>
        <a:bodyPr/>
        <a:lstStyle/>
        <a:p>
          <a:endParaRPr lang="en-US"/>
        </a:p>
      </dgm:t>
    </dgm:pt>
    <dgm:pt modelId="{71A7D1AD-F081-264A-B494-EF67949796D2}" type="sibTrans" cxnId="{5C37CFC7-DD6F-4342-8A1F-3270FEBEA43D}">
      <dgm:prSet/>
      <dgm:spPr/>
      <dgm:t>
        <a:bodyPr/>
        <a:lstStyle/>
        <a:p>
          <a:endParaRPr lang="en-US"/>
        </a:p>
      </dgm:t>
    </dgm:pt>
    <dgm:pt modelId="{B862FAFC-9FCC-4D4C-8647-6F9FF03C3A59}">
      <dgm:prSet phldrT="[Text]" custT="1"/>
      <dgm:spPr/>
      <dgm:t>
        <a:bodyPr/>
        <a:lstStyle/>
        <a:p>
          <a:r>
            <a:rPr lang="en-US" sz="2000"/>
            <a:t>8,146 Rows </a:t>
          </a:r>
        </a:p>
      </dgm:t>
    </dgm:pt>
    <dgm:pt modelId="{F64E86D8-8551-F54C-B8CC-3BE42A1DA518}" type="sibTrans" cxnId="{E2EEF87D-BAB9-5744-BC28-8CEFD4B9CCE5}">
      <dgm:prSet/>
      <dgm:spPr/>
      <dgm:t>
        <a:bodyPr/>
        <a:lstStyle/>
        <a:p>
          <a:endParaRPr lang="en-US"/>
        </a:p>
      </dgm:t>
    </dgm:pt>
    <dgm:pt modelId="{28DB39DD-6A60-B242-BB5E-28E368EB22BE}" type="parTrans" cxnId="{E2EEF87D-BAB9-5744-BC28-8CEFD4B9CCE5}">
      <dgm:prSet/>
      <dgm:spPr/>
      <dgm:t>
        <a:bodyPr/>
        <a:lstStyle/>
        <a:p>
          <a:endParaRPr lang="en-US"/>
        </a:p>
      </dgm:t>
    </dgm:pt>
    <dgm:pt modelId="{65CBA8F6-F50E-7942-9FF0-8FC359B9CE00}">
      <dgm:prSet phldrT="[Text]"/>
      <dgm:spPr/>
      <dgm:t>
        <a:bodyPr/>
        <a:lstStyle/>
        <a:p>
          <a:r>
            <a:rPr lang="en-US"/>
            <a:t>Sample</a:t>
          </a:r>
          <a:r>
            <a:rPr lang="zh-CN" altLang="en-US"/>
            <a:t> </a:t>
          </a:r>
          <a:r>
            <a:rPr lang="en-US" altLang="zh-CN"/>
            <a:t>Dataset</a:t>
          </a:r>
          <a:endParaRPr lang="en-US"/>
        </a:p>
      </dgm:t>
    </dgm:pt>
    <dgm:pt modelId="{E2747389-AD50-244C-92EF-B2E3A8668331}" type="sibTrans" cxnId="{AAEA5AB4-C5EF-C34B-AE98-53E0A4957088}">
      <dgm:prSet/>
      <dgm:spPr/>
      <dgm:t>
        <a:bodyPr/>
        <a:lstStyle/>
        <a:p>
          <a:endParaRPr lang="en-US"/>
        </a:p>
      </dgm:t>
    </dgm:pt>
    <dgm:pt modelId="{18A6DB66-9D43-D040-B6B1-1CAA688A21A0}" type="parTrans" cxnId="{AAEA5AB4-C5EF-C34B-AE98-53E0A4957088}">
      <dgm:prSet/>
      <dgm:spPr/>
      <dgm:t>
        <a:bodyPr/>
        <a:lstStyle/>
        <a:p>
          <a:endParaRPr lang="en-US"/>
        </a:p>
      </dgm:t>
    </dgm:pt>
    <dgm:pt modelId="{5CB94557-11F9-8C4A-8540-C8293927987A}">
      <dgm:prSet custT="1"/>
      <dgm:spPr/>
      <dgm:t>
        <a:bodyPr/>
        <a:lstStyle/>
        <a:p>
          <a:r>
            <a:rPr lang="en-US" sz="2000"/>
            <a:t>27</a:t>
          </a:r>
          <a:r>
            <a:rPr lang="zh-CN" altLang="en-US" sz="2000"/>
            <a:t> </a:t>
          </a:r>
          <a:r>
            <a:rPr lang="en-US" sz="2000"/>
            <a:t>Variables</a:t>
          </a:r>
        </a:p>
      </dgm:t>
    </dgm:pt>
    <dgm:pt modelId="{5B156EA3-8F0B-2443-8234-F1B84FA3BE0E}" type="parTrans" cxnId="{7ACA7156-9BFF-8B42-BFDE-93DD3F6978E6}">
      <dgm:prSet/>
      <dgm:spPr/>
      <dgm:t>
        <a:bodyPr/>
        <a:lstStyle/>
        <a:p>
          <a:endParaRPr lang="en-US"/>
        </a:p>
      </dgm:t>
    </dgm:pt>
    <dgm:pt modelId="{C77A4ACF-5568-CF43-BC80-4C02F93C6529}" type="sibTrans" cxnId="{7ACA7156-9BFF-8B42-BFDE-93DD3F6978E6}">
      <dgm:prSet/>
      <dgm:spPr/>
      <dgm:t>
        <a:bodyPr/>
        <a:lstStyle/>
        <a:p>
          <a:endParaRPr lang="en-US"/>
        </a:p>
      </dgm:t>
    </dgm:pt>
    <dgm:pt modelId="{00158212-6D5C-9643-84E3-3BD7137F674A}" type="pres">
      <dgm:prSet presAssocID="{43334FD4-CC4D-5649-A658-7A2490C06049}" presName="theList" presStyleCnt="0">
        <dgm:presLayoutVars>
          <dgm:dir/>
          <dgm:animLvl val="lvl"/>
          <dgm:resizeHandles val="exact"/>
        </dgm:presLayoutVars>
      </dgm:prSet>
      <dgm:spPr/>
    </dgm:pt>
    <dgm:pt modelId="{0FABBA6B-6C11-CE41-9B04-05005E55356E}" type="pres">
      <dgm:prSet presAssocID="{0CAD4647-9A2D-7B40-837B-80DB4A7F0A52}" presName="compNode" presStyleCnt="0"/>
      <dgm:spPr/>
    </dgm:pt>
    <dgm:pt modelId="{E1B78F44-8FBF-2A4E-A805-C8370D70EA15}" type="pres">
      <dgm:prSet presAssocID="{0CAD4647-9A2D-7B40-837B-80DB4A7F0A52}" presName="noGeometry" presStyleCnt="0"/>
      <dgm:spPr/>
    </dgm:pt>
    <dgm:pt modelId="{27D59341-8EBF-F94E-8B3B-CFA27ED168CA}" type="pres">
      <dgm:prSet presAssocID="{0CAD4647-9A2D-7B40-837B-80DB4A7F0A52}" presName="childTextVisible" presStyleLbl="bgAccFollowNode1" presStyleIdx="0" presStyleCnt="2" custScaleX="107135" custScaleY="64583" custLinFactNeighborX="9196" custLinFactNeighborY="-229">
        <dgm:presLayoutVars>
          <dgm:bulletEnabled val="1"/>
        </dgm:presLayoutVars>
      </dgm:prSet>
      <dgm:spPr/>
    </dgm:pt>
    <dgm:pt modelId="{A44ED612-07F7-7746-AB5E-93F2951822AC}" type="pres">
      <dgm:prSet presAssocID="{0CAD4647-9A2D-7B40-837B-80DB4A7F0A52}" presName="childTextHidden" presStyleLbl="bgAccFollowNode1" presStyleIdx="0" presStyleCnt="2"/>
      <dgm:spPr/>
    </dgm:pt>
    <dgm:pt modelId="{95198AF9-AE19-774C-97E2-686B10D975BB}" type="pres">
      <dgm:prSet presAssocID="{0CAD4647-9A2D-7B40-837B-80DB4A7F0A52}" presName="parentText" presStyleLbl="node1" presStyleIdx="0" presStyleCnt="2" custScaleX="120365" custScaleY="120365" custLinFactNeighborX="-24669" custLinFactNeighborY="-3514">
        <dgm:presLayoutVars>
          <dgm:chMax val="1"/>
          <dgm:bulletEnabled val="1"/>
        </dgm:presLayoutVars>
      </dgm:prSet>
      <dgm:spPr/>
    </dgm:pt>
    <dgm:pt modelId="{86B17C48-6DCF-DB4E-98F1-5F358BD2A7BC}" type="pres">
      <dgm:prSet presAssocID="{0CAD4647-9A2D-7B40-837B-80DB4A7F0A52}" presName="aSpace" presStyleCnt="0"/>
      <dgm:spPr/>
    </dgm:pt>
    <dgm:pt modelId="{F0D984EF-2E1D-0547-931F-7568D15D3136}" type="pres">
      <dgm:prSet presAssocID="{65CBA8F6-F50E-7942-9FF0-8FC359B9CE00}" presName="compNode" presStyleCnt="0"/>
      <dgm:spPr/>
    </dgm:pt>
    <dgm:pt modelId="{766F6D65-5FDD-7447-BF92-74373B42CB75}" type="pres">
      <dgm:prSet presAssocID="{65CBA8F6-F50E-7942-9FF0-8FC359B9CE00}" presName="noGeometry" presStyleCnt="0"/>
      <dgm:spPr/>
    </dgm:pt>
    <dgm:pt modelId="{92D720E9-9CAD-6244-999A-B3946AB6170E}" type="pres">
      <dgm:prSet presAssocID="{65CBA8F6-F50E-7942-9FF0-8FC359B9CE00}" presName="childTextVisible" presStyleLbl="bgAccFollowNode1" presStyleIdx="1" presStyleCnt="2" custScaleX="100102" custScaleY="69911" custLinFactNeighborX="24" custLinFactNeighborY="190">
        <dgm:presLayoutVars>
          <dgm:bulletEnabled val="1"/>
        </dgm:presLayoutVars>
      </dgm:prSet>
      <dgm:spPr/>
    </dgm:pt>
    <dgm:pt modelId="{898E79C3-9F8C-4E41-AD72-B4BE3DA2AB7A}" type="pres">
      <dgm:prSet presAssocID="{65CBA8F6-F50E-7942-9FF0-8FC359B9CE00}" presName="childTextHidden" presStyleLbl="bgAccFollowNode1" presStyleIdx="1" presStyleCnt="2"/>
      <dgm:spPr/>
    </dgm:pt>
    <dgm:pt modelId="{7AA63FCA-BF1F-8247-99C2-B4E3B73CBA01}" type="pres">
      <dgm:prSet presAssocID="{65CBA8F6-F50E-7942-9FF0-8FC359B9CE00}" presName="parentText" presStyleLbl="node1" presStyleIdx="1" presStyleCnt="2" custScaleX="115597" custScaleY="115597" custLinFactNeighborX="-17656" custLinFactNeighborY="944">
        <dgm:presLayoutVars>
          <dgm:chMax val="1"/>
          <dgm:bulletEnabled val="1"/>
        </dgm:presLayoutVars>
      </dgm:prSet>
      <dgm:spPr/>
    </dgm:pt>
  </dgm:ptLst>
  <dgm:cxnLst>
    <dgm:cxn modelId="{25E8CA00-57C2-0644-8DAD-524FC28DAF29}" type="presOf" srcId="{FA0CDBCB-AAE2-7047-B849-F78D884E9AA9}" destId="{27D59341-8EBF-F94E-8B3B-CFA27ED168CA}" srcOrd="0" destOrd="0" presId="urn:microsoft.com/office/officeart/2005/8/layout/hProcess6"/>
    <dgm:cxn modelId="{D1A6D701-8695-6745-8D92-15D2E87F3B08}" type="presOf" srcId="{0E5042BD-8CC0-8946-BDFB-857F4FF0B87F}" destId="{A44ED612-07F7-7746-AB5E-93F2951822AC}" srcOrd="1" destOrd="1" presId="urn:microsoft.com/office/officeart/2005/8/layout/hProcess6"/>
    <dgm:cxn modelId="{69238419-83AE-C94C-AA31-0C4055313C96}" type="presOf" srcId="{B862FAFC-9FCC-4D4C-8647-6F9FF03C3A59}" destId="{92D720E9-9CAD-6244-999A-B3946AB6170E}" srcOrd="0" destOrd="0" presId="urn:microsoft.com/office/officeart/2005/8/layout/hProcess6"/>
    <dgm:cxn modelId="{19345836-986E-1E43-B585-916ACC9F7610}" type="presOf" srcId="{65CBA8F6-F50E-7942-9FF0-8FC359B9CE00}" destId="{7AA63FCA-BF1F-8247-99C2-B4E3B73CBA01}" srcOrd="0" destOrd="0" presId="urn:microsoft.com/office/officeart/2005/8/layout/hProcess6"/>
    <dgm:cxn modelId="{7D0EB74A-E3FA-4E46-8B9C-169F1985C874}" srcId="{43334FD4-CC4D-5649-A658-7A2490C06049}" destId="{0CAD4647-9A2D-7B40-837B-80DB4A7F0A52}" srcOrd="0" destOrd="0" parTransId="{00574002-1188-8D47-BA2C-6571EE24EA8B}" sibTransId="{7DFEA293-3BB4-3C40-86B8-FD3A8FD64E3B}"/>
    <dgm:cxn modelId="{521B5674-5713-3C42-A022-3C7008C53F6E}" type="presOf" srcId="{0E5042BD-8CC0-8946-BDFB-857F4FF0B87F}" destId="{27D59341-8EBF-F94E-8B3B-CFA27ED168CA}" srcOrd="0" destOrd="1" presId="urn:microsoft.com/office/officeart/2005/8/layout/hProcess6"/>
    <dgm:cxn modelId="{7ACA7156-9BFF-8B42-BFDE-93DD3F6978E6}" srcId="{65CBA8F6-F50E-7942-9FF0-8FC359B9CE00}" destId="{5CB94557-11F9-8C4A-8540-C8293927987A}" srcOrd="1" destOrd="0" parTransId="{5B156EA3-8F0B-2443-8234-F1B84FA3BE0E}" sibTransId="{C77A4ACF-5568-CF43-BC80-4C02F93C6529}"/>
    <dgm:cxn modelId="{B1B65C57-148B-0447-B7A2-48539BA17E9E}" type="presOf" srcId="{0CAD4647-9A2D-7B40-837B-80DB4A7F0A52}" destId="{95198AF9-AE19-774C-97E2-686B10D975BB}" srcOrd="0" destOrd="0" presId="urn:microsoft.com/office/officeart/2005/8/layout/hProcess6"/>
    <dgm:cxn modelId="{E2EEF87D-BAB9-5744-BC28-8CEFD4B9CCE5}" srcId="{65CBA8F6-F50E-7942-9FF0-8FC359B9CE00}" destId="{B862FAFC-9FCC-4D4C-8647-6F9FF03C3A59}" srcOrd="0" destOrd="0" parTransId="{28DB39DD-6A60-B242-BB5E-28E368EB22BE}" sibTransId="{F64E86D8-8551-F54C-B8CC-3BE42A1DA518}"/>
    <dgm:cxn modelId="{66492C81-736B-4643-BF80-F069D2671AD9}" type="presOf" srcId="{FA0CDBCB-AAE2-7047-B849-F78D884E9AA9}" destId="{A44ED612-07F7-7746-AB5E-93F2951822AC}" srcOrd="1" destOrd="0" presId="urn:microsoft.com/office/officeart/2005/8/layout/hProcess6"/>
    <dgm:cxn modelId="{DDCD868F-DB66-4743-B0DB-3E16E9F510BD}" srcId="{0CAD4647-9A2D-7B40-837B-80DB4A7F0A52}" destId="{FA0CDBCB-AAE2-7047-B849-F78D884E9AA9}" srcOrd="0" destOrd="0" parTransId="{817C23C3-7D43-384E-94D8-F3B16F89FD7D}" sibTransId="{749896B0-14E3-E44C-8A58-A403C0378332}"/>
    <dgm:cxn modelId="{1356029E-2D82-B949-88BB-E2B556521235}" type="presOf" srcId="{B862FAFC-9FCC-4D4C-8647-6F9FF03C3A59}" destId="{898E79C3-9F8C-4E41-AD72-B4BE3DA2AB7A}" srcOrd="1" destOrd="0" presId="urn:microsoft.com/office/officeart/2005/8/layout/hProcess6"/>
    <dgm:cxn modelId="{AD15FBA2-9A28-5D4E-B3D7-AF167C94DD3B}" type="presOf" srcId="{5CB94557-11F9-8C4A-8540-C8293927987A}" destId="{92D720E9-9CAD-6244-999A-B3946AB6170E}" srcOrd="0" destOrd="1" presId="urn:microsoft.com/office/officeart/2005/8/layout/hProcess6"/>
    <dgm:cxn modelId="{AAEA5AB4-C5EF-C34B-AE98-53E0A4957088}" srcId="{43334FD4-CC4D-5649-A658-7A2490C06049}" destId="{65CBA8F6-F50E-7942-9FF0-8FC359B9CE00}" srcOrd="1" destOrd="0" parTransId="{18A6DB66-9D43-D040-B6B1-1CAA688A21A0}" sibTransId="{E2747389-AD50-244C-92EF-B2E3A8668331}"/>
    <dgm:cxn modelId="{0D971EBE-A16C-FD4E-94A0-FEFA7E19B2F7}" type="presOf" srcId="{5CB94557-11F9-8C4A-8540-C8293927987A}" destId="{898E79C3-9F8C-4E41-AD72-B4BE3DA2AB7A}" srcOrd="1" destOrd="1" presId="urn:microsoft.com/office/officeart/2005/8/layout/hProcess6"/>
    <dgm:cxn modelId="{5C37CFC7-DD6F-4342-8A1F-3270FEBEA43D}" srcId="{0CAD4647-9A2D-7B40-837B-80DB4A7F0A52}" destId="{0E5042BD-8CC0-8946-BDFB-857F4FF0B87F}" srcOrd="1" destOrd="0" parTransId="{AC9E75D1-3F79-7540-B764-DBFF5190E547}" sibTransId="{71A7D1AD-F081-264A-B494-EF67949796D2}"/>
    <dgm:cxn modelId="{907F46FD-83A4-0547-AE53-4795CE19EB9A}" type="presOf" srcId="{43334FD4-CC4D-5649-A658-7A2490C06049}" destId="{00158212-6D5C-9643-84E3-3BD7137F674A}" srcOrd="0" destOrd="0" presId="urn:microsoft.com/office/officeart/2005/8/layout/hProcess6"/>
    <dgm:cxn modelId="{A5BD8B3C-8BE8-D94C-93E4-E7FBB493796F}" type="presParOf" srcId="{00158212-6D5C-9643-84E3-3BD7137F674A}" destId="{0FABBA6B-6C11-CE41-9B04-05005E55356E}" srcOrd="0" destOrd="0" presId="urn:microsoft.com/office/officeart/2005/8/layout/hProcess6"/>
    <dgm:cxn modelId="{91E89F4D-77AC-5A49-90C4-81F3A33191F6}" type="presParOf" srcId="{0FABBA6B-6C11-CE41-9B04-05005E55356E}" destId="{E1B78F44-8FBF-2A4E-A805-C8370D70EA15}" srcOrd="0" destOrd="0" presId="urn:microsoft.com/office/officeart/2005/8/layout/hProcess6"/>
    <dgm:cxn modelId="{EDF8B39E-423D-D643-BADA-C45E5EB322AC}" type="presParOf" srcId="{0FABBA6B-6C11-CE41-9B04-05005E55356E}" destId="{27D59341-8EBF-F94E-8B3B-CFA27ED168CA}" srcOrd="1" destOrd="0" presId="urn:microsoft.com/office/officeart/2005/8/layout/hProcess6"/>
    <dgm:cxn modelId="{4BDEF91D-E2D6-9749-B00D-ED58B89030AD}" type="presParOf" srcId="{0FABBA6B-6C11-CE41-9B04-05005E55356E}" destId="{A44ED612-07F7-7746-AB5E-93F2951822AC}" srcOrd="2" destOrd="0" presId="urn:microsoft.com/office/officeart/2005/8/layout/hProcess6"/>
    <dgm:cxn modelId="{F51EB818-2B05-B248-B229-8890C94BC903}" type="presParOf" srcId="{0FABBA6B-6C11-CE41-9B04-05005E55356E}" destId="{95198AF9-AE19-774C-97E2-686B10D975BB}" srcOrd="3" destOrd="0" presId="urn:microsoft.com/office/officeart/2005/8/layout/hProcess6"/>
    <dgm:cxn modelId="{13374E98-E80E-2646-8AAF-273F615DE64F}" type="presParOf" srcId="{00158212-6D5C-9643-84E3-3BD7137F674A}" destId="{86B17C48-6DCF-DB4E-98F1-5F358BD2A7BC}" srcOrd="1" destOrd="0" presId="urn:microsoft.com/office/officeart/2005/8/layout/hProcess6"/>
    <dgm:cxn modelId="{0A48C604-5C5D-C34D-9FF5-905FE3915911}" type="presParOf" srcId="{00158212-6D5C-9643-84E3-3BD7137F674A}" destId="{F0D984EF-2E1D-0547-931F-7568D15D3136}" srcOrd="2" destOrd="0" presId="urn:microsoft.com/office/officeart/2005/8/layout/hProcess6"/>
    <dgm:cxn modelId="{3499F384-6953-874C-9AC2-4CA2E441E2AF}" type="presParOf" srcId="{F0D984EF-2E1D-0547-931F-7568D15D3136}" destId="{766F6D65-5FDD-7447-BF92-74373B42CB75}" srcOrd="0" destOrd="0" presId="urn:microsoft.com/office/officeart/2005/8/layout/hProcess6"/>
    <dgm:cxn modelId="{2F9D6EB9-F6F4-1D44-BDEC-A5BDF38D25D4}" type="presParOf" srcId="{F0D984EF-2E1D-0547-931F-7568D15D3136}" destId="{92D720E9-9CAD-6244-999A-B3946AB6170E}" srcOrd="1" destOrd="0" presId="urn:microsoft.com/office/officeart/2005/8/layout/hProcess6"/>
    <dgm:cxn modelId="{88D1691C-01F9-8C43-8176-99921F32F9F6}" type="presParOf" srcId="{F0D984EF-2E1D-0547-931F-7568D15D3136}" destId="{898E79C3-9F8C-4E41-AD72-B4BE3DA2AB7A}" srcOrd="2" destOrd="0" presId="urn:microsoft.com/office/officeart/2005/8/layout/hProcess6"/>
    <dgm:cxn modelId="{AD6AB03F-C315-9D4E-908F-89596B9028EC}" type="presParOf" srcId="{F0D984EF-2E1D-0547-931F-7568D15D3136}" destId="{7AA63FCA-BF1F-8247-99C2-B4E3B73CBA0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9CDAE0-D7BA-5D45-87B5-F5D74A991BC7}" type="doc">
      <dgm:prSet loTypeId="urn:microsoft.com/office/officeart/2009/3/layout/RandomtoResultProcess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5BC33EB-D70C-FC4E-B170-4E743FA78F2A}">
      <dgm:prSet custT="1"/>
      <dgm:spPr/>
      <dgm:t>
        <a:bodyPr/>
        <a:lstStyle/>
        <a:p>
          <a:r>
            <a:rPr lang="en-US" sz="1300"/>
            <a:t>Missing Value</a:t>
          </a:r>
        </a:p>
      </dgm:t>
    </dgm:pt>
    <dgm:pt modelId="{5956D772-EE29-A240-99E2-D95FC5EE9862}" type="parTrans" cxnId="{F3F6EC32-EAA4-8843-8AD3-F3CFEFE6C5D8}">
      <dgm:prSet/>
      <dgm:spPr/>
      <dgm:t>
        <a:bodyPr/>
        <a:lstStyle/>
        <a:p>
          <a:endParaRPr lang="en-US" sz="3200"/>
        </a:p>
      </dgm:t>
    </dgm:pt>
    <dgm:pt modelId="{702C5CDA-D459-E445-858D-6161ECA50077}" type="sibTrans" cxnId="{F3F6EC32-EAA4-8843-8AD3-F3CFEFE6C5D8}">
      <dgm:prSet/>
      <dgm:spPr/>
      <dgm:t>
        <a:bodyPr/>
        <a:lstStyle/>
        <a:p>
          <a:endParaRPr lang="en-US" sz="3200"/>
        </a:p>
      </dgm:t>
    </dgm:pt>
    <dgm:pt modelId="{5906BC28-6ABD-984C-A7AF-9A2823547200}">
      <dgm:prSet custT="1"/>
      <dgm:spPr/>
      <dgm:t>
        <a:bodyPr/>
        <a:lstStyle/>
        <a:p>
          <a:r>
            <a:rPr lang="en-US" sz="1300"/>
            <a:t>Data Binarization</a:t>
          </a:r>
        </a:p>
      </dgm:t>
    </dgm:pt>
    <dgm:pt modelId="{42532AEA-4222-C24F-AAE2-678FA0263B12}" type="parTrans" cxnId="{CE4FE235-6727-3140-9DE7-6C28672A58BD}">
      <dgm:prSet/>
      <dgm:spPr/>
      <dgm:t>
        <a:bodyPr/>
        <a:lstStyle/>
        <a:p>
          <a:endParaRPr lang="en-US" sz="3200"/>
        </a:p>
      </dgm:t>
    </dgm:pt>
    <dgm:pt modelId="{A8439986-451B-3540-A682-FEF679E09003}" type="sibTrans" cxnId="{CE4FE235-6727-3140-9DE7-6C28672A58BD}">
      <dgm:prSet/>
      <dgm:spPr/>
      <dgm:t>
        <a:bodyPr/>
        <a:lstStyle/>
        <a:p>
          <a:endParaRPr lang="en-US" sz="3200"/>
        </a:p>
      </dgm:t>
    </dgm:pt>
    <dgm:pt modelId="{13140B33-1F78-C644-812E-D3FCC6352C03}">
      <dgm:prSet custT="1"/>
      <dgm:spPr/>
      <dgm:t>
        <a:bodyPr/>
        <a:lstStyle/>
        <a:p>
          <a:r>
            <a:rPr lang="en-US" sz="1300"/>
            <a:t>Data Normalization</a:t>
          </a:r>
        </a:p>
      </dgm:t>
    </dgm:pt>
    <dgm:pt modelId="{2D7CF89D-A37F-8A42-A945-049EE451C26C}" type="parTrans" cxnId="{60FA39C5-3BDA-B245-AA7C-AFC97C2C7FFF}">
      <dgm:prSet/>
      <dgm:spPr/>
      <dgm:t>
        <a:bodyPr/>
        <a:lstStyle/>
        <a:p>
          <a:endParaRPr lang="en-US" sz="3200"/>
        </a:p>
      </dgm:t>
    </dgm:pt>
    <dgm:pt modelId="{FBC0FE12-8B04-FC46-9A61-58E3BD89E583}" type="sibTrans" cxnId="{60FA39C5-3BDA-B245-AA7C-AFC97C2C7FFF}">
      <dgm:prSet/>
      <dgm:spPr/>
      <dgm:t>
        <a:bodyPr/>
        <a:lstStyle/>
        <a:p>
          <a:endParaRPr lang="en-US" sz="3200"/>
        </a:p>
      </dgm:t>
    </dgm:pt>
    <dgm:pt modelId="{307D6437-6A82-304C-B705-E9F6A4B77E0E}">
      <dgm:prSet custT="1"/>
      <dgm:spPr/>
      <dgm:t>
        <a:bodyPr/>
        <a:lstStyle/>
        <a:p>
          <a:r>
            <a:rPr lang="en-US" sz="1300"/>
            <a:t>Outliers</a:t>
          </a:r>
        </a:p>
      </dgm:t>
    </dgm:pt>
    <dgm:pt modelId="{99470781-E6C6-4C4B-8E07-13ED787CBA37}" type="parTrans" cxnId="{2A6BA0C1-865A-1C41-AD1F-3E9EDC4BFDBF}">
      <dgm:prSet/>
      <dgm:spPr/>
      <dgm:t>
        <a:bodyPr/>
        <a:lstStyle/>
        <a:p>
          <a:endParaRPr lang="en-US" sz="3200"/>
        </a:p>
      </dgm:t>
    </dgm:pt>
    <dgm:pt modelId="{5052DAB2-14B3-204A-AE13-D26DA5D6FED0}" type="sibTrans" cxnId="{2A6BA0C1-865A-1C41-AD1F-3E9EDC4BFDBF}">
      <dgm:prSet/>
      <dgm:spPr/>
      <dgm:t>
        <a:bodyPr/>
        <a:lstStyle/>
        <a:p>
          <a:endParaRPr lang="en-US" sz="3200"/>
        </a:p>
      </dgm:t>
    </dgm:pt>
    <dgm:pt modelId="{7DD65A0C-825C-8B4A-9758-C48A495CB44C}">
      <dgm:prSet custT="1"/>
      <dgm:spPr/>
      <dgm:t>
        <a:bodyPr/>
        <a:lstStyle/>
        <a:p>
          <a:r>
            <a:rPr lang="en-US" sz="1300"/>
            <a:t>Data splitting</a:t>
          </a:r>
        </a:p>
      </dgm:t>
    </dgm:pt>
    <dgm:pt modelId="{39D2C87C-180A-0D4B-98CE-200FBB9E0BC5}" type="parTrans" cxnId="{1F7920E5-68F8-2D4C-99C2-8DDB4337F7E4}">
      <dgm:prSet/>
      <dgm:spPr/>
      <dgm:t>
        <a:bodyPr/>
        <a:lstStyle/>
        <a:p>
          <a:endParaRPr lang="en-US" sz="3200"/>
        </a:p>
      </dgm:t>
    </dgm:pt>
    <dgm:pt modelId="{7B89A0F0-01EE-0944-90EE-C1E1CC85157B}" type="sibTrans" cxnId="{1F7920E5-68F8-2D4C-99C2-8DDB4337F7E4}">
      <dgm:prSet/>
      <dgm:spPr/>
      <dgm:t>
        <a:bodyPr/>
        <a:lstStyle/>
        <a:p>
          <a:endParaRPr lang="en-US" sz="3200"/>
        </a:p>
      </dgm:t>
    </dgm:pt>
    <dgm:pt modelId="{B87197A7-5ECC-A74C-80B2-2A6B032F2F2E}">
      <dgm:prSet custT="1"/>
      <dgm:spPr/>
      <dgm:t>
        <a:bodyPr/>
        <a:lstStyle/>
        <a:p>
          <a:r>
            <a:rPr lang="en-US" sz="1300"/>
            <a:t>Class Rescaling</a:t>
          </a:r>
        </a:p>
      </dgm:t>
    </dgm:pt>
    <dgm:pt modelId="{0AE59139-F987-5240-91AD-70F2884F0FCD}" type="parTrans" cxnId="{EF65055E-2487-9249-A875-2D68AAFEAFFF}">
      <dgm:prSet/>
      <dgm:spPr/>
      <dgm:t>
        <a:bodyPr/>
        <a:lstStyle/>
        <a:p>
          <a:endParaRPr lang="en-US" sz="3200"/>
        </a:p>
      </dgm:t>
    </dgm:pt>
    <dgm:pt modelId="{2CF47AD9-3C6A-804E-A171-802866675266}" type="sibTrans" cxnId="{EF65055E-2487-9249-A875-2D68AAFEAFFF}">
      <dgm:prSet/>
      <dgm:spPr/>
      <dgm:t>
        <a:bodyPr/>
        <a:lstStyle/>
        <a:p>
          <a:endParaRPr lang="en-US" sz="3200"/>
        </a:p>
      </dgm:t>
    </dgm:pt>
    <dgm:pt modelId="{FE348FB9-41E5-824A-B870-A43BCE42F81E}">
      <dgm:prSet custT="1"/>
      <dgm:spPr/>
      <dgm:t>
        <a:bodyPr/>
        <a:lstStyle/>
        <a:p>
          <a:r>
            <a:rPr lang="en-US" sz="1200"/>
            <a:t>Raw Sample Data</a:t>
          </a:r>
        </a:p>
      </dgm:t>
    </dgm:pt>
    <dgm:pt modelId="{11218F63-B676-4841-B1F0-FCD6C6E13549}" type="parTrans" cxnId="{10341D07-0D5B-BF4E-946F-3AB19B6A6299}">
      <dgm:prSet/>
      <dgm:spPr/>
      <dgm:t>
        <a:bodyPr/>
        <a:lstStyle/>
        <a:p>
          <a:endParaRPr lang="en-US" sz="3200"/>
        </a:p>
      </dgm:t>
    </dgm:pt>
    <dgm:pt modelId="{B7617AA0-6BB9-D049-A078-770A0012E501}" type="sibTrans" cxnId="{10341D07-0D5B-BF4E-946F-3AB19B6A6299}">
      <dgm:prSet/>
      <dgm:spPr/>
      <dgm:t>
        <a:bodyPr/>
        <a:lstStyle/>
        <a:p>
          <a:endParaRPr lang="en-US" sz="3200"/>
        </a:p>
      </dgm:t>
    </dgm:pt>
    <dgm:pt modelId="{C2177D05-A05A-CE4B-82A9-2C4E48576412}">
      <dgm:prSet custT="1"/>
      <dgm:spPr/>
      <dgm:t>
        <a:bodyPr/>
        <a:lstStyle/>
        <a:p>
          <a:r>
            <a:rPr lang="en-US" sz="1300"/>
            <a:t>Data Analysis</a:t>
          </a:r>
        </a:p>
      </dgm:t>
    </dgm:pt>
    <dgm:pt modelId="{74FBECBD-FF55-604A-B547-88ECA3BB28C4}" type="parTrans" cxnId="{856E7660-838B-AD40-9F9E-AADDC7F4C223}">
      <dgm:prSet/>
      <dgm:spPr/>
      <dgm:t>
        <a:bodyPr/>
        <a:lstStyle/>
        <a:p>
          <a:endParaRPr lang="en-US" sz="3200"/>
        </a:p>
      </dgm:t>
    </dgm:pt>
    <dgm:pt modelId="{1B23E5E8-50CD-DE48-8DA4-C7828F5885D4}" type="sibTrans" cxnId="{856E7660-838B-AD40-9F9E-AADDC7F4C223}">
      <dgm:prSet/>
      <dgm:spPr/>
      <dgm:t>
        <a:bodyPr/>
        <a:lstStyle/>
        <a:p>
          <a:endParaRPr lang="en-US" sz="3200"/>
        </a:p>
      </dgm:t>
    </dgm:pt>
    <dgm:pt modelId="{A2BAB70A-B8FB-0E4C-B1AA-EC6B963F8A4A}">
      <dgm:prSet/>
      <dgm:spPr/>
      <dgm:t>
        <a:bodyPr/>
        <a:lstStyle/>
        <a:p>
          <a:r>
            <a:rPr lang="en-US">
              <a:ea typeface="华文楷体"/>
              <a:cs typeface="Arial"/>
            </a:rPr>
            <a:t>Sparse Variables</a:t>
          </a:r>
          <a:endParaRPr lang="en-US"/>
        </a:p>
      </dgm:t>
    </dgm:pt>
    <dgm:pt modelId="{82438F9D-76B5-D94E-A928-C2EF70532125}" type="parTrans" cxnId="{53F0AC10-D2A7-4B48-A600-5E0448CCC8C8}">
      <dgm:prSet/>
      <dgm:spPr/>
      <dgm:t>
        <a:bodyPr/>
        <a:lstStyle/>
        <a:p>
          <a:endParaRPr lang="en-US"/>
        </a:p>
      </dgm:t>
    </dgm:pt>
    <dgm:pt modelId="{9FD21CC6-F4D5-AE4F-BC1C-5055AEE411F1}" type="sibTrans" cxnId="{53F0AC10-D2A7-4B48-A600-5E0448CCC8C8}">
      <dgm:prSet/>
      <dgm:spPr/>
      <dgm:t>
        <a:bodyPr/>
        <a:lstStyle/>
        <a:p>
          <a:endParaRPr lang="en-US"/>
        </a:p>
      </dgm:t>
    </dgm:pt>
    <dgm:pt modelId="{28D7DA3B-2029-F848-9EDC-B923EC37338C}" type="pres">
      <dgm:prSet presAssocID="{F69CDAE0-D7BA-5D45-87B5-F5D74A991BC7}" presName="Name0" presStyleCnt="0">
        <dgm:presLayoutVars>
          <dgm:dir/>
          <dgm:animOne val="branch"/>
          <dgm:animLvl val="lvl"/>
        </dgm:presLayoutVars>
      </dgm:prSet>
      <dgm:spPr/>
    </dgm:pt>
    <dgm:pt modelId="{7F0918F1-BD93-184A-9EAA-B3A91623B6E9}" type="pres">
      <dgm:prSet presAssocID="{FE348FB9-41E5-824A-B870-A43BCE42F81E}" presName="chaos" presStyleCnt="0"/>
      <dgm:spPr/>
    </dgm:pt>
    <dgm:pt modelId="{C29D6F1F-DAE6-A34C-A496-3AB7469C7C5B}" type="pres">
      <dgm:prSet presAssocID="{FE348FB9-41E5-824A-B870-A43BCE42F81E}" presName="parTx1" presStyleLbl="revTx" presStyleIdx="0" presStyleCnt="8" custScaleY="273377"/>
      <dgm:spPr/>
    </dgm:pt>
    <dgm:pt modelId="{A855D71A-1203-5949-8634-E4BD590F9A4F}" type="pres">
      <dgm:prSet presAssocID="{FE348FB9-41E5-824A-B870-A43BCE42F81E}" presName="c1" presStyleLbl="node1" presStyleIdx="0" presStyleCnt="19"/>
      <dgm:spPr/>
    </dgm:pt>
    <dgm:pt modelId="{52653226-6386-CF4E-B385-ED7688AEDD5E}" type="pres">
      <dgm:prSet presAssocID="{FE348FB9-41E5-824A-B870-A43BCE42F81E}" presName="c2" presStyleLbl="node1" presStyleIdx="1" presStyleCnt="19"/>
      <dgm:spPr/>
    </dgm:pt>
    <dgm:pt modelId="{2788F5CD-5F39-6B4E-BC2D-39E2F9ED8A13}" type="pres">
      <dgm:prSet presAssocID="{FE348FB9-41E5-824A-B870-A43BCE42F81E}" presName="c3" presStyleLbl="node1" presStyleIdx="2" presStyleCnt="19" custLinFactX="-11663" custLinFactNeighborX="-100000" custLinFactNeighborY="-86849"/>
      <dgm:spPr/>
    </dgm:pt>
    <dgm:pt modelId="{70639ACB-8319-4440-8441-A38C6C2BFD3A}" type="pres">
      <dgm:prSet presAssocID="{FE348FB9-41E5-824A-B870-A43BCE42F81E}" presName="c4" presStyleLbl="node1" presStyleIdx="3" presStyleCnt="19"/>
      <dgm:spPr/>
    </dgm:pt>
    <dgm:pt modelId="{78A45D51-BD8F-9B43-8623-DA884CA1A559}" type="pres">
      <dgm:prSet presAssocID="{FE348FB9-41E5-824A-B870-A43BCE42F81E}" presName="c5" presStyleLbl="node1" presStyleIdx="4" presStyleCnt="19"/>
      <dgm:spPr/>
    </dgm:pt>
    <dgm:pt modelId="{E94CC7E3-343D-9546-91AB-53C104FC6676}" type="pres">
      <dgm:prSet presAssocID="{FE348FB9-41E5-824A-B870-A43BCE42F81E}" presName="c6" presStyleLbl="node1" presStyleIdx="5" presStyleCnt="19"/>
      <dgm:spPr/>
    </dgm:pt>
    <dgm:pt modelId="{5619E3F2-A007-D646-AE78-B5D24D06135F}" type="pres">
      <dgm:prSet presAssocID="{FE348FB9-41E5-824A-B870-A43BCE42F81E}" presName="c7" presStyleLbl="node1" presStyleIdx="6" presStyleCnt="19"/>
      <dgm:spPr/>
    </dgm:pt>
    <dgm:pt modelId="{CD36A054-D139-DF46-9B0F-FB0F6ED977F4}" type="pres">
      <dgm:prSet presAssocID="{FE348FB9-41E5-824A-B870-A43BCE42F81E}" presName="c8" presStyleLbl="node1" presStyleIdx="7" presStyleCnt="19"/>
      <dgm:spPr/>
    </dgm:pt>
    <dgm:pt modelId="{3384539C-FE9D-934F-852D-71A19C1771A5}" type="pres">
      <dgm:prSet presAssocID="{FE348FB9-41E5-824A-B870-A43BCE42F81E}" presName="c9" presStyleLbl="node1" presStyleIdx="8" presStyleCnt="19"/>
      <dgm:spPr/>
    </dgm:pt>
    <dgm:pt modelId="{CF2C7683-0321-F14E-B0A8-A8E6BA022933}" type="pres">
      <dgm:prSet presAssocID="{FE348FB9-41E5-824A-B870-A43BCE42F81E}" presName="c10" presStyleLbl="node1" presStyleIdx="9" presStyleCnt="19" custLinFactX="-14180" custLinFactY="-72211" custLinFactNeighborX="-100000" custLinFactNeighborY="-100000"/>
      <dgm:spPr/>
    </dgm:pt>
    <dgm:pt modelId="{EEE212CF-41E1-3B47-A157-0E68A4826548}" type="pres">
      <dgm:prSet presAssocID="{FE348FB9-41E5-824A-B870-A43BCE42F81E}" presName="c11" presStyleLbl="node1" presStyleIdx="10" presStyleCnt="19"/>
      <dgm:spPr/>
    </dgm:pt>
    <dgm:pt modelId="{89123093-4009-7944-9364-1A093E751107}" type="pres">
      <dgm:prSet presAssocID="{FE348FB9-41E5-824A-B870-A43BCE42F81E}" presName="c12" presStyleLbl="node1" presStyleIdx="11" presStyleCnt="19" custLinFactNeighborX="58895" custLinFactNeighborY="70674"/>
      <dgm:spPr/>
    </dgm:pt>
    <dgm:pt modelId="{5601F86A-D9D9-5C41-A1A3-C5EF697BF143}" type="pres">
      <dgm:prSet presAssocID="{FE348FB9-41E5-824A-B870-A43BCE42F81E}" presName="c13" presStyleLbl="node1" presStyleIdx="12" presStyleCnt="19" custLinFactY="14014" custLinFactNeighborX="-10283" custLinFactNeighborY="100000"/>
      <dgm:spPr/>
    </dgm:pt>
    <dgm:pt modelId="{48790005-01C2-1E47-8F6B-1D612F3DC7BA}" type="pres">
      <dgm:prSet presAssocID="{FE348FB9-41E5-824A-B870-A43BCE42F81E}" presName="c14" presStyleLbl="node1" presStyleIdx="13" presStyleCnt="19"/>
      <dgm:spPr/>
    </dgm:pt>
    <dgm:pt modelId="{44BAB150-8EC8-4749-B8B9-6CAF4F00FA70}" type="pres">
      <dgm:prSet presAssocID="{FE348FB9-41E5-824A-B870-A43BCE42F81E}" presName="c15" presStyleLbl="node1" presStyleIdx="14" presStyleCnt="19" custLinFactY="76685" custLinFactNeighborY="100000"/>
      <dgm:spPr/>
    </dgm:pt>
    <dgm:pt modelId="{6E3D595E-F1FE-B844-A34B-D34915A260C7}" type="pres">
      <dgm:prSet presAssocID="{FE348FB9-41E5-824A-B870-A43BCE42F81E}" presName="c16" presStyleLbl="node1" presStyleIdx="15" presStyleCnt="19"/>
      <dgm:spPr/>
    </dgm:pt>
    <dgm:pt modelId="{37BE27F4-151F-9740-89B9-43D81E1ADE64}" type="pres">
      <dgm:prSet presAssocID="{FE348FB9-41E5-824A-B870-A43BCE42F81E}" presName="c17" presStyleLbl="node1" presStyleIdx="16" presStyleCnt="19" custLinFactNeighborY="64784"/>
      <dgm:spPr/>
    </dgm:pt>
    <dgm:pt modelId="{5D727869-1F3A-D24F-9744-D328484245EA}" type="pres">
      <dgm:prSet presAssocID="{FE348FB9-41E5-824A-B870-A43BCE42F81E}" presName="c18" presStyleLbl="node1" presStyleIdx="17" presStyleCnt="19"/>
      <dgm:spPr/>
    </dgm:pt>
    <dgm:pt modelId="{881CE912-FF5F-E841-AC44-7652FA8BFF99}" type="pres">
      <dgm:prSet presAssocID="{B7617AA0-6BB9-D049-A078-770A0012E501}" presName="chevronComposite1" presStyleCnt="0"/>
      <dgm:spPr/>
    </dgm:pt>
    <dgm:pt modelId="{BDFA4333-54BD-D04F-A76B-B4479E484327}" type="pres">
      <dgm:prSet presAssocID="{B7617AA0-6BB9-D049-A078-770A0012E501}" presName="chevron1" presStyleLbl="sibTrans2D1" presStyleIdx="0" presStyleCnt="8"/>
      <dgm:spPr/>
    </dgm:pt>
    <dgm:pt modelId="{272FEF15-0B0B-AF44-8E46-A46191F80D73}" type="pres">
      <dgm:prSet presAssocID="{B7617AA0-6BB9-D049-A078-770A0012E501}" presName="spChevron1" presStyleCnt="0"/>
      <dgm:spPr/>
    </dgm:pt>
    <dgm:pt modelId="{68A391A2-8BBF-DD4B-9F8F-DF55C9B1DDB0}" type="pres">
      <dgm:prSet presAssocID="{35BC33EB-D70C-FC4E-B170-4E743FA78F2A}" presName="middle" presStyleCnt="0"/>
      <dgm:spPr/>
    </dgm:pt>
    <dgm:pt modelId="{B42E97A0-9CC2-6347-8AE5-8BC246606034}" type="pres">
      <dgm:prSet presAssocID="{35BC33EB-D70C-FC4E-B170-4E743FA78F2A}" presName="parTxMid" presStyleLbl="revTx" presStyleIdx="1" presStyleCnt="8"/>
      <dgm:spPr/>
    </dgm:pt>
    <dgm:pt modelId="{AD5C4DC8-9FC5-F044-A570-68CE7D95976F}" type="pres">
      <dgm:prSet presAssocID="{35BC33EB-D70C-FC4E-B170-4E743FA78F2A}" presName="spMid" presStyleCnt="0"/>
      <dgm:spPr/>
    </dgm:pt>
    <dgm:pt modelId="{56CFE297-98EA-F647-98EF-1D4767D858EB}" type="pres">
      <dgm:prSet presAssocID="{702C5CDA-D459-E445-858D-6161ECA50077}" presName="chevronComposite1" presStyleCnt="0"/>
      <dgm:spPr/>
    </dgm:pt>
    <dgm:pt modelId="{A089756E-C806-E94F-8F99-32C2B3E83907}" type="pres">
      <dgm:prSet presAssocID="{702C5CDA-D459-E445-858D-6161ECA50077}" presName="chevron1" presStyleLbl="sibTrans2D1" presStyleIdx="1" presStyleCnt="8" custLinFactNeighborX="-12675"/>
      <dgm:spPr/>
    </dgm:pt>
    <dgm:pt modelId="{F0C09FBC-6CDB-B24F-89DD-3A8B3DD610EA}" type="pres">
      <dgm:prSet presAssocID="{702C5CDA-D459-E445-858D-6161ECA50077}" presName="spChevron1" presStyleCnt="0"/>
      <dgm:spPr/>
    </dgm:pt>
    <dgm:pt modelId="{E828340E-F848-1D45-ADB7-D4CAB0A29551}" type="pres">
      <dgm:prSet presAssocID="{5906BC28-6ABD-984C-A7AF-9A2823547200}" presName="middle" presStyleCnt="0"/>
      <dgm:spPr/>
    </dgm:pt>
    <dgm:pt modelId="{10F17969-8F19-5449-87B5-E901B98284FD}" type="pres">
      <dgm:prSet presAssocID="{5906BC28-6ABD-984C-A7AF-9A2823547200}" presName="parTxMid" presStyleLbl="revTx" presStyleIdx="2" presStyleCnt="8" custScaleX="128019"/>
      <dgm:spPr/>
    </dgm:pt>
    <dgm:pt modelId="{F8F6BB1F-CA51-E14A-9A5D-304758F4E8C5}" type="pres">
      <dgm:prSet presAssocID="{5906BC28-6ABD-984C-A7AF-9A2823547200}" presName="spMid" presStyleCnt="0"/>
      <dgm:spPr/>
    </dgm:pt>
    <dgm:pt modelId="{4D1B1E42-9504-8649-86E9-5449BA3A701F}" type="pres">
      <dgm:prSet presAssocID="{A8439986-451B-3540-A682-FEF679E09003}" presName="chevronComposite1" presStyleCnt="0"/>
      <dgm:spPr/>
    </dgm:pt>
    <dgm:pt modelId="{10CDA741-8584-9E4A-809C-222E916203EE}" type="pres">
      <dgm:prSet presAssocID="{A8439986-451B-3540-A682-FEF679E09003}" presName="chevron1" presStyleLbl="sibTrans2D1" presStyleIdx="2" presStyleCnt="8" custLinFactNeighborX="-28590"/>
      <dgm:spPr/>
    </dgm:pt>
    <dgm:pt modelId="{D8D7CBE2-4A52-B745-A492-CB0BDB7C9D8B}" type="pres">
      <dgm:prSet presAssocID="{A8439986-451B-3540-A682-FEF679E09003}" presName="spChevron1" presStyleCnt="0"/>
      <dgm:spPr/>
    </dgm:pt>
    <dgm:pt modelId="{318F583B-B152-8642-BB74-2C6F0C501D14}" type="pres">
      <dgm:prSet presAssocID="{13140B33-1F78-C644-812E-D3FCC6352C03}" presName="middle" presStyleCnt="0"/>
      <dgm:spPr/>
    </dgm:pt>
    <dgm:pt modelId="{F6FDB7C2-54F0-C245-89E5-33E42D05631B}" type="pres">
      <dgm:prSet presAssocID="{13140B33-1F78-C644-812E-D3FCC6352C03}" presName="parTxMid" presStyleLbl="revTx" presStyleIdx="3" presStyleCnt="8" custScaleX="150073"/>
      <dgm:spPr/>
    </dgm:pt>
    <dgm:pt modelId="{5B589BB9-5553-A443-B40C-CF95EE11AA0B}" type="pres">
      <dgm:prSet presAssocID="{13140B33-1F78-C644-812E-D3FCC6352C03}" presName="spMid" presStyleCnt="0"/>
      <dgm:spPr/>
    </dgm:pt>
    <dgm:pt modelId="{D09A5F52-4238-884D-BCB7-FD5AC3775DE5}" type="pres">
      <dgm:prSet presAssocID="{FBC0FE12-8B04-FC46-9A61-58E3BD89E583}" presName="chevronComposite1" presStyleCnt="0"/>
      <dgm:spPr/>
    </dgm:pt>
    <dgm:pt modelId="{B2C6B22D-1B3B-9C4F-95C8-8D289A723840}" type="pres">
      <dgm:prSet presAssocID="{FBC0FE12-8B04-FC46-9A61-58E3BD89E583}" presName="chevron1" presStyleLbl="sibTrans2D1" presStyleIdx="3" presStyleCnt="8" custLinFactNeighborX="-25350"/>
      <dgm:spPr/>
    </dgm:pt>
    <dgm:pt modelId="{95505518-BBFF-EB46-BA86-81A61689884A}" type="pres">
      <dgm:prSet presAssocID="{FBC0FE12-8B04-FC46-9A61-58E3BD89E583}" presName="spChevron1" presStyleCnt="0"/>
      <dgm:spPr/>
    </dgm:pt>
    <dgm:pt modelId="{E663127B-E99F-1C4A-98B4-70049D791505}" type="pres">
      <dgm:prSet presAssocID="{A2BAB70A-B8FB-0E4C-B1AA-EC6B963F8A4A}" presName="middle" presStyleCnt="0"/>
      <dgm:spPr/>
    </dgm:pt>
    <dgm:pt modelId="{35F0E340-F2CE-FB4A-8AC0-7305C798C457}" type="pres">
      <dgm:prSet presAssocID="{A2BAB70A-B8FB-0E4C-B1AA-EC6B963F8A4A}" presName="parTxMid" presStyleLbl="revTx" presStyleIdx="4" presStyleCnt="8"/>
      <dgm:spPr/>
    </dgm:pt>
    <dgm:pt modelId="{256BEBC1-4A47-6445-95A8-86196AD53842}" type="pres">
      <dgm:prSet presAssocID="{A2BAB70A-B8FB-0E4C-B1AA-EC6B963F8A4A}" presName="spMid" presStyleCnt="0"/>
      <dgm:spPr/>
    </dgm:pt>
    <dgm:pt modelId="{020A0765-8F18-4249-9884-44B14605FEC9}" type="pres">
      <dgm:prSet presAssocID="{9FD21CC6-F4D5-AE4F-BC1C-5055AEE411F1}" presName="chevronComposite1" presStyleCnt="0"/>
      <dgm:spPr/>
    </dgm:pt>
    <dgm:pt modelId="{F470EA5E-E503-274B-BBE9-86F1E8C0968F}" type="pres">
      <dgm:prSet presAssocID="{9FD21CC6-F4D5-AE4F-BC1C-5055AEE411F1}" presName="chevron1" presStyleLbl="sibTrans2D1" presStyleIdx="4" presStyleCnt="8"/>
      <dgm:spPr/>
    </dgm:pt>
    <dgm:pt modelId="{76BCC8F3-5808-FE40-A119-069BA8D7F530}" type="pres">
      <dgm:prSet presAssocID="{9FD21CC6-F4D5-AE4F-BC1C-5055AEE411F1}" presName="spChevron1" presStyleCnt="0"/>
      <dgm:spPr/>
    </dgm:pt>
    <dgm:pt modelId="{5FDCE266-9013-8C4B-B397-507D711B9C6B}" type="pres">
      <dgm:prSet presAssocID="{307D6437-6A82-304C-B705-E9F6A4B77E0E}" presName="middle" presStyleCnt="0"/>
      <dgm:spPr/>
    </dgm:pt>
    <dgm:pt modelId="{16741FD3-3DDF-3646-8786-2677DA12064F}" type="pres">
      <dgm:prSet presAssocID="{307D6437-6A82-304C-B705-E9F6A4B77E0E}" presName="parTxMid" presStyleLbl="revTx" presStyleIdx="5" presStyleCnt="8"/>
      <dgm:spPr/>
    </dgm:pt>
    <dgm:pt modelId="{B542C921-18B5-8C4B-8938-07FA0BB39FDD}" type="pres">
      <dgm:prSet presAssocID="{307D6437-6A82-304C-B705-E9F6A4B77E0E}" presName="spMid" presStyleCnt="0"/>
      <dgm:spPr/>
    </dgm:pt>
    <dgm:pt modelId="{1C13CF5E-C564-0344-BCE0-9F2AFE51CC3E}" type="pres">
      <dgm:prSet presAssocID="{5052DAB2-14B3-204A-AE13-D26DA5D6FED0}" presName="chevronComposite1" presStyleCnt="0"/>
      <dgm:spPr/>
    </dgm:pt>
    <dgm:pt modelId="{84D4011D-ACD1-BC44-915A-E5A84A3DF215}" type="pres">
      <dgm:prSet presAssocID="{5052DAB2-14B3-204A-AE13-D26DA5D6FED0}" presName="chevron1" presStyleLbl="sibTrans2D1" presStyleIdx="5" presStyleCnt="8"/>
      <dgm:spPr/>
    </dgm:pt>
    <dgm:pt modelId="{63B1741E-C476-3549-A34D-5D31EF2037CC}" type="pres">
      <dgm:prSet presAssocID="{5052DAB2-14B3-204A-AE13-D26DA5D6FED0}" presName="spChevron1" presStyleCnt="0"/>
      <dgm:spPr/>
    </dgm:pt>
    <dgm:pt modelId="{7F790BB1-C29E-5741-81F5-E69014DDCE7E}" type="pres">
      <dgm:prSet presAssocID="{7DD65A0C-825C-8B4A-9758-C48A495CB44C}" presName="middle" presStyleCnt="0"/>
      <dgm:spPr/>
    </dgm:pt>
    <dgm:pt modelId="{AECB54CE-3F97-CD49-8771-7C9ED98DB0E6}" type="pres">
      <dgm:prSet presAssocID="{7DD65A0C-825C-8B4A-9758-C48A495CB44C}" presName="parTxMid" presStyleLbl="revTx" presStyleIdx="6" presStyleCnt="8"/>
      <dgm:spPr/>
    </dgm:pt>
    <dgm:pt modelId="{2D340A05-957B-AB43-ABE6-35BBD2DDDE4E}" type="pres">
      <dgm:prSet presAssocID="{7DD65A0C-825C-8B4A-9758-C48A495CB44C}" presName="spMid" presStyleCnt="0"/>
      <dgm:spPr/>
    </dgm:pt>
    <dgm:pt modelId="{3C32B22F-BAD9-7C42-85FE-E0149A42D0FA}" type="pres">
      <dgm:prSet presAssocID="{7B89A0F0-01EE-0944-90EE-C1E1CC85157B}" presName="chevronComposite1" presStyleCnt="0"/>
      <dgm:spPr/>
    </dgm:pt>
    <dgm:pt modelId="{D2C619B3-D910-2F4C-8A7D-7D4F366384F2}" type="pres">
      <dgm:prSet presAssocID="{7B89A0F0-01EE-0944-90EE-C1E1CC85157B}" presName="chevron1" presStyleLbl="sibTrans2D1" presStyleIdx="6" presStyleCnt="8" custLinFactNeighborX="48489" custLinFactNeighborY="-3219"/>
      <dgm:spPr/>
    </dgm:pt>
    <dgm:pt modelId="{411598F9-B084-1147-9C1A-AD314BCC5152}" type="pres">
      <dgm:prSet presAssocID="{7B89A0F0-01EE-0944-90EE-C1E1CC85157B}" presName="spChevron1" presStyleCnt="0"/>
      <dgm:spPr/>
    </dgm:pt>
    <dgm:pt modelId="{8A7C3173-6938-6E4A-BABE-79EFE727EFCB}" type="pres">
      <dgm:prSet presAssocID="{B87197A7-5ECC-A74C-80B2-2A6B032F2F2E}" presName="middle" presStyleCnt="0"/>
      <dgm:spPr/>
    </dgm:pt>
    <dgm:pt modelId="{6BBDF93C-C760-F747-840E-A15E08C0B7F2}" type="pres">
      <dgm:prSet presAssocID="{B87197A7-5ECC-A74C-80B2-2A6B032F2F2E}" presName="parTxMid" presStyleLbl="revTx" presStyleIdx="7" presStyleCnt="8" custScaleX="153401"/>
      <dgm:spPr/>
    </dgm:pt>
    <dgm:pt modelId="{148E5ED0-E416-6746-A20F-3B48FC3ACF9F}" type="pres">
      <dgm:prSet presAssocID="{B87197A7-5ECC-A74C-80B2-2A6B032F2F2E}" presName="spMid" presStyleCnt="0"/>
      <dgm:spPr/>
    </dgm:pt>
    <dgm:pt modelId="{FC44C408-69F9-8948-A902-51FFB1B6DAAC}" type="pres">
      <dgm:prSet presAssocID="{2CF47AD9-3C6A-804E-A171-802866675266}" presName="chevronComposite1" presStyleCnt="0"/>
      <dgm:spPr/>
    </dgm:pt>
    <dgm:pt modelId="{814D8FED-114D-4149-A817-946ED5131ABD}" type="pres">
      <dgm:prSet presAssocID="{2CF47AD9-3C6A-804E-A171-802866675266}" presName="chevron1" presStyleLbl="sibTrans2D1" presStyleIdx="7" presStyleCnt="8" custLinFactNeighborX="-31703"/>
      <dgm:spPr/>
    </dgm:pt>
    <dgm:pt modelId="{2121260A-D91D-4844-8F1B-777BEEF527FA}" type="pres">
      <dgm:prSet presAssocID="{2CF47AD9-3C6A-804E-A171-802866675266}" presName="spChevron1" presStyleCnt="0"/>
      <dgm:spPr/>
    </dgm:pt>
    <dgm:pt modelId="{0AF88A5B-C294-A748-A9E7-6F208241DFE6}" type="pres">
      <dgm:prSet presAssocID="{C2177D05-A05A-CE4B-82A9-2C4E48576412}" presName="last" presStyleCnt="0"/>
      <dgm:spPr/>
    </dgm:pt>
    <dgm:pt modelId="{E069D8AF-C504-8043-8ED0-5BDE3BB9FCC4}" type="pres">
      <dgm:prSet presAssocID="{C2177D05-A05A-CE4B-82A9-2C4E48576412}" presName="circleTx" presStyleLbl="node1" presStyleIdx="18" presStyleCnt="19" custScaleX="170568" custScaleY="170568" custLinFactNeighborX="7923" custLinFactNeighborY="-18808"/>
      <dgm:spPr/>
    </dgm:pt>
    <dgm:pt modelId="{00CFB81D-2D74-744F-84FE-0C3910D088E6}" type="pres">
      <dgm:prSet presAssocID="{C2177D05-A05A-CE4B-82A9-2C4E48576412}" presName="spN" presStyleCnt="0"/>
      <dgm:spPr/>
    </dgm:pt>
  </dgm:ptLst>
  <dgm:cxnLst>
    <dgm:cxn modelId="{10341D07-0D5B-BF4E-946F-3AB19B6A6299}" srcId="{F69CDAE0-D7BA-5D45-87B5-F5D74A991BC7}" destId="{FE348FB9-41E5-824A-B870-A43BCE42F81E}" srcOrd="0" destOrd="0" parTransId="{11218F63-B676-4841-B1F0-FCD6C6E13549}" sibTransId="{B7617AA0-6BB9-D049-A078-770A0012E501}"/>
    <dgm:cxn modelId="{53F0AC10-D2A7-4B48-A600-5E0448CCC8C8}" srcId="{F69CDAE0-D7BA-5D45-87B5-F5D74A991BC7}" destId="{A2BAB70A-B8FB-0E4C-B1AA-EC6B963F8A4A}" srcOrd="4" destOrd="0" parTransId="{82438F9D-76B5-D94E-A928-C2EF70532125}" sibTransId="{9FD21CC6-F4D5-AE4F-BC1C-5055AEE411F1}"/>
    <dgm:cxn modelId="{C01B7E24-D5E7-FE4F-A425-ABEC0328B59C}" type="presOf" srcId="{F69CDAE0-D7BA-5D45-87B5-F5D74A991BC7}" destId="{28D7DA3B-2029-F848-9EDC-B923EC37338C}" srcOrd="0" destOrd="0" presId="urn:microsoft.com/office/officeart/2009/3/layout/RandomtoResultProcess"/>
    <dgm:cxn modelId="{EAF9FD27-7418-5B42-9053-9036FA92BA77}" type="presOf" srcId="{13140B33-1F78-C644-812E-D3FCC6352C03}" destId="{F6FDB7C2-54F0-C245-89E5-33E42D05631B}" srcOrd="0" destOrd="0" presId="urn:microsoft.com/office/officeart/2009/3/layout/RandomtoResultProcess"/>
    <dgm:cxn modelId="{F3F6EC32-EAA4-8843-8AD3-F3CFEFE6C5D8}" srcId="{F69CDAE0-D7BA-5D45-87B5-F5D74A991BC7}" destId="{35BC33EB-D70C-FC4E-B170-4E743FA78F2A}" srcOrd="1" destOrd="0" parTransId="{5956D772-EE29-A240-99E2-D95FC5EE9862}" sibTransId="{702C5CDA-D459-E445-858D-6161ECA50077}"/>
    <dgm:cxn modelId="{CE4FE235-6727-3140-9DE7-6C28672A58BD}" srcId="{F69CDAE0-D7BA-5D45-87B5-F5D74A991BC7}" destId="{5906BC28-6ABD-984C-A7AF-9A2823547200}" srcOrd="2" destOrd="0" parTransId="{42532AEA-4222-C24F-AAE2-678FA0263B12}" sibTransId="{A8439986-451B-3540-A682-FEF679E09003}"/>
    <dgm:cxn modelId="{235B6E39-146D-3940-9993-538546EBD6F0}" type="presOf" srcId="{FE348FB9-41E5-824A-B870-A43BCE42F81E}" destId="{C29D6F1F-DAE6-A34C-A496-3AB7469C7C5B}" srcOrd="0" destOrd="0" presId="urn:microsoft.com/office/officeart/2009/3/layout/RandomtoResultProcess"/>
    <dgm:cxn modelId="{EF65055E-2487-9249-A875-2D68AAFEAFFF}" srcId="{F69CDAE0-D7BA-5D45-87B5-F5D74A991BC7}" destId="{B87197A7-5ECC-A74C-80B2-2A6B032F2F2E}" srcOrd="7" destOrd="0" parTransId="{0AE59139-F987-5240-91AD-70F2884F0FCD}" sibTransId="{2CF47AD9-3C6A-804E-A171-802866675266}"/>
    <dgm:cxn modelId="{856E7660-838B-AD40-9F9E-AADDC7F4C223}" srcId="{F69CDAE0-D7BA-5D45-87B5-F5D74A991BC7}" destId="{C2177D05-A05A-CE4B-82A9-2C4E48576412}" srcOrd="8" destOrd="0" parTransId="{74FBECBD-FF55-604A-B547-88ECA3BB28C4}" sibTransId="{1B23E5E8-50CD-DE48-8DA4-C7828F5885D4}"/>
    <dgm:cxn modelId="{9AFA8368-C4F6-2349-93C8-C0E0F6EF51A0}" type="presOf" srcId="{C2177D05-A05A-CE4B-82A9-2C4E48576412}" destId="{E069D8AF-C504-8043-8ED0-5BDE3BB9FCC4}" srcOrd="0" destOrd="0" presId="urn:microsoft.com/office/officeart/2009/3/layout/RandomtoResultProcess"/>
    <dgm:cxn modelId="{13BF1C4D-16A6-E346-A586-625584361834}" type="presOf" srcId="{B87197A7-5ECC-A74C-80B2-2A6B032F2F2E}" destId="{6BBDF93C-C760-F747-840E-A15E08C0B7F2}" srcOrd="0" destOrd="0" presId="urn:microsoft.com/office/officeart/2009/3/layout/RandomtoResultProcess"/>
    <dgm:cxn modelId="{10434D53-6803-DB49-BDCA-33E0FE448570}" type="presOf" srcId="{5906BC28-6ABD-984C-A7AF-9A2823547200}" destId="{10F17969-8F19-5449-87B5-E901B98284FD}" srcOrd="0" destOrd="0" presId="urn:microsoft.com/office/officeart/2009/3/layout/RandomtoResultProcess"/>
    <dgm:cxn modelId="{282CD95A-7F63-7648-A8F8-444E799077DF}" type="presOf" srcId="{7DD65A0C-825C-8B4A-9758-C48A495CB44C}" destId="{AECB54CE-3F97-CD49-8771-7C9ED98DB0E6}" srcOrd="0" destOrd="0" presId="urn:microsoft.com/office/officeart/2009/3/layout/RandomtoResultProcess"/>
    <dgm:cxn modelId="{E79FEF83-E5DD-CF43-A48A-5C52212B9561}" type="presOf" srcId="{A2BAB70A-B8FB-0E4C-B1AA-EC6B963F8A4A}" destId="{35F0E340-F2CE-FB4A-8AC0-7305C798C457}" srcOrd="0" destOrd="0" presId="urn:microsoft.com/office/officeart/2009/3/layout/RandomtoResultProcess"/>
    <dgm:cxn modelId="{06BDC08A-3362-1240-AB54-161085B831E8}" type="presOf" srcId="{35BC33EB-D70C-FC4E-B170-4E743FA78F2A}" destId="{B42E97A0-9CC2-6347-8AE5-8BC246606034}" srcOrd="0" destOrd="0" presId="urn:microsoft.com/office/officeart/2009/3/layout/RandomtoResultProcess"/>
    <dgm:cxn modelId="{041A45B3-3246-7447-AA04-0DAAAA29C698}" type="presOf" srcId="{307D6437-6A82-304C-B705-E9F6A4B77E0E}" destId="{16741FD3-3DDF-3646-8786-2677DA12064F}" srcOrd="0" destOrd="0" presId="urn:microsoft.com/office/officeart/2009/3/layout/RandomtoResultProcess"/>
    <dgm:cxn modelId="{2A6BA0C1-865A-1C41-AD1F-3E9EDC4BFDBF}" srcId="{F69CDAE0-D7BA-5D45-87B5-F5D74A991BC7}" destId="{307D6437-6A82-304C-B705-E9F6A4B77E0E}" srcOrd="5" destOrd="0" parTransId="{99470781-E6C6-4C4B-8E07-13ED787CBA37}" sibTransId="{5052DAB2-14B3-204A-AE13-D26DA5D6FED0}"/>
    <dgm:cxn modelId="{60FA39C5-3BDA-B245-AA7C-AFC97C2C7FFF}" srcId="{F69CDAE0-D7BA-5D45-87B5-F5D74A991BC7}" destId="{13140B33-1F78-C644-812E-D3FCC6352C03}" srcOrd="3" destOrd="0" parTransId="{2D7CF89D-A37F-8A42-A945-049EE451C26C}" sibTransId="{FBC0FE12-8B04-FC46-9A61-58E3BD89E583}"/>
    <dgm:cxn modelId="{1F7920E5-68F8-2D4C-99C2-8DDB4337F7E4}" srcId="{F69CDAE0-D7BA-5D45-87B5-F5D74A991BC7}" destId="{7DD65A0C-825C-8B4A-9758-C48A495CB44C}" srcOrd="6" destOrd="0" parTransId="{39D2C87C-180A-0D4B-98CE-200FBB9E0BC5}" sibTransId="{7B89A0F0-01EE-0944-90EE-C1E1CC85157B}"/>
    <dgm:cxn modelId="{6530F6E2-C0B1-734A-86EB-433EB5BE1CF0}" type="presParOf" srcId="{28D7DA3B-2029-F848-9EDC-B923EC37338C}" destId="{7F0918F1-BD93-184A-9EAA-B3A91623B6E9}" srcOrd="0" destOrd="0" presId="urn:microsoft.com/office/officeart/2009/3/layout/RandomtoResultProcess"/>
    <dgm:cxn modelId="{AEC9DC94-EC8A-8A4D-A9FE-A83485A196AD}" type="presParOf" srcId="{7F0918F1-BD93-184A-9EAA-B3A91623B6E9}" destId="{C29D6F1F-DAE6-A34C-A496-3AB7469C7C5B}" srcOrd="0" destOrd="0" presId="urn:microsoft.com/office/officeart/2009/3/layout/RandomtoResultProcess"/>
    <dgm:cxn modelId="{153910FE-A54F-5B48-98F7-48D6E6D953EA}" type="presParOf" srcId="{7F0918F1-BD93-184A-9EAA-B3A91623B6E9}" destId="{A855D71A-1203-5949-8634-E4BD590F9A4F}" srcOrd="1" destOrd="0" presId="urn:microsoft.com/office/officeart/2009/3/layout/RandomtoResultProcess"/>
    <dgm:cxn modelId="{27E5C12D-5F76-164A-85B5-A0165342C40D}" type="presParOf" srcId="{7F0918F1-BD93-184A-9EAA-B3A91623B6E9}" destId="{52653226-6386-CF4E-B385-ED7688AEDD5E}" srcOrd="2" destOrd="0" presId="urn:microsoft.com/office/officeart/2009/3/layout/RandomtoResultProcess"/>
    <dgm:cxn modelId="{B773B87F-3E46-474E-ADBA-19371F47F8EE}" type="presParOf" srcId="{7F0918F1-BD93-184A-9EAA-B3A91623B6E9}" destId="{2788F5CD-5F39-6B4E-BC2D-39E2F9ED8A13}" srcOrd="3" destOrd="0" presId="urn:microsoft.com/office/officeart/2009/3/layout/RandomtoResultProcess"/>
    <dgm:cxn modelId="{3AFFF81E-7E0D-9543-A76A-723AF735C0B5}" type="presParOf" srcId="{7F0918F1-BD93-184A-9EAA-B3A91623B6E9}" destId="{70639ACB-8319-4440-8441-A38C6C2BFD3A}" srcOrd="4" destOrd="0" presId="urn:microsoft.com/office/officeart/2009/3/layout/RandomtoResultProcess"/>
    <dgm:cxn modelId="{C620DC60-68B1-8C49-8314-C72D605A1877}" type="presParOf" srcId="{7F0918F1-BD93-184A-9EAA-B3A91623B6E9}" destId="{78A45D51-BD8F-9B43-8623-DA884CA1A559}" srcOrd="5" destOrd="0" presId="urn:microsoft.com/office/officeart/2009/3/layout/RandomtoResultProcess"/>
    <dgm:cxn modelId="{357CA0D9-3BCA-3D42-BA94-EBCBD6836541}" type="presParOf" srcId="{7F0918F1-BD93-184A-9EAA-B3A91623B6E9}" destId="{E94CC7E3-343D-9546-91AB-53C104FC6676}" srcOrd="6" destOrd="0" presId="urn:microsoft.com/office/officeart/2009/3/layout/RandomtoResultProcess"/>
    <dgm:cxn modelId="{E38AF0DE-54E2-FB42-B0CE-000901723354}" type="presParOf" srcId="{7F0918F1-BD93-184A-9EAA-B3A91623B6E9}" destId="{5619E3F2-A007-D646-AE78-B5D24D06135F}" srcOrd="7" destOrd="0" presId="urn:microsoft.com/office/officeart/2009/3/layout/RandomtoResultProcess"/>
    <dgm:cxn modelId="{D9718E4B-1A97-8F4B-B040-2F2AD799E31B}" type="presParOf" srcId="{7F0918F1-BD93-184A-9EAA-B3A91623B6E9}" destId="{CD36A054-D139-DF46-9B0F-FB0F6ED977F4}" srcOrd="8" destOrd="0" presId="urn:microsoft.com/office/officeart/2009/3/layout/RandomtoResultProcess"/>
    <dgm:cxn modelId="{D5B820FB-38AF-6044-A86B-48D0FB01A0CE}" type="presParOf" srcId="{7F0918F1-BD93-184A-9EAA-B3A91623B6E9}" destId="{3384539C-FE9D-934F-852D-71A19C1771A5}" srcOrd="9" destOrd="0" presId="urn:microsoft.com/office/officeart/2009/3/layout/RandomtoResultProcess"/>
    <dgm:cxn modelId="{03A18D54-705E-6D47-B550-20C089248A0F}" type="presParOf" srcId="{7F0918F1-BD93-184A-9EAA-B3A91623B6E9}" destId="{CF2C7683-0321-F14E-B0A8-A8E6BA022933}" srcOrd="10" destOrd="0" presId="urn:microsoft.com/office/officeart/2009/3/layout/RandomtoResultProcess"/>
    <dgm:cxn modelId="{81F23987-0AF1-1840-B036-87BA10E9C5BF}" type="presParOf" srcId="{7F0918F1-BD93-184A-9EAA-B3A91623B6E9}" destId="{EEE212CF-41E1-3B47-A157-0E68A4826548}" srcOrd="11" destOrd="0" presId="urn:microsoft.com/office/officeart/2009/3/layout/RandomtoResultProcess"/>
    <dgm:cxn modelId="{A1800742-B5A5-AD4E-9D96-7CE307997558}" type="presParOf" srcId="{7F0918F1-BD93-184A-9EAA-B3A91623B6E9}" destId="{89123093-4009-7944-9364-1A093E751107}" srcOrd="12" destOrd="0" presId="urn:microsoft.com/office/officeart/2009/3/layout/RandomtoResultProcess"/>
    <dgm:cxn modelId="{FDD53A6F-A5FA-2942-8F5D-E1680FFD21BF}" type="presParOf" srcId="{7F0918F1-BD93-184A-9EAA-B3A91623B6E9}" destId="{5601F86A-D9D9-5C41-A1A3-C5EF697BF143}" srcOrd="13" destOrd="0" presId="urn:microsoft.com/office/officeart/2009/3/layout/RandomtoResultProcess"/>
    <dgm:cxn modelId="{0766811D-BF51-B543-A0E0-EABCB7D5EB81}" type="presParOf" srcId="{7F0918F1-BD93-184A-9EAA-B3A91623B6E9}" destId="{48790005-01C2-1E47-8F6B-1D612F3DC7BA}" srcOrd="14" destOrd="0" presId="urn:microsoft.com/office/officeart/2009/3/layout/RandomtoResultProcess"/>
    <dgm:cxn modelId="{D79CE585-A46A-A043-8F03-6C6FF3CF4D12}" type="presParOf" srcId="{7F0918F1-BD93-184A-9EAA-B3A91623B6E9}" destId="{44BAB150-8EC8-4749-B8B9-6CAF4F00FA70}" srcOrd="15" destOrd="0" presId="urn:microsoft.com/office/officeart/2009/3/layout/RandomtoResultProcess"/>
    <dgm:cxn modelId="{6343363A-6EFF-BC45-9500-0F3999DCA84B}" type="presParOf" srcId="{7F0918F1-BD93-184A-9EAA-B3A91623B6E9}" destId="{6E3D595E-F1FE-B844-A34B-D34915A260C7}" srcOrd="16" destOrd="0" presId="urn:microsoft.com/office/officeart/2009/3/layout/RandomtoResultProcess"/>
    <dgm:cxn modelId="{41AF7584-A1C7-8A40-9710-C68DF47FDD2B}" type="presParOf" srcId="{7F0918F1-BD93-184A-9EAA-B3A91623B6E9}" destId="{37BE27F4-151F-9740-89B9-43D81E1ADE64}" srcOrd="17" destOrd="0" presId="urn:microsoft.com/office/officeart/2009/3/layout/RandomtoResultProcess"/>
    <dgm:cxn modelId="{E48B18DB-7172-1641-8B12-59D6532676D7}" type="presParOf" srcId="{7F0918F1-BD93-184A-9EAA-B3A91623B6E9}" destId="{5D727869-1F3A-D24F-9744-D328484245EA}" srcOrd="18" destOrd="0" presId="urn:microsoft.com/office/officeart/2009/3/layout/RandomtoResultProcess"/>
    <dgm:cxn modelId="{B8D93FAB-CD2A-8F4E-98D1-439A4A4B8A95}" type="presParOf" srcId="{28D7DA3B-2029-F848-9EDC-B923EC37338C}" destId="{881CE912-FF5F-E841-AC44-7652FA8BFF99}" srcOrd="1" destOrd="0" presId="urn:microsoft.com/office/officeart/2009/3/layout/RandomtoResultProcess"/>
    <dgm:cxn modelId="{803A7954-71B3-5240-8882-EA28C2F2756C}" type="presParOf" srcId="{881CE912-FF5F-E841-AC44-7652FA8BFF99}" destId="{BDFA4333-54BD-D04F-A76B-B4479E484327}" srcOrd="0" destOrd="0" presId="urn:microsoft.com/office/officeart/2009/3/layout/RandomtoResultProcess"/>
    <dgm:cxn modelId="{FD09E778-B97C-6E4B-B7D9-A1AA339F7CF0}" type="presParOf" srcId="{881CE912-FF5F-E841-AC44-7652FA8BFF99}" destId="{272FEF15-0B0B-AF44-8E46-A46191F80D73}" srcOrd="1" destOrd="0" presId="urn:microsoft.com/office/officeart/2009/3/layout/RandomtoResultProcess"/>
    <dgm:cxn modelId="{138A981D-1217-7C45-9AD8-CD7400C0C204}" type="presParOf" srcId="{28D7DA3B-2029-F848-9EDC-B923EC37338C}" destId="{68A391A2-8BBF-DD4B-9F8F-DF55C9B1DDB0}" srcOrd="2" destOrd="0" presId="urn:microsoft.com/office/officeart/2009/3/layout/RandomtoResultProcess"/>
    <dgm:cxn modelId="{98CE869E-44E9-D447-9101-384421E150F6}" type="presParOf" srcId="{68A391A2-8BBF-DD4B-9F8F-DF55C9B1DDB0}" destId="{B42E97A0-9CC2-6347-8AE5-8BC246606034}" srcOrd="0" destOrd="0" presId="urn:microsoft.com/office/officeart/2009/3/layout/RandomtoResultProcess"/>
    <dgm:cxn modelId="{9CD0BD18-1593-BA4B-9011-3742758A68FD}" type="presParOf" srcId="{68A391A2-8BBF-DD4B-9F8F-DF55C9B1DDB0}" destId="{AD5C4DC8-9FC5-F044-A570-68CE7D95976F}" srcOrd="1" destOrd="0" presId="urn:microsoft.com/office/officeart/2009/3/layout/RandomtoResultProcess"/>
    <dgm:cxn modelId="{99CFE901-6B6D-A046-AFE8-B9CFEFC5E2FF}" type="presParOf" srcId="{28D7DA3B-2029-F848-9EDC-B923EC37338C}" destId="{56CFE297-98EA-F647-98EF-1D4767D858EB}" srcOrd="3" destOrd="0" presId="urn:microsoft.com/office/officeart/2009/3/layout/RandomtoResultProcess"/>
    <dgm:cxn modelId="{549CE706-360F-0B44-9368-09BFE00370CA}" type="presParOf" srcId="{56CFE297-98EA-F647-98EF-1D4767D858EB}" destId="{A089756E-C806-E94F-8F99-32C2B3E83907}" srcOrd="0" destOrd="0" presId="urn:microsoft.com/office/officeart/2009/3/layout/RandomtoResultProcess"/>
    <dgm:cxn modelId="{D14EE26E-ECAB-C949-9A94-6BE02987B393}" type="presParOf" srcId="{56CFE297-98EA-F647-98EF-1D4767D858EB}" destId="{F0C09FBC-6CDB-B24F-89DD-3A8B3DD610EA}" srcOrd="1" destOrd="0" presId="urn:microsoft.com/office/officeart/2009/3/layout/RandomtoResultProcess"/>
    <dgm:cxn modelId="{BBA20452-6675-CE4B-A50C-9A8DF4FC847A}" type="presParOf" srcId="{28D7DA3B-2029-F848-9EDC-B923EC37338C}" destId="{E828340E-F848-1D45-ADB7-D4CAB0A29551}" srcOrd="4" destOrd="0" presId="urn:microsoft.com/office/officeart/2009/3/layout/RandomtoResultProcess"/>
    <dgm:cxn modelId="{7A7BF3BC-A60A-9B45-A98F-014EF151CEF4}" type="presParOf" srcId="{E828340E-F848-1D45-ADB7-D4CAB0A29551}" destId="{10F17969-8F19-5449-87B5-E901B98284FD}" srcOrd="0" destOrd="0" presId="urn:microsoft.com/office/officeart/2009/3/layout/RandomtoResultProcess"/>
    <dgm:cxn modelId="{5797656A-1E21-8649-98AA-9E9F592B2ACF}" type="presParOf" srcId="{E828340E-F848-1D45-ADB7-D4CAB0A29551}" destId="{F8F6BB1F-CA51-E14A-9A5D-304758F4E8C5}" srcOrd="1" destOrd="0" presId="urn:microsoft.com/office/officeart/2009/3/layout/RandomtoResultProcess"/>
    <dgm:cxn modelId="{F4D4F3A3-8482-9840-AC1A-D2E486CC846A}" type="presParOf" srcId="{28D7DA3B-2029-F848-9EDC-B923EC37338C}" destId="{4D1B1E42-9504-8649-86E9-5449BA3A701F}" srcOrd="5" destOrd="0" presId="urn:microsoft.com/office/officeart/2009/3/layout/RandomtoResultProcess"/>
    <dgm:cxn modelId="{84D0DCFD-192F-604F-88D4-02377117B1A4}" type="presParOf" srcId="{4D1B1E42-9504-8649-86E9-5449BA3A701F}" destId="{10CDA741-8584-9E4A-809C-222E916203EE}" srcOrd="0" destOrd="0" presId="urn:microsoft.com/office/officeart/2009/3/layout/RandomtoResultProcess"/>
    <dgm:cxn modelId="{72D10CD9-D981-E143-846A-DACDA67D0677}" type="presParOf" srcId="{4D1B1E42-9504-8649-86E9-5449BA3A701F}" destId="{D8D7CBE2-4A52-B745-A492-CB0BDB7C9D8B}" srcOrd="1" destOrd="0" presId="urn:microsoft.com/office/officeart/2009/3/layout/RandomtoResultProcess"/>
    <dgm:cxn modelId="{DCF20592-DBE1-854F-926A-5233EDDB1A3D}" type="presParOf" srcId="{28D7DA3B-2029-F848-9EDC-B923EC37338C}" destId="{318F583B-B152-8642-BB74-2C6F0C501D14}" srcOrd="6" destOrd="0" presId="urn:microsoft.com/office/officeart/2009/3/layout/RandomtoResultProcess"/>
    <dgm:cxn modelId="{990CA116-7362-8A48-83CF-7D9BF6371217}" type="presParOf" srcId="{318F583B-B152-8642-BB74-2C6F0C501D14}" destId="{F6FDB7C2-54F0-C245-89E5-33E42D05631B}" srcOrd="0" destOrd="0" presId="urn:microsoft.com/office/officeart/2009/3/layout/RandomtoResultProcess"/>
    <dgm:cxn modelId="{3030C520-8122-B842-A5AE-F19E28B022FA}" type="presParOf" srcId="{318F583B-B152-8642-BB74-2C6F0C501D14}" destId="{5B589BB9-5553-A443-B40C-CF95EE11AA0B}" srcOrd="1" destOrd="0" presId="urn:microsoft.com/office/officeart/2009/3/layout/RandomtoResultProcess"/>
    <dgm:cxn modelId="{3E51FD39-5534-2A48-BCC1-0AF32E225CC4}" type="presParOf" srcId="{28D7DA3B-2029-F848-9EDC-B923EC37338C}" destId="{D09A5F52-4238-884D-BCB7-FD5AC3775DE5}" srcOrd="7" destOrd="0" presId="urn:microsoft.com/office/officeart/2009/3/layout/RandomtoResultProcess"/>
    <dgm:cxn modelId="{352F6908-32F5-7243-81F0-2EE20B6C942B}" type="presParOf" srcId="{D09A5F52-4238-884D-BCB7-FD5AC3775DE5}" destId="{B2C6B22D-1B3B-9C4F-95C8-8D289A723840}" srcOrd="0" destOrd="0" presId="urn:microsoft.com/office/officeart/2009/3/layout/RandomtoResultProcess"/>
    <dgm:cxn modelId="{A25E16D0-179A-6541-9E60-2FE256C3659E}" type="presParOf" srcId="{D09A5F52-4238-884D-BCB7-FD5AC3775DE5}" destId="{95505518-BBFF-EB46-BA86-81A61689884A}" srcOrd="1" destOrd="0" presId="urn:microsoft.com/office/officeart/2009/3/layout/RandomtoResultProcess"/>
    <dgm:cxn modelId="{9B2CAEAC-F94C-1C4A-BFD3-4C5AF2349169}" type="presParOf" srcId="{28D7DA3B-2029-F848-9EDC-B923EC37338C}" destId="{E663127B-E99F-1C4A-98B4-70049D791505}" srcOrd="8" destOrd="0" presId="urn:microsoft.com/office/officeart/2009/3/layout/RandomtoResultProcess"/>
    <dgm:cxn modelId="{636D9FE6-0478-4244-89B7-5C320F3A4E6E}" type="presParOf" srcId="{E663127B-E99F-1C4A-98B4-70049D791505}" destId="{35F0E340-F2CE-FB4A-8AC0-7305C798C457}" srcOrd="0" destOrd="0" presId="urn:microsoft.com/office/officeart/2009/3/layout/RandomtoResultProcess"/>
    <dgm:cxn modelId="{DD7A02D2-1630-B44B-843B-EC1343142567}" type="presParOf" srcId="{E663127B-E99F-1C4A-98B4-70049D791505}" destId="{256BEBC1-4A47-6445-95A8-86196AD53842}" srcOrd="1" destOrd="0" presId="urn:microsoft.com/office/officeart/2009/3/layout/RandomtoResultProcess"/>
    <dgm:cxn modelId="{06434C66-6040-A843-A677-DD0C69F8ED6E}" type="presParOf" srcId="{28D7DA3B-2029-F848-9EDC-B923EC37338C}" destId="{020A0765-8F18-4249-9884-44B14605FEC9}" srcOrd="9" destOrd="0" presId="urn:microsoft.com/office/officeart/2009/3/layout/RandomtoResultProcess"/>
    <dgm:cxn modelId="{FDCD206E-4E8A-F346-B99B-DE3BB11142B4}" type="presParOf" srcId="{020A0765-8F18-4249-9884-44B14605FEC9}" destId="{F470EA5E-E503-274B-BBE9-86F1E8C0968F}" srcOrd="0" destOrd="0" presId="urn:microsoft.com/office/officeart/2009/3/layout/RandomtoResultProcess"/>
    <dgm:cxn modelId="{FF25A1B2-14B0-424D-9BA1-3288C839616E}" type="presParOf" srcId="{020A0765-8F18-4249-9884-44B14605FEC9}" destId="{76BCC8F3-5808-FE40-A119-069BA8D7F530}" srcOrd="1" destOrd="0" presId="urn:microsoft.com/office/officeart/2009/3/layout/RandomtoResultProcess"/>
    <dgm:cxn modelId="{03870902-513D-6545-B68F-5143415C1D4A}" type="presParOf" srcId="{28D7DA3B-2029-F848-9EDC-B923EC37338C}" destId="{5FDCE266-9013-8C4B-B397-507D711B9C6B}" srcOrd="10" destOrd="0" presId="urn:microsoft.com/office/officeart/2009/3/layout/RandomtoResultProcess"/>
    <dgm:cxn modelId="{46B445F5-4F58-3B48-B3C0-D3E5FF3954DF}" type="presParOf" srcId="{5FDCE266-9013-8C4B-B397-507D711B9C6B}" destId="{16741FD3-3DDF-3646-8786-2677DA12064F}" srcOrd="0" destOrd="0" presId="urn:microsoft.com/office/officeart/2009/3/layout/RandomtoResultProcess"/>
    <dgm:cxn modelId="{2B3FB65B-98BB-DA49-A856-3924EE0EC62B}" type="presParOf" srcId="{5FDCE266-9013-8C4B-B397-507D711B9C6B}" destId="{B542C921-18B5-8C4B-8938-07FA0BB39FDD}" srcOrd="1" destOrd="0" presId="urn:microsoft.com/office/officeart/2009/3/layout/RandomtoResultProcess"/>
    <dgm:cxn modelId="{CDFB2E95-E978-4C4A-9980-250C5F43CAC3}" type="presParOf" srcId="{28D7DA3B-2029-F848-9EDC-B923EC37338C}" destId="{1C13CF5E-C564-0344-BCE0-9F2AFE51CC3E}" srcOrd="11" destOrd="0" presId="urn:microsoft.com/office/officeart/2009/3/layout/RandomtoResultProcess"/>
    <dgm:cxn modelId="{EE3DCB4A-0069-224A-8B53-5532D448CE4D}" type="presParOf" srcId="{1C13CF5E-C564-0344-BCE0-9F2AFE51CC3E}" destId="{84D4011D-ACD1-BC44-915A-E5A84A3DF215}" srcOrd="0" destOrd="0" presId="urn:microsoft.com/office/officeart/2009/3/layout/RandomtoResultProcess"/>
    <dgm:cxn modelId="{E752E65A-4CF2-6B4C-900D-666A64D34E09}" type="presParOf" srcId="{1C13CF5E-C564-0344-BCE0-9F2AFE51CC3E}" destId="{63B1741E-C476-3549-A34D-5D31EF2037CC}" srcOrd="1" destOrd="0" presId="urn:microsoft.com/office/officeart/2009/3/layout/RandomtoResultProcess"/>
    <dgm:cxn modelId="{C36F6D1A-3300-4741-97DC-94F5CCE3FB1F}" type="presParOf" srcId="{28D7DA3B-2029-F848-9EDC-B923EC37338C}" destId="{7F790BB1-C29E-5741-81F5-E69014DDCE7E}" srcOrd="12" destOrd="0" presId="urn:microsoft.com/office/officeart/2009/3/layout/RandomtoResultProcess"/>
    <dgm:cxn modelId="{0000C4C9-5CE5-8241-8FE5-17BAA1038578}" type="presParOf" srcId="{7F790BB1-C29E-5741-81F5-E69014DDCE7E}" destId="{AECB54CE-3F97-CD49-8771-7C9ED98DB0E6}" srcOrd="0" destOrd="0" presId="urn:microsoft.com/office/officeart/2009/3/layout/RandomtoResultProcess"/>
    <dgm:cxn modelId="{5BBBC151-CCD3-0348-AF00-94429833475B}" type="presParOf" srcId="{7F790BB1-C29E-5741-81F5-E69014DDCE7E}" destId="{2D340A05-957B-AB43-ABE6-35BBD2DDDE4E}" srcOrd="1" destOrd="0" presId="urn:microsoft.com/office/officeart/2009/3/layout/RandomtoResultProcess"/>
    <dgm:cxn modelId="{F9D16459-2BCC-C247-B949-E040D7E69590}" type="presParOf" srcId="{28D7DA3B-2029-F848-9EDC-B923EC37338C}" destId="{3C32B22F-BAD9-7C42-85FE-E0149A42D0FA}" srcOrd="13" destOrd="0" presId="urn:microsoft.com/office/officeart/2009/3/layout/RandomtoResultProcess"/>
    <dgm:cxn modelId="{B0A48EE0-5DCC-D74C-9BC8-8EDD21E4DA53}" type="presParOf" srcId="{3C32B22F-BAD9-7C42-85FE-E0149A42D0FA}" destId="{D2C619B3-D910-2F4C-8A7D-7D4F366384F2}" srcOrd="0" destOrd="0" presId="urn:microsoft.com/office/officeart/2009/3/layout/RandomtoResultProcess"/>
    <dgm:cxn modelId="{B49D7D7C-D1AA-5A45-B52A-BAC86E87615F}" type="presParOf" srcId="{3C32B22F-BAD9-7C42-85FE-E0149A42D0FA}" destId="{411598F9-B084-1147-9C1A-AD314BCC5152}" srcOrd="1" destOrd="0" presId="urn:microsoft.com/office/officeart/2009/3/layout/RandomtoResultProcess"/>
    <dgm:cxn modelId="{04972BC2-4AA8-3A46-8B8A-8D2919B1EF08}" type="presParOf" srcId="{28D7DA3B-2029-F848-9EDC-B923EC37338C}" destId="{8A7C3173-6938-6E4A-BABE-79EFE727EFCB}" srcOrd="14" destOrd="0" presId="urn:microsoft.com/office/officeart/2009/3/layout/RandomtoResultProcess"/>
    <dgm:cxn modelId="{4F041A81-1EB4-BE49-82E5-59B2DF567510}" type="presParOf" srcId="{8A7C3173-6938-6E4A-BABE-79EFE727EFCB}" destId="{6BBDF93C-C760-F747-840E-A15E08C0B7F2}" srcOrd="0" destOrd="0" presId="urn:microsoft.com/office/officeart/2009/3/layout/RandomtoResultProcess"/>
    <dgm:cxn modelId="{DAC6C34F-7D3D-3142-A499-9530E121D776}" type="presParOf" srcId="{8A7C3173-6938-6E4A-BABE-79EFE727EFCB}" destId="{148E5ED0-E416-6746-A20F-3B48FC3ACF9F}" srcOrd="1" destOrd="0" presId="urn:microsoft.com/office/officeart/2009/3/layout/RandomtoResultProcess"/>
    <dgm:cxn modelId="{AA949C77-577B-D540-BD31-7180E3A24535}" type="presParOf" srcId="{28D7DA3B-2029-F848-9EDC-B923EC37338C}" destId="{FC44C408-69F9-8948-A902-51FFB1B6DAAC}" srcOrd="15" destOrd="0" presId="urn:microsoft.com/office/officeart/2009/3/layout/RandomtoResultProcess"/>
    <dgm:cxn modelId="{C6152642-BAF2-C54A-A23E-D051B08BC857}" type="presParOf" srcId="{FC44C408-69F9-8948-A902-51FFB1B6DAAC}" destId="{814D8FED-114D-4149-A817-946ED5131ABD}" srcOrd="0" destOrd="0" presId="urn:microsoft.com/office/officeart/2009/3/layout/RandomtoResultProcess"/>
    <dgm:cxn modelId="{B6827610-3787-2845-B043-2A2A0C8DAE54}" type="presParOf" srcId="{FC44C408-69F9-8948-A902-51FFB1B6DAAC}" destId="{2121260A-D91D-4844-8F1B-777BEEF527FA}" srcOrd="1" destOrd="0" presId="urn:microsoft.com/office/officeart/2009/3/layout/RandomtoResultProcess"/>
    <dgm:cxn modelId="{102DA4BB-A649-954B-9165-5EC15F769677}" type="presParOf" srcId="{28D7DA3B-2029-F848-9EDC-B923EC37338C}" destId="{0AF88A5B-C294-A748-A9E7-6F208241DFE6}" srcOrd="16" destOrd="0" presId="urn:microsoft.com/office/officeart/2009/3/layout/RandomtoResultProcess"/>
    <dgm:cxn modelId="{170DACD0-DE0B-9F4C-A9A1-97471EF5F398}" type="presParOf" srcId="{0AF88A5B-C294-A748-A9E7-6F208241DFE6}" destId="{E069D8AF-C504-8043-8ED0-5BDE3BB9FCC4}" srcOrd="0" destOrd="0" presId="urn:microsoft.com/office/officeart/2009/3/layout/RandomtoResultProcess"/>
    <dgm:cxn modelId="{EA877B02-33EC-C440-9104-8D1E8C0A6622}" type="presParOf" srcId="{0AF88A5B-C294-A748-A9E7-6F208241DFE6}" destId="{00CFB81D-2D74-744F-84FE-0C3910D088E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9CDAE0-D7BA-5D45-87B5-F5D74A991BC7}" type="doc">
      <dgm:prSet loTypeId="urn:microsoft.com/office/officeart/2009/3/layout/RandomtoResultProcess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5BC33EB-D70C-FC4E-B170-4E743FA78F2A}">
      <dgm:prSet custT="1"/>
      <dgm:spPr/>
      <dgm:t>
        <a:bodyPr/>
        <a:lstStyle/>
        <a:p>
          <a:r>
            <a:rPr lang="en-US" sz="1100" b="1"/>
            <a:t>Missing Value</a:t>
          </a:r>
        </a:p>
      </dgm:t>
    </dgm:pt>
    <dgm:pt modelId="{5956D772-EE29-A240-99E2-D95FC5EE9862}" type="parTrans" cxnId="{F3F6EC32-EAA4-8843-8AD3-F3CFEFE6C5D8}">
      <dgm:prSet/>
      <dgm:spPr/>
      <dgm:t>
        <a:bodyPr/>
        <a:lstStyle/>
        <a:p>
          <a:endParaRPr lang="en-US" sz="3200"/>
        </a:p>
      </dgm:t>
    </dgm:pt>
    <dgm:pt modelId="{702C5CDA-D459-E445-858D-6161ECA50077}" type="sibTrans" cxnId="{F3F6EC32-EAA4-8843-8AD3-F3CFEFE6C5D8}">
      <dgm:prSet/>
      <dgm:spPr/>
      <dgm:t>
        <a:bodyPr/>
        <a:lstStyle/>
        <a:p>
          <a:endParaRPr lang="en-US" sz="3200"/>
        </a:p>
      </dgm:t>
    </dgm:pt>
    <dgm:pt modelId="{5906BC28-6ABD-984C-A7AF-9A2823547200}">
      <dgm:prSet custT="1"/>
      <dgm:spPr/>
      <dgm:t>
        <a:bodyPr/>
        <a:lstStyle/>
        <a:p>
          <a:r>
            <a:rPr lang="en-US" sz="1100" b="1"/>
            <a:t>Data Binarization</a:t>
          </a:r>
        </a:p>
      </dgm:t>
    </dgm:pt>
    <dgm:pt modelId="{42532AEA-4222-C24F-AAE2-678FA0263B12}" type="parTrans" cxnId="{CE4FE235-6727-3140-9DE7-6C28672A58BD}">
      <dgm:prSet/>
      <dgm:spPr/>
      <dgm:t>
        <a:bodyPr/>
        <a:lstStyle/>
        <a:p>
          <a:endParaRPr lang="en-US" sz="3200"/>
        </a:p>
      </dgm:t>
    </dgm:pt>
    <dgm:pt modelId="{A8439986-451B-3540-A682-FEF679E09003}" type="sibTrans" cxnId="{CE4FE235-6727-3140-9DE7-6C28672A58BD}">
      <dgm:prSet/>
      <dgm:spPr/>
      <dgm:t>
        <a:bodyPr/>
        <a:lstStyle/>
        <a:p>
          <a:endParaRPr lang="en-US" sz="3200"/>
        </a:p>
      </dgm:t>
    </dgm:pt>
    <dgm:pt modelId="{13140B33-1F78-C644-812E-D3FCC6352C03}">
      <dgm:prSet custT="1"/>
      <dgm:spPr/>
      <dgm:t>
        <a:bodyPr/>
        <a:lstStyle/>
        <a:p>
          <a:r>
            <a:rPr lang="en-US" sz="1100" b="1"/>
            <a:t>Data Normalization</a:t>
          </a:r>
        </a:p>
      </dgm:t>
    </dgm:pt>
    <dgm:pt modelId="{2D7CF89D-A37F-8A42-A945-049EE451C26C}" type="parTrans" cxnId="{60FA39C5-3BDA-B245-AA7C-AFC97C2C7FFF}">
      <dgm:prSet/>
      <dgm:spPr/>
      <dgm:t>
        <a:bodyPr/>
        <a:lstStyle/>
        <a:p>
          <a:endParaRPr lang="en-US" sz="3200"/>
        </a:p>
      </dgm:t>
    </dgm:pt>
    <dgm:pt modelId="{FBC0FE12-8B04-FC46-9A61-58E3BD89E583}" type="sibTrans" cxnId="{60FA39C5-3BDA-B245-AA7C-AFC97C2C7FFF}">
      <dgm:prSet/>
      <dgm:spPr/>
      <dgm:t>
        <a:bodyPr/>
        <a:lstStyle/>
        <a:p>
          <a:endParaRPr lang="en-US" sz="3200"/>
        </a:p>
      </dgm:t>
    </dgm:pt>
    <dgm:pt modelId="{307D6437-6A82-304C-B705-E9F6A4B77E0E}">
      <dgm:prSet custT="1"/>
      <dgm:spPr/>
      <dgm:t>
        <a:bodyPr/>
        <a:lstStyle/>
        <a:p>
          <a:r>
            <a:rPr lang="en-US" sz="1200" b="1"/>
            <a:t>Outliers</a:t>
          </a:r>
        </a:p>
      </dgm:t>
    </dgm:pt>
    <dgm:pt modelId="{99470781-E6C6-4C4B-8E07-13ED787CBA37}" type="parTrans" cxnId="{2A6BA0C1-865A-1C41-AD1F-3E9EDC4BFDBF}">
      <dgm:prSet/>
      <dgm:spPr/>
      <dgm:t>
        <a:bodyPr/>
        <a:lstStyle/>
        <a:p>
          <a:endParaRPr lang="en-US" sz="3200"/>
        </a:p>
      </dgm:t>
    </dgm:pt>
    <dgm:pt modelId="{5052DAB2-14B3-204A-AE13-D26DA5D6FED0}" type="sibTrans" cxnId="{2A6BA0C1-865A-1C41-AD1F-3E9EDC4BFDBF}">
      <dgm:prSet/>
      <dgm:spPr/>
      <dgm:t>
        <a:bodyPr/>
        <a:lstStyle/>
        <a:p>
          <a:endParaRPr lang="en-US" sz="3200"/>
        </a:p>
      </dgm:t>
    </dgm:pt>
    <dgm:pt modelId="{7DD65A0C-825C-8B4A-9758-C48A495CB44C}">
      <dgm:prSet custT="1"/>
      <dgm:spPr/>
      <dgm:t>
        <a:bodyPr/>
        <a:lstStyle/>
        <a:p>
          <a:r>
            <a:rPr lang="en-US" sz="1200" b="1"/>
            <a:t>Data splitting</a:t>
          </a:r>
        </a:p>
      </dgm:t>
    </dgm:pt>
    <dgm:pt modelId="{39D2C87C-180A-0D4B-98CE-200FBB9E0BC5}" type="parTrans" cxnId="{1F7920E5-68F8-2D4C-99C2-8DDB4337F7E4}">
      <dgm:prSet/>
      <dgm:spPr/>
      <dgm:t>
        <a:bodyPr/>
        <a:lstStyle/>
        <a:p>
          <a:endParaRPr lang="en-US" sz="3200"/>
        </a:p>
      </dgm:t>
    </dgm:pt>
    <dgm:pt modelId="{7B89A0F0-01EE-0944-90EE-C1E1CC85157B}" type="sibTrans" cxnId="{1F7920E5-68F8-2D4C-99C2-8DDB4337F7E4}">
      <dgm:prSet/>
      <dgm:spPr/>
      <dgm:t>
        <a:bodyPr/>
        <a:lstStyle/>
        <a:p>
          <a:endParaRPr lang="en-US" sz="3200"/>
        </a:p>
      </dgm:t>
    </dgm:pt>
    <dgm:pt modelId="{B87197A7-5ECC-A74C-80B2-2A6B032F2F2E}">
      <dgm:prSet custT="1"/>
      <dgm:spPr/>
      <dgm:t>
        <a:bodyPr/>
        <a:lstStyle/>
        <a:p>
          <a:r>
            <a:rPr lang="en-US" sz="1200" b="1"/>
            <a:t>Class Rescaling</a:t>
          </a:r>
        </a:p>
      </dgm:t>
    </dgm:pt>
    <dgm:pt modelId="{0AE59139-F987-5240-91AD-70F2884F0FCD}" type="parTrans" cxnId="{EF65055E-2487-9249-A875-2D68AAFEAFFF}">
      <dgm:prSet/>
      <dgm:spPr/>
      <dgm:t>
        <a:bodyPr/>
        <a:lstStyle/>
        <a:p>
          <a:endParaRPr lang="en-US" sz="3200"/>
        </a:p>
      </dgm:t>
    </dgm:pt>
    <dgm:pt modelId="{2CF47AD9-3C6A-804E-A171-802866675266}" type="sibTrans" cxnId="{EF65055E-2487-9249-A875-2D68AAFEAFFF}">
      <dgm:prSet/>
      <dgm:spPr/>
      <dgm:t>
        <a:bodyPr/>
        <a:lstStyle/>
        <a:p>
          <a:endParaRPr lang="en-US" sz="3200"/>
        </a:p>
      </dgm:t>
    </dgm:pt>
    <dgm:pt modelId="{FE348FB9-41E5-824A-B870-A43BCE42F81E}">
      <dgm:prSet custT="1"/>
      <dgm:spPr/>
      <dgm:t>
        <a:bodyPr/>
        <a:lstStyle/>
        <a:p>
          <a:r>
            <a:rPr lang="en-US" sz="1200"/>
            <a:t>Raw Sample Data</a:t>
          </a:r>
        </a:p>
      </dgm:t>
    </dgm:pt>
    <dgm:pt modelId="{11218F63-B676-4841-B1F0-FCD6C6E13549}" type="parTrans" cxnId="{10341D07-0D5B-BF4E-946F-3AB19B6A6299}">
      <dgm:prSet/>
      <dgm:spPr/>
      <dgm:t>
        <a:bodyPr/>
        <a:lstStyle/>
        <a:p>
          <a:endParaRPr lang="en-US" sz="3200"/>
        </a:p>
      </dgm:t>
    </dgm:pt>
    <dgm:pt modelId="{B7617AA0-6BB9-D049-A078-770A0012E501}" type="sibTrans" cxnId="{10341D07-0D5B-BF4E-946F-3AB19B6A6299}">
      <dgm:prSet/>
      <dgm:spPr/>
      <dgm:t>
        <a:bodyPr/>
        <a:lstStyle/>
        <a:p>
          <a:endParaRPr lang="en-US" sz="3200"/>
        </a:p>
      </dgm:t>
    </dgm:pt>
    <dgm:pt modelId="{C2177D05-A05A-CE4B-82A9-2C4E48576412}">
      <dgm:prSet custT="1"/>
      <dgm:spPr/>
      <dgm:t>
        <a:bodyPr/>
        <a:lstStyle/>
        <a:p>
          <a:r>
            <a:rPr lang="en-US" sz="1200" b="1"/>
            <a:t>Data Analysis</a:t>
          </a:r>
        </a:p>
      </dgm:t>
    </dgm:pt>
    <dgm:pt modelId="{74FBECBD-FF55-604A-B547-88ECA3BB28C4}" type="parTrans" cxnId="{856E7660-838B-AD40-9F9E-AADDC7F4C223}">
      <dgm:prSet/>
      <dgm:spPr/>
      <dgm:t>
        <a:bodyPr/>
        <a:lstStyle/>
        <a:p>
          <a:endParaRPr lang="en-US" sz="3200"/>
        </a:p>
      </dgm:t>
    </dgm:pt>
    <dgm:pt modelId="{1B23E5E8-50CD-DE48-8DA4-C7828F5885D4}" type="sibTrans" cxnId="{856E7660-838B-AD40-9F9E-AADDC7F4C223}">
      <dgm:prSet/>
      <dgm:spPr/>
      <dgm:t>
        <a:bodyPr/>
        <a:lstStyle/>
        <a:p>
          <a:endParaRPr lang="en-US" sz="3200"/>
        </a:p>
      </dgm:t>
    </dgm:pt>
    <dgm:pt modelId="{A77FFA42-763F-42CC-8A03-1B7251DCC707}">
      <dgm:prSet custT="1"/>
      <dgm:spPr/>
      <dgm:t>
        <a:bodyPr/>
        <a:lstStyle/>
        <a:p>
          <a:r>
            <a:rPr lang="en-US" sz="1100" b="1"/>
            <a:t>Duplicate Values</a:t>
          </a:r>
        </a:p>
      </dgm:t>
    </dgm:pt>
    <dgm:pt modelId="{BEC82D35-45E9-4915-AFB3-526B76848154}" type="parTrans" cxnId="{32B66000-787F-4011-805D-DF77A60F2E54}">
      <dgm:prSet/>
      <dgm:spPr/>
      <dgm:t>
        <a:bodyPr/>
        <a:lstStyle/>
        <a:p>
          <a:endParaRPr lang="en-US"/>
        </a:p>
      </dgm:t>
    </dgm:pt>
    <dgm:pt modelId="{4C9002DD-CC10-40F2-9323-9A1FA63E6797}" type="sibTrans" cxnId="{32B66000-787F-4011-805D-DF77A60F2E54}">
      <dgm:prSet/>
      <dgm:spPr/>
      <dgm:t>
        <a:bodyPr/>
        <a:lstStyle/>
        <a:p>
          <a:endParaRPr lang="en-US"/>
        </a:p>
      </dgm:t>
    </dgm:pt>
    <dgm:pt modelId="{18A28775-8FAD-4455-AE4D-8F64FC9116DD}">
      <dgm:prSet/>
      <dgm:spPr/>
      <dgm:t>
        <a:bodyPr/>
        <a:lstStyle/>
        <a:p>
          <a:r>
            <a:rPr lang="en-US" b="1"/>
            <a:t>Variable Selection</a:t>
          </a:r>
        </a:p>
      </dgm:t>
    </dgm:pt>
    <dgm:pt modelId="{112EC7FA-1A00-4624-A960-2AD3C63EAAA2}" type="parTrans" cxnId="{A44AA594-2F82-463A-81B7-209D305E516F}">
      <dgm:prSet/>
      <dgm:spPr/>
      <dgm:t>
        <a:bodyPr/>
        <a:lstStyle/>
        <a:p>
          <a:endParaRPr lang="en-US"/>
        </a:p>
      </dgm:t>
    </dgm:pt>
    <dgm:pt modelId="{D0BCCA2C-044F-43BB-88F4-F27782E0DD8B}" type="sibTrans" cxnId="{A44AA594-2F82-463A-81B7-209D305E516F}">
      <dgm:prSet/>
      <dgm:spPr/>
      <dgm:t>
        <a:bodyPr/>
        <a:lstStyle/>
        <a:p>
          <a:endParaRPr lang="en-US"/>
        </a:p>
      </dgm:t>
    </dgm:pt>
    <dgm:pt modelId="{28D7DA3B-2029-F848-9EDC-B923EC37338C}" type="pres">
      <dgm:prSet presAssocID="{F69CDAE0-D7BA-5D45-87B5-F5D74A991BC7}" presName="Name0" presStyleCnt="0">
        <dgm:presLayoutVars>
          <dgm:dir/>
          <dgm:animOne val="branch"/>
          <dgm:animLvl val="lvl"/>
        </dgm:presLayoutVars>
      </dgm:prSet>
      <dgm:spPr/>
    </dgm:pt>
    <dgm:pt modelId="{7F0918F1-BD93-184A-9EAA-B3A91623B6E9}" type="pres">
      <dgm:prSet presAssocID="{FE348FB9-41E5-824A-B870-A43BCE42F81E}" presName="chaos" presStyleCnt="0"/>
      <dgm:spPr/>
    </dgm:pt>
    <dgm:pt modelId="{C29D6F1F-DAE6-A34C-A496-3AB7469C7C5B}" type="pres">
      <dgm:prSet presAssocID="{FE348FB9-41E5-824A-B870-A43BCE42F81E}" presName="parTx1" presStyleLbl="revTx" presStyleIdx="0" presStyleCnt="9" custScaleY="273377"/>
      <dgm:spPr/>
    </dgm:pt>
    <dgm:pt modelId="{A855D71A-1203-5949-8634-E4BD590F9A4F}" type="pres">
      <dgm:prSet presAssocID="{FE348FB9-41E5-824A-B870-A43BCE42F81E}" presName="c1" presStyleLbl="node1" presStyleIdx="0" presStyleCnt="19"/>
      <dgm:spPr/>
    </dgm:pt>
    <dgm:pt modelId="{52653226-6386-CF4E-B385-ED7688AEDD5E}" type="pres">
      <dgm:prSet presAssocID="{FE348FB9-41E5-824A-B870-A43BCE42F81E}" presName="c2" presStyleLbl="node1" presStyleIdx="1" presStyleCnt="19"/>
      <dgm:spPr/>
    </dgm:pt>
    <dgm:pt modelId="{2788F5CD-5F39-6B4E-BC2D-39E2F9ED8A13}" type="pres">
      <dgm:prSet presAssocID="{FE348FB9-41E5-824A-B870-A43BCE42F81E}" presName="c3" presStyleLbl="node1" presStyleIdx="2" presStyleCnt="19" custLinFactY="-22689" custLinFactNeighborX="-81792" custLinFactNeighborY="-100000"/>
      <dgm:spPr/>
    </dgm:pt>
    <dgm:pt modelId="{70639ACB-8319-4440-8441-A38C6C2BFD3A}" type="pres">
      <dgm:prSet presAssocID="{FE348FB9-41E5-824A-B870-A43BCE42F81E}" presName="c4" presStyleLbl="node1" presStyleIdx="3" presStyleCnt="19"/>
      <dgm:spPr/>
    </dgm:pt>
    <dgm:pt modelId="{78A45D51-BD8F-9B43-8623-DA884CA1A559}" type="pres">
      <dgm:prSet presAssocID="{FE348FB9-41E5-824A-B870-A43BCE42F81E}" presName="c5" presStyleLbl="node1" presStyleIdx="4" presStyleCnt="19"/>
      <dgm:spPr/>
    </dgm:pt>
    <dgm:pt modelId="{E94CC7E3-343D-9546-91AB-53C104FC6676}" type="pres">
      <dgm:prSet presAssocID="{FE348FB9-41E5-824A-B870-A43BCE42F81E}" presName="c6" presStyleLbl="node1" presStyleIdx="5" presStyleCnt="19"/>
      <dgm:spPr/>
    </dgm:pt>
    <dgm:pt modelId="{5619E3F2-A007-D646-AE78-B5D24D06135F}" type="pres">
      <dgm:prSet presAssocID="{FE348FB9-41E5-824A-B870-A43BCE42F81E}" presName="c7" presStyleLbl="node1" presStyleIdx="6" presStyleCnt="19"/>
      <dgm:spPr/>
    </dgm:pt>
    <dgm:pt modelId="{CD36A054-D139-DF46-9B0F-FB0F6ED977F4}" type="pres">
      <dgm:prSet presAssocID="{FE348FB9-41E5-824A-B870-A43BCE42F81E}" presName="c8" presStyleLbl="node1" presStyleIdx="7" presStyleCnt="19"/>
      <dgm:spPr/>
    </dgm:pt>
    <dgm:pt modelId="{3384539C-FE9D-934F-852D-71A19C1771A5}" type="pres">
      <dgm:prSet presAssocID="{FE348FB9-41E5-824A-B870-A43BCE42F81E}" presName="c9" presStyleLbl="node1" presStyleIdx="8" presStyleCnt="19"/>
      <dgm:spPr/>
    </dgm:pt>
    <dgm:pt modelId="{CF2C7683-0321-F14E-B0A8-A8E6BA022933}" type="pres">
      <dgm:prSet presAssocID="{FE348FB9-41E5-824A-B870-A43BCE42F81E}" presName="c10" presStyleLbl="node1" presStyleIdx="9" presStyleCnt="19" custLinFactX="-14180" custLinFactY="-72211" custLinFactNeighborX="-100000" custLinFactNeighborY="-100000"/>
      <dgm:spPr/>
    </dgm:pt>
    <dgm:pt modelId="{EEE212CF-41E1-3B47-A157-0E68A4826548}" type="pres">
      <dgm:prSet presAssocID="{FE348FB9-41E5-824A-B870-A43BCE42F81E}" presName="c11" presStyleLbl="node1" presStyleIdx="10" presStyleCnt="19"/>
      <dgm:spPr/>
    </dgm:pt>
    <dgm:pt modelId="{89123093-4009-7944-9364-1A093E751107}" type="pres">
      <dgm:prSet presAssocID="{FE348FB9-41E5-824A-B870-A43BCE42F81E}" presName="c12" presStyleLbl="node1" presStyleIdx="11" presStyleCnt="19" custLinFactNeighborX="58895" custLinFactNeighborY="70674"/>
      <dgm:spPr/>
    </dgm:pt>
    <dgm:pt modelId="{5601F86A-D9D9-5C41-A1A3-C5EF697BF143}" type="pres">
      <dgm:prSet presAssocID="{FE348FB9-41E5-824A-B870-A43BCE42F81E}" presName="c13" presStyleLbl="node1" presStyleIdx="12" presStyleCnt="19" custLinFactY="14014" custLinFactNeighborX="-10283" custLinFactNeighborY="100000"/>
      <dgm:spPr/>
    </dgm:pt>
    <dgm:pt modelId="{48790005-01C2-1E47-8F6B-1D612F3DC7BA}" type="pres">
      <dgm:prSet presAssocID="{FE348FB9-41E5-824A-B870-A43BCE42F81E}" presName="c14" presStyleLbl="node1" presStyleIdx="13" presStyleCnt="19"/>
      <dgm:spPr/>
    </dgm:pt>
    <dgm:pt modelId="{44BAB150-8EC8-4749-B8B9-6CAF4F00FA70}" type="pres">
      <dgm:prSet presAssocID="{FE348FB9-41E5-824A-B870-A43BCE42F81E}" presName="c15" presStyleLbl="node1" presStyleIdx="14" presStyleCnt="19" custLinFactY="76685" custLinFactNeighborY="100000"/>
      <dgm:spPr/>
    </dgm:pt>
    <dgm:pt modelId="{6E3D595E-F1FE-B844-A34B-D34915A260C7}" type="pres">
      <dgm:prSet presAssocID="{FE348FB9-41E5-824A-B870-A43BCE42F81E}" presName="c16" presStyleLbl="node1" presStyleIdx="15" presStyleCnt="19"/>
      <dgm:spPr/>
    </dgm:pt>
    <dgm:pt modelId="{37BE27F4-151F-9740-89B9-43D81E1ADE64}" type="pres">
      <dgm:prSet presAssocID="{FE348FB9-41E5-824A-B870-A43BCE42F81E}" presName="c17" presStyleLbl="node1" presStyleIdx="16" presStyleCnt="19" custLinFactNeighborY="64784"/>
      <dgm:spPr/>
    </dgm:pt>
    <dgm:pt modelId="{5D727869-1F3A-D24F-9744-D328484245EA}" type="pres">
      <dgm:prSet presAssocID="{FE348FB9-41E5-824A-B870-A43BCE42F81E}" presName="c18" presStyleLbl="node1" presStyleIdx="17" presStyleCnt="19"/>
      <dgm:spPr/>
    </dgm:pt>
    <dgm:pt modelId="{881CE912-FF5F-E841-AC44-7652FA8BFF99}" type="pres">
      <dgm:prSet presAssocID="{B7617AA0-6BB9-D049-A078-770A0012E501}" presName="chevronComposite1" presStyleCnt="0"/>
      <dgm:spPr/>
    </dgm:pt>
    <dgm:pt modelId="{BDFA4333-54BD-D04F-A76B-B4479E484327}" type="pres">
      <dgm:prSet presAssocID="{B7617AA0-6BB9-D049-A078-770A0012E501}" presName="chevron1" presStyleLbl="sibTrans2D1" presStyleIdx="0" presStyleCnt="9"/>
      <dgm:spPr/>
    </dgm:pt>
    <dgm:pt modelId="{272FEF15-0B0B-AF44-8E46-A46191F80D73}" type="pres">
      <dgm:prSet presAssocID="{B7617AA0-6BB9-D049-A078-770A0012E501}" presName="spChevron1" presStyleCnt="0"/>
      <dgm:spPr/>
    </dgm:pt>
    <dgm:pt modelId="{28E36C79-702B-4015-AAB8-3BED8A1D50DB}" type="pres">
      <dgm:prSet presAssocID="{A77FFA42-763F-42CC-8A03-1B7251DCC707}" presName="middle" presStyleCnt="0"/>
      <dgm:spPr/>
    </dgm:pt>
    <dgm:pt modelId="{349BDC0A-87A9-46B4-9F8F-289FA336B676}" type="pres">
      <dgm:prSet presAssocID="{A77FFA42-763F-42CC-8A03-1B7251DCC707}" presName="parTxMid" presStyleLbl="revTx" presStyleIdx="1" presStyleCnt="9" custScaleX="116449" custScaleY="134286"/>
      <dgm:spPr/>
    </dgm:pt>
    <dgm:pt modelId="{AC245987-0DCF-40A9-B35E-1DDAEF562836}" type="pres">
      <dgm:prSet presAssocID="{A77FFA42-763F-42CC-8A03-1B7251DCC707}" presName="spMid" presStyleCnt="0"/>
      <dgm:spPr/>
    </dgm:pt>
    <dgm:pt modelId="{C6DE7B28-0589-4F92-92B8-F79B86D1A91B}" type="pres">
      <dgm:prSet presAssocID="{4C9002DD-CC10-40F2-9323-9A1FA63E6797}" presName="chevronComposite1" presStyleCnt="0"/>
      <dgm:spPr/>
    </dgm:pt>
    <dgm:pt modelId="{85CED468-7D08-4E40-B669-74D89D9FAD52}" type="pres">
      <dgm:prSet presAssocID="{4C9002DD-CC10-40F2-9323-9A1FA63E6797}" presName="chevron1" presStyleLbl="sibTrans2D1" presStyleIdx="1" presStyleCnt="9" custLinFactNeighborX="-13722"/>
      <dgm:spPr/>
    </dgm:pt>
    <dgm:pt modelId="{1408733F-AD4F-4BDD-B3CC-74D19509EAEF}" type="pres">
      <dgm:prSet presAssocID="{4C9002DD-CC10-40F2-9323-9A1FA63E6797}" presName="spChevron1" presStyleCnt="0"/>
      <dgm:spPr/>
    </dgm:pt>
    <dgm:pt modelId="{68A391A2-8BBF-DD4B-9F8F-DF55C9B1DDB0}" type="pres">
      <dgm:prSet presAssocID="{35BC33EB-D70C-FC4E-B170-4E743FA78F2A}" presName="middle" presStyleCnt="0"/>
      <dgm:spPr/>
    </dgm:pt>
    <dgm:pt modelId="{B42E97A0-9CC2-6347-8AE5-8BC246606034}" type="pres">
      <dgm:prSet presAssocID="{35BC33EB-D70C-FC4E-B170-4E743FA78F2A}" presName="parTxMid" presStyleLbl="revTx" presStyleIdx="2" presStyleCnt="9"/>
      <dgm:spPr/>
    </dgm:pt>
    <dgm:pt modelId="{AD5C4DC8-9FC5-F044-A570-68CE7D95976F}" type="pres">
      <dgm:prSet presAssocID="{35BC33EB-D70C-FC4E-B170-4E743FA78F2A}" presName="spMid" presStyleCnt="0"/>
      <dgm:spPr/>
    </dgm:pt>
    <dgm:pt modelId="{56CFE297-98EA-F647-98EF-1D4767D858EB}" type="pres">
      <dgm:prSet presAssocID="{702C5CDA-D459-E445-858D-6161ECA50077}" presName="chevronComposite1" presStyleCnt="0"/>
      <dgm:spPr/>
    </dgm:pt>
    <dgm:pt modelId="{A089756E-C806-E94F-8F99-32C2B3E83907}" type="pres">
      <dgm:prSet presAssocID="{702C5CDA-D459-E445-858D-6161ECA50077}" presName="chevron1" presStyleLbl="sibTrans2D1" presStyleIdx="2" presStyleCnt="9" custLinFactNeighborX="-12675"/>
      <dgm:spPr/>
    </dgm:pt>
    <dgm:pt modelId="{F0C09FBC-6CDB-B24F-89DD-3A8B3DD610EA}" type="pres">
      <dgm:prSet presAssocID="{702C5CDA-D459-E445-858D-6161ECA50077}" presName="spChevron1" presStyleCnt="0"/>
      <dgm:spPr/>
    </dgm:pt>
    <dgm:pt modelId="{CAAFDF56-F2F2-4952-867E-2BFF944912F1}" type="pres">
      <dgm:prSet presAssocID="{18A28775-8FAD-4455-AE4D-8F64FC9116DD}" presName="middle" presStyleCnt="0"/>
      <dgm:spPr/>
    </dgm:pt>
    <dgm:pt modelId="{A46082AE-D3CF-4584-937C-97E6A1048351}" type="pres">
      <dgm:prSet presAssocID="{18A28775-8FAD-4455-AE4D-8F64FC9116DD}" presName="parTxMid" presStyleLbl="revTx" presStyleIdx="3" presStyleCnt="9"/>
      <dgm:spPr/>
    </dgm:pt>
    <dgm:pt modelId="{EE42E4BE-90DA-4600-9BF4-EF308222E343}" type="pres">
      <dgm:prSet presAssocID="{18A28775-8FAD-4455-AE4D-8F64FC9116DD}" presName="spMid" presStyleCnt="0"/>
      <dgm:spPr/>
    </dgm:pt>
    <dgm:pt modelId="{56B6C311-B51F-4C90-B758-3979AF2C6980}" type="pres">
      <dgm:prSet presAssocID="{D0BCCA2C-044F-43BB-88F4-F27782E0DD8B}" presName="chevronComposite1" presStyleCnt="0"/>
      <dgm:spPr/>
    </dgm:pt>
    <dgm:pt modelId="{371C40B4-6FD2-4907-99CD-1B966379D1AD}" type="pres">
      <dgm:prSet presAssocID="{D0BCCA2C-044F-43BB-88F4-F27782E0DD8B}" presName="chevron1" presStyleLbl="sibTrans2D1" presStyleIdx="3" presStyleCnt="9"/>
      <dgm:spPr/>
    </dgm:pt>
    <dgm:pt modelId="{5AD237FC-A4DD-44F3-847C-5C3364298A2E}" type="pres">
      <dgm:prSet presAssocID="{D0BCCA2C-044F-43BB-88F4-F27782E0DD8B}" presName="spChevron1" presStyleCnt="0"/>
      <dgm:spPr/>
    </dgm:pt>
    <dgm:pt modelId="{E828340E-F848-1D45-ADB7-D4CAB0A29551}" type="pres">
      <dgm:prSet presAssocID="{5906BC28-6ABD-984C-A7AF-9A2823547200}" presName="middle" presStyleCnt="0"/>
      <dgm:spPr/>
    </dgm:pt>
    <dgm:pt modelId="{10F17969-8F19-5449-87B5-E901B98284FD}" type="pres">
      <dgm:prSet presAssocID="{5906BC28-6ABD-984C-A7AF-9A2823547200}" presName="parTxMid" presStyleLbl="revTx" presStyleIdx="4" presStyleCnt="9" custScaleX="145790" custScaleY="116548"/>
      <dgm:spPr/>
    </dgm:pt>
    <dgm:pt modelId="{F8F6BB1F-CA51-E14A-9A5D-304758F4E8C5}" type="pres">
      <dgm:prSet presAssocID="{5906BC28-6ABD-984C-A7AF-9A2823547200}" presName="spMid" presStyleCnt="0"/>
      <dgm:spPr/>
    </dgm:pt>
    <dgm:pt modelId="{4D1B1E42-9504-8649-86E9-5449BA3A701F}" type="pres">
      <dgm:prSet presAssocID="{A8439986-451B-3540-A682-FEF679E09003}" presName="chevronComposite1" presStyleCnt="0"/>
      <dgm:spPr/>
    </dgm:pt>
    <dgm:pt modelId="{10CDA741-8584-9E4A-809C-222E916203EE}" type="pres">
      <dgm:prSet presAssocID="{A8439986-451B-3540-A682-FEF679E09003}" presName="chevron1" presStyleLbl="sibTrans2D1" presStyleIdx="4" presStyleCnt="9" custLinFactNeighborX="-28590"/>
      <dgm:spPr/>
    </dgm:pt>
    <dgm:pt modelId="{D8D7CBE2-4A52-B745-A492-CB0BDB7C9D8B}" type="pres">
      <dgm:prSet presAssocID="{A8439986-451B-3540-A682-FEF679E09003}" presName="spChevron1" presStyleCnt="0"/>
      <dgm:spPr/>
    </dgm:pt>
    <dgm:pt modelId="{318F583B-B152-8642-BB74-2C6F0C501D14}" type="pres">
      <dgm:prSet presAssocID="{13140B33-1F78-C644-812E-D3FCC6352C03}" presName="middle" presStyleCnt="0"/>
      <dgm:spPr/>
    </dgm:pt>
    <dgm:pt modelId="{F6FDB7C2-54F0-C245-89E5-33E42D05631B}" type="pres">
      <dgm:prSet presAssocID="{13140B33-1F78-C644-812E-D3FCC6352C03}" presName="parTxMid" presStyleLbl="revTx" presStyleIdx="5" presStyleCnt="9" custScaleX="159132" custScaleY="127399"/>
      <dgm:spPr/>
    </dgm:pt>
    <dgm:pt modelId="{5B589BB9-5553-A443-B40C-CF95EE11AA0B}" type="pres">
      <dgm:prSet presAssocID="{13140B33-1F78-C644-812E-D3FCC6352C03}" presName="spMid" presStyleCnt="0"/>
      <dgm:spPr/>
    </dgm:pt>
    <dgm:pt modelId="{D09A5F52-4238-884D-BCB7-FD5AC3775DE5}" type="pres">
      <dgm:prSet presAssocID="{FBC0FE12-8B04-FC46-9A61-58E3BD89E583}" presName="chevronComposite1" presStyleCnt="0"/>
      <dgm:spPr/>
    </dgm:pt>
    <dgm:pt modelId="{B2C6B22D-1B3B-9C4F-95C8-8D289A723840}" type="pres">
      <dgm:prSet presAssocID="{FBC0FE12-8B04-FC46-9A61-58E3BD89E583}" presName="chevron1" presStyleLbl="sibTrans2D1" presStyleIdx="5" presStyleCnt="9" custLinFactNeighborX="-25350"/>
      <dgm:spPr/>
    </dgm:pt>
    <dgm:pt modelId="{95505518-BBFF-EB46-BA86-81A61689884A}" type="pres">
      <dgm:prSet presAssocID="{FBC0FE12-8B04-FC46-9A61-58E3BD89E583}" presName="spChevron1" presStyleCnt="0"/>
      <dgm:spPr/>
    </dgm:pt>
    <dgm:pt modelId="{5FDCE266-9013-8C4B-B397-507D711B9C6B}" type="pres">
      <dgm:prSet presAssocID="{307D6437-6A82-304C-B705-E9F6A4B77E0E}" presName="middle" presStyleCnt="0"/>
      <dgm:spPr/>
    </dgm:pt>
    <dgm:pt modelId="{16741FD3-3DDF-3646-8786-2677DA12064F}" type="pres">
      <dgm:prSet presAssocID="{307D6437-6A82-304C-B705-E9F6A4B77E0E}" presName="parTxMid" presStyleLbl="revTx" presStyleIdx="6" presStyleCnt="9" custScaleX="112533" custScaleY="128215"/>
      <dgm:spPr/>
    </dgm:pt>
    <dgm:pt modelId="{B542C921-18B5-8C4B-8938-07FA0BB39FDD}" type="pres">
      <dgm:prSet presAssocID="{307D6437-6A82-304C-B705-E9F6A4B77E0E}" presName="spMid" presStyleCnt="0"/>
      <dgm:spPr/>
    </dgm:pt>
    <dgm:pt modelId="{1C13CF5E-C564-0344-BCE0-9F2AFE51CC3E}" type="pres">
      <dgm:prSet presAssocID="{5052DAB2-14B3-204A-AE13-D26DA5D6FED0}" presName="chevronComposite1" presStyleCnt="0"/>
      <dgm:spPr/>
    </dgm:pt>
    <dgm:pt modelId="{84D4011D-ACD1-BC44-915A-E5A84A3DF215}" type="pres">
      <dgm:prSet presAssocID="{5052DAB2-14B3-204A-AE13-D26DA5D6FED0}" presName="chevron1" presStyleLbl="sibTrans2D1" presStyleIdx="6" presStyleCnt="9"/>
      <dgm:spPr/>
    </dgm:pt>
    <dgm:pt modelId="{63B1741E-C476-3549-A34D-5D31EF2037CC}" type="pres">
      <dgm:prSet presAssocID="{5052DAB2-14B3-204A-AE13-D26DA5D6FED0}" presName="spChevron1" presStyleCnt="0"/>
      <dgm:spPr/>
    </dgm:pt>
    <dgm:pt modelId="{7F790BB1-C29E-5741-81F5-E69014DDCE7E}" type="pres">
      <dgm:prSet presAssocID="{7DD65A0C-825C-8B4A-9758-C48A495CB44C}" presName="middle" presStyleCnt="0"/>
      <dgm:spPr/>
    </dgm:pt>
    <dgm:pt modelId="{AECB54CE-3F97-CD49-8771-7C9ED98DB0E6}" type="pres">
      <dgm:prSet presAssocID="{7DD65A0C-825C-8B4A-9758-C48A495CB44C}" presName="parTxMid" presStyleLbl="revTx" presStyleIdx="7" presStyleCnt="9" custScaleX="112202" custScaleY="107045"/>
      <dgm:spPr/>
    </dgm:pt>
    <dgm:pt modelId="{2D340A05-957B-AB43-ABE6-35BBD2DDDE4E}" type="pres">
      <dgm:prSet presAssocID="{7DD65A0C-825C-8B4A-9758-C48A495CB44C}" presName="spMid" presStyleCnt="0"/>
      <dgm:spPr/>
    </dgm:pt>
    <dgm:pt modelId="{3C32B22F-BAD9-7C42-85FE-E0149A42D0FA}" type="pres">
      <dgm:prSet presAssocID="{7B89A0F0-01EE-0944-90EE-C1E1CC85157B}" presName="chevronComposite1" presStyleCnt="0"/>
      <dgm:spPr/>
    </dgm:pt>
    <dgm:pt modelId="{D2C619B3-D910-2F4C-8A7D-7D4F366384F2}" type="pres">
      <dgm:prSet presAssocID="{7B89A0F0-01EE-0944-90EE-C1E1CC85157B}" presName="chevron1" presStyleLbl="sibTrans2D1" presStyleIdx="7" presStyleCnt="9" custLinFactNeighborX="34767" custLinFactNeighborY="-3219"/>
      <dgm:spPr/>
    </dgm:pt>
    <dgm:pt modelId="{411598F9-B084-1147-9C1A-AD314BCC5152}" type="pres">
      <dgm:prSet presAssocID="{7B89A0F0-01EE-0944-90EE-C1E1CC85157B}" presName="spChevron1" presStyleCnt="0"/>
      <dgm:spPr/>
    </dgm:pt>
    <dgm:pt modelId="{8A7C3173-6938-6E4A-BABE-79EFE727EFCB}" type="pres">
      <dgm:prSet presAssocID="{B87197A7-5ECC-A74C-80B2-2A6B032F2F2E}" presName="middle" presStyleCnt="0"/>
      <dgm:spPr/>
    </dgm:pt>
    <dgm:pt modelId="{6BBDF93C-C760-F747-840E-A15E08C0B7F2}" type="pres">
      <dgm:prSet presAssocID="{B87197A7-5ECC-A74C-80B2-2A6B032F2F2E}" presName="parTxMid" presStyleLbl="revTx" presStyleIdx="8" presStyleCnt="9" custScaleX="153401"/>
      <dgm:spPr/>
    </dgm:pt>
    <dgm:pt modelId="{148E5ED0-E416-6746-A20F-3B48FC3ACF9F}" type="pres">
      <dgm:prSet presAssocID="{B87197A7-5ECC-A74C-80B2-2A6B032F2F2E}" presName="spMid" presStyleCnt="0"/>
      <dgm:spPr/>
    </dgm:pt>
    <dgm:pt modelId="{FC44C408-69F9-8948-A902-51FFB1B6DAAC}" type="pres">
      <dgm:prSet presAssocID="{2CF47AD9-3C6A-804E-A171-802866675266}" presName="chevronComposite1" presStyleCnt="0"/>
      <dgm:spPr/>
    </dgm:pt>
    <dgm:pt modelId="{814D8FED-114D-4149-A817-946ED5131ABD}" type="pres">
      <dgm:prSet presAssocID="{2CF47AD9-3C6A-804E-A171-802866675266}" presName="chevron1" presStyleLbl="sibTrans2D1" presStyleIdx="8" presStyleCnt="9" custLinFactNeighborX="-40851"/>
      <dgm:spPr/>
    </dgm:pt>
    <dgm:pt modelId="{2121260A-D91D-4844-8F1B-777BEEF527FA}" type="pres">
      <dgm:prSet presAssocID="{2CF47AD9-3C6A-804E-A171-802866675266}" presName="spChevron1" presStyleCnt="0"/>
      <dgm:spPr/>
    </dgm:pt>
    <dgm:pt modelId="{1E3F6961-CB6F-B54F-9A91-CA3073436288}" type="pres">
      <dgm:prSet presAssocID="{C2177D05-A05A-CE4B-82A9-2C4E48576412}" presName="last" presStyleCnt="0"/>
      <dgm:spPr/>
    </dgm:pt>
    <dgm:pt modelId="{26E60661-ECA7-6547-A309-2E1A59E02EC4}" type="pres">
      <dgm:prSet presAssocID="{C2177D05-A05A-CE4B-82A9-2C4E48576412}" presName="circleTx" presStyleLbl="node1" presStyleIdx="18" presStyleCnt="19" custScaleX="164171" custScaleY="164171" custLinFactNeighborY="-26028"/>
      <dgm:spPr/>
    </dgm:pt>
    <dgm:pt modelId="{AC6A0828-C2F7-594B-821F-7354C4253C4C}" type="pres">
      <dgm:prSet presAssocID="{C2177D05-A05A-CE4B-82A9-2C4E48576412}" presName="spN" presStyleCnt="0"/>
      <dgm:spPr/>
    </dgm:pt>
  </dgm:ptLst>
  <dgm:cxnLst>
    <dgm:cxn modelId="{32B66000-787F-4011-805D-DF77A60F2E54}" srcId="{F69CDAE0-D7BA-5D45-87B5-F5D74A991BC7}" destId="{A77FFA42-763F-42CC-8A03-1B7251DCC707}" srcOrd="1" destOrd="0" parTransId="{BEC82D35-45E9-4915-AFB3-526B76848154}" sibTransId="{4C9002DD-CC10-40F2-9323-9A1FA63E6797}"/>
    <dgm:cxn modelId="{10341D07-0D5B-BF4E-946F-3AB19B6A6299}" srcId="{F69CDAE0-D7BA-5D45-87B5-F5D74A991BC7}" destId="{FE348FB9-41E5-824A-B870-A43BCE42F81E}" srcOrd="0" destOrd="0" parTransId="{11218F63-B676-4841-B1F0-FCD6C6E13549}" sibTransId="{B7617AA0-6BB9-D049-A078-770A0012E501}"/>
    <dgm:cxn modelId="{E8878819-F1EB-4AFE-99DD-BB9A751A73E9}" type="presOf" srcId="{18A28775-8FAD-4455-AE4D-8F64FC9116DD}" destId="{A46082AE-D3CF-4584-937C-97E6A1048351}" srcOrd="0" destOrd="0" presId="urn:microsoft.com/office/officeart/2009/3/layout/RandomtoResultProcess"/>
    <dgm:cxn modelId="{C01B7E24-D5E7-FE4F-A425-ABEC0328B59C}" type="presOf" srcId="{F69CDAE0-D7BA-5D45-87B5-F5D74A991BC7}" destId="{28D7DA3B-2029-F848-9EDC-B923EC37338C}" srcOrd="0" destOrd="0" presId="urn:microsoft.com/office/officeart/2009/3/layout/RandomtoResultProcess"/>
    <dgm:cxn modelId="{EAF9FD27-7418-5B42-9053-9036FA92BA77}" type="presOf" srcId="{13140B33-1F78-C644-812E-D3FCC6352C03}" destId="{F6FDB7C2-54F0-C245-89E5-33E42D05631B}" srcOrd="0" destOrd="0" presId="urn:microsoft.com/office/officeart/2009/3/layout/RandomtoResultProcess"/>
    <dgm:cxn modelId="{F3F6EC32-EAA4-8843-8AD3-F3CFEFE6C5D8}" srcId="{F69CDAE0-D7BA-5D45-87B5-F5D74A991BC7}" destId="{35BC33EB-D70C-FC4E-B170-4E743FA78F2A}" srcOrd="2" destOrd="0" parTransId="{5956D772-EE29-A240-99E2-D95FC5EE9862}" sibTransId="{702C5CDA-D459-E445-858D-6161ECA50077}"/>
    <dgm:cxn modelId="{CE4FE235-6727-3140-9DE7-6C28672A58BD}" srcId="{F69CDAE0-D7BA-5D45-87B5-F5D74A991BC7}" destId="{5906BC28-6ABD-984C-A7AF-9A2823547200}" srcOrd="4" destOrd="0" parTransId="{42532AEA-4222-C24F-AAE2-678FA0263B12}" sibTransId="{A8439986-451B-3540-A682-FEF679E09003}"/>
    <dgm:cxn modelId="{235B6E39-146D-3940-9993-538546EBD6F0}" type="presOf" srcId="{FE348FB9-41E5-824A-B870-A43BCE42F81E}" destId="{C29D6F1F-DAE6-A34C-A496-3AB7469C7C5B}" srcOrd="0" destOrd="0" presId="urn:microsoft.com/office/officeart/2009/3/layout/RandomtoResultProcess"/>
    <dgm:cxn modelId="{EF65055E-2487-9249-A875-2D68AAFEAFFF}" srcId="{F69CDAE0-D7BA-5D45-87B5-F5D74A991BC7}" destId="{B87197A7-5ECC-A74C-80B2-2A6B032F2F2E}" srcOrd="8" destOrd="0" parTransId="{0AE59139-F987-5240-91AD-70F2884F0FCD}" sibTransId="{2CF47AD9-3C6A-804E-A171-802866675266}"/>
    <dgm:cxn modelId="{856E7660-838B-AD40-9F9E-AADDC7F4C223}" srcId="{F69CDAE0-D7BA-5D45-87B5-F5D74A991BC7}" destId="{C2177D05-A05A-CE4B-82A9-2C4E48576412}" srcOrd="9" destOrd="0" parTransId="{74FBECBD-FF55-604A-B547-88ECA3BB28C4}" sibTransId="{1B23E5E8-50CD-DE48-8DA4-C7828F5885D4}"/>
    <dgm:cxn modelId="{13BF1C4D-16A6-E346-A586-625584361834}" type="presOf" srcId="{B87197A7-5ECC-A74C-80B2-2A6B032F2F2E}" destId="{6BBDF93C-C760-F747-840E-A15E08C0B7F2}" srcOrd="0" destOrd="0" presId="urn:microsoft.com/office/officeart/2009/3/layout/RandomtoResultProcess"/>
    <dgm:cxn modelId="{10434D53-6803-DB49-BDCA-33E0FE448570}" type="presOf" srcId="{5906BC28-6ABD-984C-A7AF-9A2823547200}" destId="{10F17969-8F19-5449-87B5-E901B98284FD}" srcOrd="0" destOrd="0" presId="urn:microsoft.com/office/officeart/2009/3/layout/RandomtoResultProcess"/>
    <dgm:cxn modelId="{282CD95A-7F63-7648-A8F8-444E799077DF}" type="presOf" srcId="{7DD65A0C-825C-8B4A-9758-C48A495CB44C}" destId="{AECB54CE-3F97-CD49-8771-7C9ED98DB0E6}" srcOrd="0" destOrd="0" presId="urn:microsoft.com/office/officeart/2009/3/layout/RandomtoResultProcess"/>
    <dgm:cxn modelId="{06BDC08A-3362-1240-AB54-161085B831E8}" type="presOf" srcId="{35BC33EB-D70C-FC4E-B170-4E743FA78F2A}" destId="{B42E97A0-9CC2-6347-8AE5-8BC246606034}" srcOrd="0" destOrd="0" presId="urn:microsoft.com/office/officeart/2009/3/layout/RandomtoResultProcess"/>
    <dgm:cxn modelId="{A44AA594-2F82-463A-81B7-209D305E516F}" srcId="{F69CDAE0-D7BA-5D45-87B5-F5D74A991BC7}" destId="{18A28775-8FAD-4455-AE4D-8F64FC9116DD}" srcOrd="3" destOrd="0" parTransId="{112EC7FA-1A00-4624-A960-2AD3C63EAAA2}" sibTransId="{D0BCCA2C-044F-43BB-88F4-F27782E0DD8B}"/>
    <dgm:cxn modelId="{041A45B3-3246-7447-AA04-0DAAAA29C698}" type="presOf" srcId="{307D6437-6A82-304C-B705-E9F6A4B77E0E}" destId="{16741FD3-3DDF-3646-8786-2677DA12064F}" srcOrd="0" destOrd="0" presId="urn:microsoft.com/office/officeart/2009/3/layout/RandomtoResultProcess"/>
    <dgm:cxn modelId="{2A6BA0C1-865A-1C41-AD1F-3E9EDC4BFDBF}" srcId="{F69CDAE0-D7BA-5D45-87B5-F5D74A991BC7}" destId="{307D6437-6A82-304C-B705-E9F6A4B77E0E}" srcOrd="6" destOrd="0" parTransId="{99470781-E6C6-4C4B-8E07-13ED787CBA37}" sibTransId="{5052DAB2-14B3-204A-AE13-D26DA5D6FED0}"/>
    <dgm:cxn modelId="{60FA39C5-3BDA-B245-AA7C-AFC97C2C7FFF}" srcId="{F69CDAE0-D7BA-5D45-87B5-F5D74A991BC7}" destId="{13140B33-1F78-C644-812E-D3FCC6352C03}" srcOrd="5" destOrd="0" parTransId="{2D7CF89D-A37F-8A42-A945-049EE451C26C}" sibTransId="{FBC0FE12-8B04-FC46-9A61-58E3BD89E583}"/>
    <dgm:cxn modelId="{1AF555CF-0497-4066-A0CF-B5DE0126D090}" type="presOf" srcId="{A77FFA42-763F-42CC-8A03-1B7251DCC707}" destId="{349BDC0A-87A9-46B4-9F8F-289FA336B676}" srcOrd="0" destOrd="0" presId="urn:microsoft.com/office/officeart/2009/3/layout/RandomtoResultProcess"/>
    <dgm:cxn modelId="{1F7920E5-68F8-2D4C-99C2-8DDB4337F7E4}" srcId="{F69CDAE0-D7BA-5D45-87B5-F5D74A991BC7}" destId="{7DD65A0C-825C-8B4A-9758-C48A495CB44C}" srcOrd="7" destOrd="0" parTransId="{39D2C87C-180A-0D4B-98CE-200FBB9E0BC5}" sibTransId="{7B89A0F0-01EE-0944-90EE-C1E1CC85157B}"/>
    <dgm:cxn modelId="{32B60CF8-3A48-2A44-BEAD-35FBCAC0882D}" type="presOf" srcId="{C2177D05-A05A-CE4B-82A9-2C4E48576412}" destId="{26E60661-ECA7-6547-A309-2E1A59E02EC4}" srcOrd="0" destOrd="0" presId="urn:microsoft.com/office/officeart/2009/3/layout/RandomtoResultProcess"/>
    <dgm:cxn modelId="{6530F6E2-C0B1-734A-86EB-433EB5BE1CF0}" type="presParOf" srcId="{28D7DA3B-2029-F848-9EDC-B923EC37338C}" destId="{7F0918F1-BD93-184A-9EAA-B3A91623B6E9}" srcOrd="0" destOrd="0" presId="urn:microsoft.com/office/officeart/2009/3/layout/RandomtoResultProcess"/>
    <dgm:cxn modelId="{AEC9DC94-EC8A-8A4D-A9FE-A83485A196AD}" type="presParOf" srcId="{7F0918F1-BD93-184A-9EAA-B3A91623B6E9}" destId="{C29D6F1F-DAE6-A34C-A496-3AB7469C7C5B}" srcOrd="0" destOrd="0" presId="urn:microsoft.com/office/officeart/2009/3/layout/RandomtoResultProcess"/>
    <dgm:cxn modelId="{153910FE-A54F-5B48-98F7-48D6E6D953EA}" type="presParOf" srcId="{7F0918F1-BD93-184A-9EAA-B3A91623B6E9}" destId="{A855D71A-1203-5949-8634-E4BD590F9A4F}" srcOrd="1" destOrd="0" presId="urn:microsoft.com/office/officeart/2009/3/layout/RandomtoResultProcess"/>
    <dgm:cxn modelId="{27E5C12D-5F76-164A-85B5-A0165342C40D}" type="presParOf" srcId="{7F0918F1-BD93-184A-9EAA-B3A91623B6E9}" destId="{52653226-6386-CF4E-B385-ED7688AEDD5E}" srcOrd="2" destOrd="0" presId="urn:microsoft.com/office/officeart/2009/3/layout/RandomtoResultProcess"/>
    <dgm:cxn modelId="{B773B87F-3E46-474E-ADBA-19371F47F8EE}" type="presParOf" srcId="{7F0918F1-BD93-184A-9EAA-B3A91623B6E9}" destId="{2788F5CD-5F39-6B4E-BC2D-39E2F9ED8A13}" srcOrd="3" destOrd="0" presId="urn:microsoft.com/office/officeart/2009/3/layout/RandomtoResultProcess"/>
    <dgm:cxn modelId="{3AFFF81E-7E0D-9543-A76A-723AF735C0B5}" type="presParOf" srcId="{7F0918F1-BD93-184A-9EAA-B3A91623B6E9}" destId="{70639ACB-8319-4440-8441-A38C6C2BFD3A}" srcOrd="4" destOrd="0" presId="urn:microsoft.com/office/officeart/2009/3/layout/RandomtoResultProcess"/>
    <dgm:cxn modelId="{C620DC60-68B1-8C49-8314-C72D605A1877}" type="presParOf" srcId="{7F0918F1-BD93-184A-9EAA-B3A91623B6E9}" destId="{78A45D51-BD8F-9B43-8623-DA884CA1A559}" srcOrd="5" destOrd="0" presId="urn:microsoft.com/office/officeart/2009/3/layout/RandomtoResultProcess"/>
    <dgm:cxn modelId="{357CA0D9-3BCA-3D42-BA94-EBCBD6836541}" type="presParOf" srcId="{7F0918F1-BD93-184A-9EAA-B3A91623B6E9}" destId="{E94CC7E3-343D-9546-91AB-53C104FC6676}" srcOrd="6" destOrd="0" presId="urn:microsoft.com/office/officeart/2009/3/layout/RandomtoResultProcess"/>
    <dgm:cxn modelId="{E38AF0DE-54E2-FB42-B0CE-000901723354}" type="presParOf" srcId="{7F0918F1-BD93-184A-9EAA-B3A91623B6E9}" destId="{5619E3F2-A007-D646-AE78-B5D24D06135F}" srcOrd="7" destOrd="0" presId="urn:microsoft.com/office/officeart/2009/3/layout/RandomtoResultProcess"/>
    <dgm:cxn modelId="{D9718E4B-1A97-8F4B-B040-2F2AD799E31B}" type="presParOf" srcId="{7F0918F1-BD93-184A-9EAA-B3A91623B6E9}" destId="{CD36A054-D139-DF46-9B0F-FB0F6ED977F4}" srcOrd="8" destOrd="0" presId="urn:microsoft.com/office/officeart/2009/3/layout/RandomtoResultProcess"/>
    <dgm:cxn modelId="{D5B820FB-38AF-6044-A86B-48D0FB01A0CE}" type="presParOf" srcId="{7F0918F1-BD93-184A-9EAA-B3A91623B6E9}" destId="{3384539C-FE9D-934F-852D-71A19C1771A5}" srcOrd="9" destOrd="0" presId="urn:microsoft.com/office/officeart/2009/3/layout/RandomtoResultProcess"/>
    <dgm:cxn modelId="{03A18D54-705E-6D47-B550-20C089248A0F}" type="presParOf" srcId="{7F0918F1-BD93-184A-9EAA-B3A91623B6E9}" destId="{CF2C7683-0321-F14E-B0A8-A8E6BA022933}" srcOrd="10" destOrd="0" presId="urn:microsoft.com/office/officeart/2009/3/layout/RandomtoResultProcess"/>
    <dgm:cxn modelId="{81F23987-0AF1-1840-B036-87BA10E9C5BF}" type="presParOf" srcId="{7F0918F1-BD93-184A-9EAA-B3A91623B6E9}" destId="{EEE212CF-41E1-3B47-A157-0E68A4826548}" srcOrd="11" destOrd="0" presId="urn:microsoft.com/office/officeart/2009/3/layout/RandomtoResultProcess"/>
    <dgm:cxn modelId="{A1800742-B5A5-AD4E-9D96-7CE307997558}" type="presParOf" srcId="{7F0918F1-BD93-184A-9EAA-B3A91623B6E9}" destId="{89123093-4009-7944-9364-1A093E751107}" srcOrd="12" destOrd="0" presId="urn:microsoft.com/office/officeart/2009/3/layout/RandomtoResultProcess"/>
    <dgm:cxn modelId="{FDD53A6F-A5FA-2942-8F5D-E1680FFD21BF}" type="presParOf" srcId="{7F0918F1-BD93-184A-9EAA-B3A91623B6E9}" destId="{5601F86A-D9D9-5C41-A1A3-C5EF697BF143}" srcOrd="13" destOrd="0" presId="urn:microsoft.com/office/officeart/2009/3/layout/RandomtoResultProcess"/>
    <dgm:cxn modelId="{0766811D-BF51-B543-A0E0-EABCB7D5EB81}" type="presParOf" srcId="{7F0918F1-BD93-184A-9EAA-B3A91623B6E9}" destId="{48790005-01C2-1E47-8F6B-1D612F3DC7BA}" srcOrd="14" destOrd="0" presId="urn:microsoft.com/office/officeart/2009/3/layout/RandomtoResultProcess"/>
    <dgm:cxn modelId="{D79CE585-A46A-A043-8F03-6C6FF3CF4D12}" type="presParOf" srcId="{7F0918F1-BD93-184A-9EAA-B3A91623B6E9}" destId="{44BAB150-8EC8-4749-B8B9-6CAF4F00FA70}" srcOrd="15" destOrd="0" presId="urn:microsoft.com/office/officeart/2009/3/layout/RandomtoResultProcess"/>
    <dgm:cxn modelId="{6343363A-6EFF-BC45-9500-0F3999DCA84B}" type="presParOf" srcId="{7F0918F1-BD93-184A-9EAA-B3A91623B6E9}" destId="{6E3D595E-F1FE-B844-A34B-D34915A260C7}" srcOrd="16" destOrd="0" presId="urn:microsoft.com/office/officeart/2009/3/layout/RandomtoResultProcess"/>
    <dgm:cxn modelId="{41AF7584-A1C7-8A40-9710-C68DF47FDD2B}" type="presParOf" srcId="{7F0918F1-BD93-184A-9EAA-B3A91623B6E9}" destId="{37BE27F4-151F-9740-89B9-43D81E1ADE64}" srcOrd="17" destOrd="0" presId="urn:microsoft.com/office/officeart/2009/3/layout/RandomtoResultProcess"/>
    <dgm:cxn modelId="{E48B18DB-7172-1641-8B12-59D6532676D7}" type="presParOf" srcId="{7F0918F1-BD93-184A-9EAA-B3A91623B6E9}" destId="{5D727869-1F3A-D24F-9744-D328484245EA}" srcOrd="18" destOrd="0" presId="urn:microsoft.com/office/officeart/2009/3/layout/RandomtoResultProcess"/>
    <dgm:cxn modelId="{B8D93FAB-CD2A-8F4E-98D1-439A4A4B8A95}" type="presParOf" srcId="{28D7DA3B-2029-F848-9EDC-B923EC37338C}" destId="{881CE912-FF5F-E841-AC44-7652FA8BFF99}" srcOrd="1" destOrd="0" presId="urn:microsoft.com/office/officeart/2009/3/layout/RandomtoResultProcess"/>
    <dgm:cxn modelId="{803A7954-71B3-5240-8882-EA28C2F2756C}" type="presParOf" srcId="{881CE912-FF5F-E841-AC44-7652FA8BFF99}" destId="{BDFA4333-54BD-D04F-A76B-B4479E484327}" srcOrd="0" destOrd="0" presId="urn:microsoft.com/office/officeart/2009/3/layout/RandomtoResultProcess"/>
    <dgm:cxn modelId="{FD09E778-B97C-6E4B-B7D9-A1AA339F7CF0}" type="presParOf" srcId="{881CE912-FF5F-E841-AC44-7652FA8BFF99}" destId="{272FEF15-0B0B-AF44-8E46-A46191F80D73}" srcOrd="1" destOrd="0" presId="urn:microsoft.com/office/officeart/2009/3/layout/RandomtoResultProcess"/>
    <dgm:cxn modelId="{AA0C7545-5DDA-42BF-9BEB-5BF49FF48AC3}" type="presParOf" srcId="{28D7DA3B-2029-F848-9EDC-B923EC37338C}" destId="{28E36C79-702B-4015-AAB8-3BED8A1D50DB}" srcOrd="2" destOrd="0" presId="urn:microsoft.com/office/officeart/2009/3/layout/RandomtoResultProcess"/>
    <dgm:cxn modelId="{C0A79FD7-BFC7-429C-AEF8-BE1A3F03FFF9}" type="presParOf" srcId="{28E36C79-702B-4015-AAB8-3BED8A1D50DB}" destId="{349BDC0A-87A9-46B4-9F8F-289FA336B676}" srcOrd="0" destOrd="0" presId="urn:microsoft.com/office/officeart/2009/3/layout/RandomtoResultProcess"/>
    <dgm:cxn modelId="{5A177F25-FDC0-4080-80F8-522E88963F14}" type="presParOf" srcId="{28E36C79-702B-4015-AAB8-3BED8A1D50DB}" destId="{AC245987-0DCF-40A9-B35E-1DDAEF562836}" srcOrd="1" destOrd="0" presId="urn:microsoft.com/office/officeart/2009/3/layout/RandomtoResultProcess"/>
    <dgm:cxn modelId="{24018334-8B67-4A3F-89DF-9D9B25889D3C}" type="presParOf" srcId="{28D7DA3B-2029-F848-9EDC-B923EC37338C}" destId="{C6DE7B28-0589-4F92-92B8-F79B86D1A91B}" srcOrd="3" destOrd="0" presId="urn:microsoft.com/office/officeart/2009/3/layout/RandomtoResultProcess"/>
    <dgm:cxn modelId="{6550866E-F0CC-4A4E-8778-34EC4509E30A}" type="presParOf" srcId="{C6DE7B28-0589-4F92-92B8-F79B86D1A91B}" destId="{85CED468-7D08-4E40-B669-74D89D9FAD52}" srcOrd="0" destOrd="0" presId="urn:microsoft.com/office/officeart/2009/3/layout/RandomtoResultProcess"/>
    <dgm:cxn modelId="{1BFA89BE-F9E4-4724-B38C-7AE46C321103}" type="presParOf" srcId="{C6DE7B28-0589-4F92-92B8-F79B86D1A91B}" destId="{1408733F-AD4F-4BDD-B3CC-74D19509EAEF}" srcOrd="1" destOrd="0" presId="urn:microsoft.com/office/officeart/2009/3/layout/RandomtoResultProcess"/>
    <dgm:cxn modelId="{138A981D-1217-7C45-9AD8-CD7400C0C204}" type="presParOf" srcId="{28D7DA3B-2029-F848-9EDC-B923EC37338C}" destId="{68A391A2-8BBF-DD4B-9F8F-DF55C9B1DDB0}" srcOrd="4" destOrd="0" presId="urn:microsoft.com/office/officeart/2009/3/layout/RandomtoResultProcess"/>
    <dgm:cxn modelId="{98CE869E-44E9-D447-9101-384421E150F6}" type="presParOf" srcId="{68A391A2-8BBF-DD4B-9F8F-DF55C9B1DDB0}" destId="{B42E97A0-9CC2-6347-8AE5-8BC246606034}" srcOrd="0" destOrd="0" presId="urn:microsoft.com/office/officeart/2009/3/layout/RandomtoResultProcess"/>
    <dgm:cxn modelId="{9CD0BD18-1593-BA4B-9011-3742758A68FD}" type="presParOf" srcId="{68A391A2-8BBF-DD4B-9F8F-DF55C9B1DDB0}" destId="{AD5C4DC8-9FC5-F044-A570-68CE7D95976F}" srcOrd="1" destOrd="0" presId="urn:microsoft.com/office/officeart/2009/3/layout/RandomtoResultProcess"/>
    <dgm:cxn modelId="{99CFE901-6B6D-A046-AFE8-B9CFEFC5E2FF}" type="presParOf" srcId="{28D7DA3B-2029-F848-9EDC-B923EC37338C}" destId="{56CFE297-98EA-F647-98EF-1D4767D858EB}" srcOrd="5" destOrd="0" presId="urn:microsoft.com/office/officeart/2009/3/layout/RandomtoResultProcess"/>
    <dgm:cxn modelId="{549CE706-360F-0B44-9368-09BFE00370CA}" type="presParOf" srcId="{56CFE297-98EA-F647-98EF-1D4767D858EB}" destId="{A089756E-C806-E94F-8F99-32C2B3E83907}" srcOrd="0" destOrd="0" presId="urn:microsoft.com/office/officeart/2009/3/layout/RandomtoResultProcess"/>
    <dgm:cxn modelId="{D14EE26E-ECAB-C949-9A94-6BE02987B393}" type="presParOf" srcId="{56CFE297-98EA-F647-98EF-1D4767D858EB}" destId="{F0C09FBC-6CDB-B24F-89DD-3A8B3DD610EA}" srcOrd="1" destOrd="0" presId="urn:microsoft.com/office/officeart/2009/3/layout/RandomtoResultProcess"/>
    <dgm:cxn modelId="{86940D63-6302-42AB-B29C-5FCC9A17209F}" type="presParOf" srcId="{28D7DA3B-2029-F848-9EDC-B923EC37338C}" destId="{CAAFDF56-F2F2-4952-867E-2BFF944912F1}" srcOrd="6" destOrd="0" presId="urn:microsoft.com/office/officeart/2009/3/layout/RandomtoResultProcess"/>
    <dgm:cxn modelId="{E1548A58-F3C8-4314-8F2C-B571C1F84130}" type="presParOf" srcId="{CAAFDF56-F2F2-4952-867E-2BFF944912F1}" destId="{A46082AE-D3CF-4584-937C-97E6A1048351}" srcOrd="0" destOrd="0" presId="urn:microsoft.com/office/officeart/2009/3/layout/RandomtoResultProcess"/>
    <dgm:cxn modelId="{D892291D-2CF9-4972-BD89-BBBA6C5E89DB}" type="presParOf" srcId="{CAAFDF56-F2F2-4952-867E-2BFF944912F1}" destId="{EE42E4BE-90DA-4600-9BF4-EF308222E343}" srcOrd="1" destOrd="0" presId="urn:microsoft.com/office/officeart/2009/3/layout/RandomtoResultProcess"/>
    <dgm:cxn modelId="{DC0F2B8E-5299-4588-AD43-68D276560DC5}" type="presParOf" srcId="{28D7DA3B-2029-F848-9EDC-B923EC37338C}" destId="{56B6C311-B51F-4C90-B758-3979AF2C6980}" srcOrd="7" destOrd="0" presId="urn:microsoft.com/office/officeart/2009/3/layout/RandomtoResultProcess"/>
    <dgm:cxn modelId="{429715D2-C284-49CA-93F3-E0D1BC037841}" type="presParOf" srcId="{56B6C311-B51F-4C90-B758-3979AF2C6980}" destId="{371C40B4-6FD2-4907-99CD-1B966379D1AD}" srcOrd="0" destOrd="0" presId="urn:microsoft.com/office/officeart/2009/3/layout/RandomtoResultProcess"/>
    <dgm:cxn modelId="{3A4AA8C9-8C8A-45E3-9C3C-2EE45A340B04}" type="presParOf" srcId="{56B6C311-B51F-4C90-B758-3979AF2C6980}" destId="{5AD237FC-A4DD-44F3-847C-5C3364298A2E}" srcOrd="1" destOrd="0" presId="urn:microsoft.com/office/officeart/2009/3/layout/RandomtoResultProcess"/>
    <dgm:cxn modelId="{BBA20452-6675-CE4B-A50C-9A8DF4FC847A}" type="presParOf" srcId="{28D7DA3B-2029-F848-9EDC-B923EC37338C}" destId="{E828340E-F848-1D45-ADB7-D4CAB0A29551}" srcOrd="8" destOrd="0" presId="urn:microsoft.com/office/officeart/2009/3/layout/RandomtoResultProcess"/>
    <dgm:cxn modelId="{7A7BF3BC-A60A-9B45-A98F-014EF151CEF4}" type="presParOf" srcId="{E828340E-F848-1D45-ADB7-D4CAB0A29551}" destId="{10F17969-8F19-5449-87B5-E901B98284FD}" srcOrd="0" destOrd="0" presId="urn:microsoft.com/office/officeart/2009/3/layout/RandomtoResultProcess"/>
    <dgm:cxn modelId="{5797656A-1E21-8649-98AA-9E9F592B2ACF}" type="presParOf" srcId="{E828340E-F848-1D45-ADB7-D4CAB0A29551}" destId="{F8F6BB1F-CA51-E14A-9A5D-304758F4E8C5}" srcOrd="1" destOrd="0" presId="urn:microsoft.com/office/officeart/2009/3/layout/RandomtoResultProcess"/>
    <dgm:cxn modelId="{F4D4F3A3-8482-9840-AC1A-D2E486CC846A}" type="presParOf" srcId="{28D7DA3B-2029-F848-9EDC-B923EC37338C}" destId="{4D1B1E42-9504-8649-86E9-5449BA3A701F}" srcOrd="9" destOrd="0" presId="urn:microsoft.com/office/officeart/2009/3/layout/RandomtoResultProcess"/>
    <dgm:cxn modelId="{84D0DCFD-192F-604F-88D4-02377117B1A4}" type="presParOf" srcId="{4D1B1E42-9504-8649-86E9-5449BA3A701F}" destId="{10CDA741-8584-9E4A-809C-222E916203EE}" srcOrd="0" destOrd="0" presId="urn:microsoft.com/office/officeart/2009/3/layout/RandomtoResultProcess"/>
    <dgm:cxn modelId="{72D10CD9-D981-E143-846A-DACDA67D0677}" type="presParOf" srcId="{4D1B1E42-9504-8649-86E9-5449BA3A701F}" destId="{D8D7CBE2-4A52-B745-A492-CB0BDB7C9D8B}" srcOrd="1" destOrd="0" presId="urn:microsoft.com/office/officeart/2009/3/layout/RandomtoResultProcess"/>
    <dgm:cxn modelId="{DCF20592-DBE1-854F-926A-5233EDDB1A3D}" type="presParOf" srcId="{28D7DA3B-2029-F848-9EDC-B923EC37338C}" destId="{318F583B-B152-8642-BB74-2C6F0C501D14}" srcOrd="10" destOrd="0" presId="urn:microsoft.com/office/officeart/2009/3/layout/RandomtoResultProcess"/>
    <dgm:cxn modelId="{990CA116-7362-8A48-83CF-7D9BF6371217}" type="presParOf" srcId="{318F583B-B152-8642-BB74-2C6F0C501D14}" destId="{F6FDB7C2-54F0-C245-89E5-33E42D05631B}" srcOrd="0" destOrd="0" presId="urn:microsoft.com/office/officeart/2009/3/layout/RandomtoResultProcess"/>
    <dgm:cxn modelId="{3030C520-8122-B842-A5AE-F19E28B022FA}" type="presParOf" srcId="{318F583B-B152-8642-BB74-2C6F0C501D14}" destId="{5B589BB9-5553-A443-B40C-CF95EE11AA0B}" srcOrd="1" destOrd="0" presId="urn:microsoft.com/office/officeart/2009/3/layout/RandomtoResultProcess"/>
    <dgm:cxn modelId="{3E51FD39-5534-2A48-BCC1-0AF32E225CC4}" type="presParOf" srcId="{28D7DA3B-2029-F848-9EDC-B923EC37338C}" destId="{D09A5F52-4238-884D-BCB7-FD5AC3775DE5}" srcOrd="11" destOrd="0" presId="urn:microsoft.com/office/officeart/2009/3/layout/RandomtoResultProcess"/>
    <dgm:cxn modelId="{352F6908-32F5-7243-81F0-2EE20B6C942B}" type="presParOf" srcId="{D09A5F52-4238-884D-BCB7-FD5AC3775DE5}" destId="{B2C6B22D-1B3B-9C4F-95C8-8D289A723840}" srcOrd="0" destOrd="0" presId="urn:microsoft.com/office/officeart/2009/3/layout/RandomtoResultProcess"/>
    <dgm:cxn modelId="{A25E16D0-179A-6541-9E60-2FE256C3659E}" type="presParOf" srcId="{D09A5F52-4238-884D-BCB7-FD5AC3775DE5}" destId="{95505518-BBFF-EB46-BA86-81A61689884A}" srcOrd="1" destOrd="0" presId="urn:microsoft.com/office/officeart/2009/3/layout/RandomtoResultProcess"/>
    <dgm:cxn modelId="{03870902-513D-6545-B68F-5143415C1D4A}" type="presParOf" srcId="{28D7DA3B-2029-F848-9EDC-B923EC37338C}" destId="{5FDCE266-9013-8C4B-B397-507D711B9C6B}" srcOrd="12" destOrd="0" presId="urn:microsoft.com/office/officeart/2009/3/layout/RandomtoResultProcess"/>
    <dgm:cxn modelId="{46B445F5-4F58-3B48-B3C0-D3E5FF3954DF}" type="presParOf" srcId="{5FDCE266-9013-8C4B-B397-507D711B9C6B}" destId="{16741FD3-3DDF-3646-8786-2677DA12064F}" srcOrd="0" destOrd="0" presId="urn:microsoft.com/office/officeart/2009/3/layout/RandomtoResultProcess"/>
    <dgm:cxn modelId="{2B3FB65B-98BB-DA49-A856-3924EE0EC62B}" type="presParOf" srcId="{5FDCE266-9013-8C4B-B397-507D711B9C6B}" destId="{B542C921-18B5-8C4B-8938-07FA0BB39FDD}" srcOrd="1" destOrd="0" presId="urn:microsoft.com/office/officeart/2009/3/layout/RandomtoResultProcess"/>
    <dgm:cxn modelId="{CDFB2E95-E978-4C4A-9980-250C5F43CAC3}" type="presParOf" srcId="{28D7DA3B-2029-F848-9EDC-B923EC37338C}" destId="{1C13CF5E-C564-0344-BCE0-9F2AFE51CC3E}" srcOrd="13" destOrd="0" presId="urn:microsoft.com/office/officeart/2009/3/layout/RandomtoResultProcess"/>
    <dgm:cxn modelId="{EE3DCB4A-0069-224A-8B53-5532D448CE4D}" type="presParOf" srcId="{1C13CF5E-C564-0344-BCE0-9F2AFE51CC3E}" destId="{84D4011D-ACD1-BC44-915A-E5A84A3DF215}" srcOrd="0" destOrd="0" presId="urn:microsoft.com/office/officeart/2009/3/layout/RandomtoResultProcess"/>
    <dgm:cxn modelId="{E752E65A-4CF2-6B4C-900D-666A64D34E09}" type="presParOf" srcId="{1C13CF5E-C564-0344-BCE0-9F2AFE51CC3E}" destId="{63B1741E-C476-3549-A34D-5D31EF2037CC}" srcOrd="1" destOrd="0" presId="urn:microsoft.com/office/officeart/2009/3/layout/RandomtoResultProcess"/>
    <dgm:cxn modelId="{C36F6D1A-3300-4741-97DC-94F5CCE3FB1F}" type="presParOf" srcId="{28D7DA3B-2029-F848-9EDC-B923EC37338C}" destId="{7F790BB1-C29E-5741-81F5-E69014DDCE7E}" srcOrd="14" destOrd="0" presId="urn:microsoft.com/office/officeart/2009/3/layout/RandomtoResultProcess"/>
    <dgm:cxn modelId="{0000C4C9-5CE5-8241-8FE5-17BAA1038578}" type="presParOf" srcId="{7F790BB1-C29E-5741-81F5-E69014DDCE7E}" destId="{AECB54CE-3F97-CD49-8771-7C9ED98DB0E6}" srcOrd="0" destOrd="0" presId="urn:microsoft.com/office/officeart/2009/3/layout/RandomtoResultProcess"/>
    <dgm:cxn modelId="{5BBBC151-CCD3-0348-AF00-94429833475B}" type="presParOf" srcId="{7F790BB1-C29E-5741-81F5-E69014DDCE7E}" destId="{2D340A05-957B-AB43-ABE6-35BBD2DDDE4E}" srcOrd="1" destOrd="0" presId="urn:microsoft.com/office/officeart/2009/3/layout/RandomtoResultProcess"/>
    <dgm:cxn modelId="{F9D16459-2BCC-C247-B949-E040D7E69590}" type="presParOf" srcId="{28D7DA3B-2029-F848-9EDC-B923EC37338C}" destId="{3C32B22F-BAD9-7C42-85FE-E0149A42D0FA}" srcOrd="15" destOrd="0" presId="urn:microsoft.com/office/officeart/2009/3/layout/RandomtoResultProcess"/>
    <dgm:cxn modelId="{B0A48EE0-5DCC-D74C-9BC8-8EDD21E4DA53}" type="presParOf" srcId="{3C32B22F-BAD9-7C42-85FE-E0149A42D0FA}" destId="{D2C619B3-D910-2F4C-8A7D-7D4F366384F2}" srcOrd="0" destOrd="0" presId="urn:microsoft.com/office/officeart/2009/3/layout/RandomtoResultProcess"/>
    <dgm:cxn modelId="{B49D7D7C-D1AA-5A45-B52A-BAC86E87615F}" type="presParOf" srcId="{3C32B22F-BAD9-7C42-85FE-E0149A42D0FA}" destId="{411598F9-B084-1147-9C1A-AD314BCC5152}" srcOrd="1" destOrd="0" presId="urn:microsoft.com/office/officeart/2009/3/layout/RandomtoResultProcess"/>
    <dgm:cxn modelId="{04972BC2-4AA8-3A46-8B8A-8D2919B1EF08}" type="presParOf" srcId="{28D7DA3B-2029-F848-9EDC-B923EC37338C}" destId="{8A7C3173-6938-6E4A-BABE-79EFE727EFCB}" srcOrd="16" destOrd="0" presId="urn:microsoft.com/office/officeart/2009/3/layout/RandomtoResultProcess"/>
    <dgm:cxn modelId="{4F041A81-1EB4-BE49-82E5-59B2DF567510}" type="presParOf" srcId="{8A7C3173-6938-6E4A-BABE-79EFE727EFCB}" destId="{6BBDF93C-C760-F747-840E-A15E08C0B7F2}" srcOrd="0" destOrd="0" presId="urn:microsoft.com/office/officeart/2009/3/layout/RandomtoResultProcess"/>
    <dgm:cxn modelId="{DAC6C34F-7D3D-3142-A499-9530E121D776}" type="presParOf" srcId="{8A7C3173-6938-6E4A-BABE-79EFE727EFCB}" destId="{148E5ED0-E416-6746-A20F-3B48FC3ACF9F}" srcOrd="1" destOrd="0" presId="urn:microsoft.com/office/officeart/2009/3/layout/RandomtoResultProcess"/>
    <dgm:cxn modelId="{AA949C77-577B-D540-BD31-7180E3A24535}" type="presParOf" srcId="{28D7DA3B-2029-F848-9EDC-B923EC37338C}" destId="{FC44C408-69F9-8948-A902-51FFB1B6DAAC}" srcOrd="17" destOrd="0" presId="urn:microsoft.com/office/officeart/2009/3/layout/RandomtoResultProcess"/>
    <dgm:cxn modelId="{C6152642-BAF2-C54A-A23E-D051B08BC857}" type="presParOf" srcId="{FC44C408-69F9-8948-A902-51FFB1B6DAAC}" destId="{814D8FED-114D-4149-A817-946ED5131ABD}" srcOrd="0" destOrd="0" presId="urn:microsoft.com/office/officeart/2009/3/layout/RandomtoResultProcess"/>
    <dgm:cxn modelId="{B6827610-3787-2845-B043-2A2A0C8DAE54}" type="presParOf" srcId="{FC44C408-69F9-8948-A902-51FFB1B6DAAC}" destId="{2121260A-D91D-4844-8F1B-777BEEF527FA}" srcOrd="1" destOrd="0" presId="urn:microsoft.com/office/officeart/2009/3/layout/RandomtoResultProcess"/>
    <dgm:cxn modelId="{16C9CAB0-824D-CD46-A84C-E9B19D844897}" type="presParOf" srcId="{28D7DA3B-2029-F848-9EDC-B923EC37338C}" destId="{1E3F6961-CB6F-B54F-9A91-CA3073436288}" srcOrd="18" destOrd="0" presId="urn:microsoft.com/office/officeart/2009/3/layout/RandomtoResultProcess"/>
    <dgm:cxn modelId="{30B690AA-3DE4-2B40-8D15-8A3EB215AE37}" type="presParOf" srcId="{1E3F6961-CB6F-B54F-9A91-CA3073436288}" destId="{26E60661-ECA7-6547-A309-2E1A59E02EC4}" srcOrd="0" destOrd="0" presId="urn:microsoft.com/office/officeart/2009/3/layout/RandomtoResultProcess"/>
    <dgm:cxn modelId="{50842D88-38D0-7C4F-8E39-C83AF2592532}" type="presParOf" srcId="{1E3F6961-CB6F-B54F-9A91-CA3073436288}" destId="{AC6A0828-C2F7-594B-821F-7354C4253C4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6870-F627-452A-9393-69BE16E9923F}">
      <dsp:nvSpPr>
        <dsp:cNvPr id="0" name=""/>
        <dsp:cNvSpPr/>
      </dsp:nvSpPr>
      <dsp:spPr>
        <a:xfrm>
          <a:off x="952336" y="10169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B229D-5660-492A-8875-1A1CDABBE92C}">
      <dsp:nvSpPr>
        <dsp:cNvPr id="0" name=""/>
        <dsp:cNvSpPr/>
      </dsp:nvSpPr>
      <dsp:spPr>
        <a:xfrm>
          <a:off x="1270362" y="322468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D00-FE22-4089-A548-E1E47C0133F9}">
      <dsp:nvSpPr>
        <dsp:cNvPr id="0" name=""/>
        <dsp:cNvSpPr/>
      </dsp:nvSpPr>
      <dsp:spPr>
        <a:xfrm>
          <a:off x="568871" y="1990169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>
              <a:latin typeface="Arial" panose="020B0604020202020204"/>
            </a:rPr>
            <a:t>Industry Review</a:t>
          </a:r>
          <a:endParaRPr lang="en-US" sz="2400" kern="1200"/>
        </a:p>
      </dsp:txBody>
      <dsp:txXfrm>
        <a:off x="568871" y="1990169"/>
        <a:ext cx="2475000" cy="720000"/>
      </dsp:txXfrm>
    </dsp:sp>
    <dsp:sp modelId="{568A8400-DC71-4A8C-87B7-749059E8E03D}">
      <dsp:nvSpPr>
        <dsp:cNvPr id="0" name=""/>
        <dsp:cNvSpPr/>
      </dsp:nvSpPr>
      <dsp:spPr>
        <a:xfrm>
          <a:off x="3959622" y="10169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BE12E-9E51-4A7A-88C8-98A62DD57681}">
      <dsp:nvSpPr>
        <dsp:cNvPr id="0" name=""/>
        <dsp:cNvSpPr/>
      </dsp:nvSpPr>
      <dsp:spPr>
        <a:xfrm>
          <a:off x="4280332" y="284743"/>
          <a:ext cx="866250" cy="866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D45B6-079B-43C4-A570-2233F6B0C5F5}">
      <dsp:nvSpPr>
        <dsp:cNvPr id="0" name=""/>
        <dsp:cNvSpPr/>
      </dsp:nvSpPr>
      <dsp:spPr>
        <a:xfrm>
          <a:off x="3476997" y="1990169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>
              <a:latin typeface="Arial" panose="020B0604020202020204"/>
            </a:rPr>
            <a:t>Business problem</a:t>
          </a:r>
          <a:endParaRPr lang="en-US" sz="2400" kern="1200"/>
        </a:p>
      </dsp:txBody>
      <dsp:txXfrm>
        <a:off x="3476997" y="1990169"/>
        <a:ext cx="2475000" cy="720000"/>
      </dsp:txXfrm>
    </dsp:sp>
    <dsp:sp modelId="{6430A983-5A71-4AA6-A680-7512895D300C}">
      <dsp:nvSpPr>
        <dsp:cNvPr id="0" name=""/>
        <dsp:cNvSpPr/>
      </dsp:nvSpPr>
      <dsp:spPr>
        <a:xfrm>
          <a:off x="6867747" y="10169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334E7-33AA-4C48-B137-E331D6B54199}">
      <dsp:nvSpPr>
        <dsp:cNvPr id="0" name=""/>
        <dsp:cNvSpPr/>
      </dsp:nvSpPr>
      <dsp:spPr>
        <a:xfrm>
          <a:off x="7189497" y="331919"/>
          <a:ext cx="866250" cy="866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46E7A-E4D6-4FE6-91E8-7F70FCE75103}">
      <dsp:nvSpPr>
        <dsp:cNvPr id="0" name=""/>
        <dsp:cNvSpPr/>
      </dsp:nvSpPr>
      <dsp:spPr>
        <a:xfrm>
          <a:off x="6385122" y="1990169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Data-Driven </a:t>
          </a:r>
          <a:r>
            <a:rPr lang="en-US" sz="2400" kern="1200">
              <a:latin typeface="Arial" panose="020B0604020202020204"/>
            </a:rPr>
            <a:t>Analysis</a:t>
          </a:r>
          <a:endParaRPr lang="en-US" sz="2400" kern="1200"/>
        </a:p>
      </dsp:txBody>
      <dsp:txXfrm>
        <a:off x="6385122" y="1990169"/>
        <a:ext cx="247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59341-8EBF-F94E-8B3B-CFA27ED168CA}">
      <dsp:nvSpPr>
        <dsp:cNvPr id="0" name=""/>
        <dsp:cNvSpPr/>
      </dsp:nvSpPr>
      <dsp:spPr>
        <a:xfrm>
          <a:off x="1315800" y="1258857"/>
          <a:ext cx="3943826" cy="2078158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622,489</a:t>
          </a:r>
          <a:r>
            <a:rPr lang="zh-CN" altLang="en-US" sz="2000" kern="1200"/>
            <a:t> </a:t>
          </a:r>
          <a:r>
            <a:rPr lang="en-US" sz="2000" kern="1200"/>
            <a:t>Rows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21</a:t>
          </a:r>
          <a:r>
            <a:rPr lang="zh-CN" altLang="en-US" sz="2000" kern="1200"/>
            <a:t> </a:t>
          </a:r>
          <a:r>
            <a:rPr lang="en-US" sz="2000" kern="1200"/>
            <a:t>Variables</a:t>
          </a:r>
        </a:p>
      </dsp:txBody>
      <dsp:txXfrm>
        <a:off x="2301757" y="1570581"/>
        <a:ext cx="2230515" cy="1454710"/>
      </dsp:txXfrm>
    </dsp:sp>
    <dsp:sp modelId="{95198AF9-AE19-774C-97E2-686B10D975BB}">
      <dsp:nvSpPr>
        <dsp:cNvPr id="0" name=""/>
        <dsp:cNvSpPr/>
      </dsp:nvSpPr>
      <dsp:spPr>
        <a:xfrm>
          <a:off x="0" y="1132915"/>
          <a:ext cx="2215423" cy="221542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Original Dataset</a:t>
          </a:r>
        </a:p>
      </dsp:txBody>
      <dsp:txXfrm>
        <a:off x="324441" y="1457356"/>
        <a:ext cx="1566541" cy="1566541"/>
      </dsp:txXfrm>
    </dsp:sp>
    <dsp:sp modelId="{92D720E9-9CAD-6244-999A-B3946AB6170E}">
      <dsp:nvSpPr>
        <dsp:cNvPr id="0" name=""/>
        <dsp:cNvSpPr/>
      </dsp:nvSpPr>
      <dsp:spPr>
        <a:xfrm>
          <a:off x="6214017" y="1186617"/>
          <a:ext cx="3684929" cy="2249603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8,146 Rows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27</a:t>
          </a:r>
          <a:r>
            <a:rPr lang="zh-CN" altLang="en-US" sz="2000" kern="1200"/>
            <a:t> </a:t>
          </a:r>
          <a:r>
            <a:rPr lang="en-US" sz="2000" kern="1200"/>
            <a:t>Variables</a:t>
          </a:r>
        </a:p>
      </dsp:txBody>
      <dsp:txXfrm>
        <a:off x="7135250" y="1524057"/>
        <a:ext cx="1976336" cy="1574723"/>
      </dsp:txXfrm>
    </dsp:sp>
    <dsp:sp modelId="{7AA63FCA-BF1F-8247-99C2-B4E3B73CBA01}">
      <dsp:nvSpPr>
        <dsp:cNvPr id="0" name=""/>
        <dsp:cNvSpPr/>
      </dsp:nvSpPr>
      <dsp:spPr>
        <a:xfrm>
          <a:off x="4826205" y="1258848"/>
          <a:ext cx="2127663" cy="21276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Sample</a:t>
          </a:r>
          <a:r>
            <a:rPr lang="zh-CN" altLang="en-US" sz="3100" kern="1200"/>
            <a:t> </a:t>
          </a:r>
          <a:r>
            <a:rPr lang="en-US" altLang="zh-CN" sz="3100" kern="1200"/>
            <a:t>Dataset</a:t>
          </a:r>
          <a:endParaRPr lang="en-US" sz="3100" kern="1200"/>
        </a:p>
      </dsp:txBody>
      <dsp:txXfrm>
        <a:off x="5137794" y="1570437"/>
        <a:ext cx="1504485" cy="1504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6F1F-DAE6-A34C-A496-3AB7469C7C5B}">
      <dsp:nvSpPr>
        <dsp:cNvPr id="0" name=""/>
        <dsp:cNvSpPr/>
      </dsp:nvSpPr>
      <dsp:spPr>
        <a:xfrm>
          <a:off x="49489" y="1342320"/>
          <a:ext cx="737011" cy="663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Raw Sample Data</a:t>
          </a:r>
        </a:p>
      </dsp:txBody>
      <dsp:txXfrm>
        <a:off x="49489" y="1342320"/>
        <a:ext cx="737011" cy="663974"/>
      </dsp:txXfrm>
    </dsp:sp>
    <dsp:sp modelId="{A855D71A-1203-5949-8634-E4BD590F9A4F}">
      <dsp:nvSpPr>
        <dsp:cNvPr id="0" name=""/>
        <dsp:cNvSpPr/>
      </dsp:nvSpPr>
      <dsp:spPr>
        <a:xfrm>
          <a:off x="48651" y="1478999"/>
          <a:ext cx="58625" cy="5862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653226-6386-CF4E-B385-ED7688AEDD5E}">
      <dsp:nvSpPr>
        <dsp:cNvPr id="0" name=""/>
        <dsp:cNvSpPr/>
      </dsp:nvSpPr>
      <dsp:spPr>
        <a:xfrm>
          <a:off x="89689" y="1396923"/>
          <a:ext cx="58625" cy="5862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2720"/>
                <a:satOff val="795"/>
                <a:lumOff val="1374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22720"/>
                <a:satOff val="795"/>
                <a:lumOff val="137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88F5CD-5F39-6B4E-BC2D-39E2F9ED8A13}">
      <dsp:nvSpPr>
        <dsp:cNvPr id="0" name=""/>
        <dsp:cNvSpPr/>
      </dsp:nvSpPr>
      <dsp:spPr>
        <a:xfrm>
          <a:off x="85310" y="1333327"/>
          <a:ext cx="92126" cy="9212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45441"/>
                <a:satOff val="1590"/>
                <a:lumOff val="2748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45441"/>
                <a:satOff val="1590"/>
                <a:lumOff val="274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639ACB-8319-4440-8441-A38C6C2BFD3A}">
      <dsp:nvSpPr>
        <dsp:cNvPr id="0" name=""/>
        <dsp:cNvSpPr/>
      </dsp:nvSpPr>
      <dsp:spPr>
        <a:xfrm>
          <a:off x="270257" y="1323054"/>
          <a:ext cx="58625" cy="5862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68161"/>
                <a:satOff val="2385"/>
                <a:lumOff val="4123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68161"/>
                <a:satOff val="2385"/>
                <a:lumOff val="412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A45D51-BD8F-9B43-8623-DA884CA1A559}">
      <dsp:nvSpPr>
        <dsp:cNvPr id="0" name=""/>
        <dsp:cNvSpPr/>
      </dsp:nvSpPr>
      <dsp:spPr>
        <a:xfrm>
          <a:off x="376956" y="1290224"/>
          <a:ext cx="58625" cy="5862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90882"/>
                <a:satOff val="3180"/>
                <a:lumOff val="5497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90882"/>
                <a:satOff val="3180"/>
                <a:lumOff val="5497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94CC7E3-343D-9546-91AB-53C104FC6676}">
      <dsp:nvSpPr>
        <dsp:cNvPr id="0" name=""/>
        <dsp:cNvSpPr/>
      </dsp:nvSpPr>
      <dsp:spPr>
        <a:xfrm>
          <a:off x="508278" y="1347677"/>
          <a:ext cx="58625" cy="5862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13602"/>
                <a:satOff val="3976"/>
                <a:lumOff val="6871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113602"/>
                <a:satOff val="3976"/>
                <a:lumOff val="6871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19E3F2-A007-D646-AE78-B5D24D06135F}">
      <dsp:nvSpPr>
        <dsp:cNvPr id="0" name=""/>
        <dsp:cNvSpPr/>
      </dsp:nvSpPr>
      <dsp:spPr>
        <a:xfrm>
          <a:off x="590355" y="1388715"/>
          <a:ext cx="92126" cy="9212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36323"/>
                <a:satOff val="4771"/>
                <a:lumOff val="8245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136323"/>
                <a:satOff val="4771"/>
                <a:lumOff val="8245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36A054-D139-DF46-9B0F-FB0F6ED977F4}">
      <dsp:nvSpPr>
        <dsp:cNvPr id="0" name=""/>
        <dsp:cNvSpPr/>
      </dsp:nvSpPr>
      <dsp:spPr>
        <a:xfrm>
          <a:off x="705261" y="1478999"/>
          <a:ext cx="58625" cy="5862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59043"/>
                <a:satOff val="5566"/>
                <a:lumOff val="962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159043"/>
                <a:satOff val="5566"/>
                <a:lumOff val="962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84539C-FE9D-934F-852D-71A19C1771A5}">
      <dsp:nvSpPr>
        <dsp:cNvPr id="0" name=""/>
        <dsp:cNvSpPr/>
      </dsp:nvSpPr>
      <dsp:spPr>
        <a:xfrm>
          <a:off x="754507" y="1569283"/>
          <a:ext cx="58625" cy="5862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81764"/>
                <a:satOff val="6361"/>
                <a:lumOff val="10994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181764"/>
                <a:satOff val="6361"/>
                <a:lumOff val="1099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2C7683-0321-F14E-B0A8-A8E6BA022933}">
      <dsp:nvSpPr>
        <dsp:cNvPr id="0" name=""/>
        <dsp:cNvSpPr/>
      </dsp:nvSpPr>
      <dsp:spPr>
        <a:xfrm>
          <a:off x="155582" y="1137311"/>
          <a:ext cx="150752" cy="15075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04484"/>
                <a:satOff val="7156"/>
                <a:lumOff val="12368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204484"/>
                <a:satOff val="7156"/>
                <a:lumOff val="1236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EE212CF-41E1-3B47-A157-0E68A4826548}">
      <dsp:nvSpPr>
        <dsp:cNvPr id="0" name=""/>
        <dsp:cNvSpPr/>
      </dsp:nvSpPr>
      <dsp:spPr>
        <a:xfrm>
          <a:off x="7613" y="1708813"/>
          <a:ext cx="58625" cy="5862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27204"/>
                <a:satOff val="7951"/>
                <a:lumOff val="13742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227204"/>
                <a:satOff val="7951"/>
                <a:lumOff val="1374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123093-4009-7944-9364-1A093E751107}">
      <dsp:nvSpPr>
        <dsp:cNvPr id="0" name=""/>
        <dsp:cNvSpPr/>
      </dsp:nvSpPr>
      <dsp:spPr>
        <a:xfrm>
          <a:off x="111117" y="1847791"/>
          <a:ext cx="92126" cy="9212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49925"/>
                <a:satOff val="8746"/>
                <a:lumOff val="15116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249925"/>
                <a:satOff val="8746"/>
                <a:lumOff val="1511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01F86A-D9D9-5C41-A1A3-C5EF697BF143}">
      <dsp:nvSpPr>
        <dsp:cNvPr id="0" name=""/>
        <dsp:cNvSpPr/>
      </dsp:nvSpPr>
      <dsp:spPr>
        <a:xfrm>
          <a:off x="166194" y="2001123"/>
          <a:ext cx="134002" cy="13400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72645"/>
                <a:satOff val="9541"/>
                <a:lumOff val="16491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272645"/>
                <a:satOff val="9541"/>
                <a:lumOff val="16491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790005-01C2-1E47-8F6B-1D612F3DC7BA}">
      <dsp:nvSpPr>
        <dsp:cNvPr id="0" name=""/>
        <dsp:cNvSpPr/>
      </dsp:nvSpPr>
      <dsp:spPr>
        <a:xfrm>
          <a:off x="352333" y="1955041"/>
          <a:ext cx="58625" cy="5862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95366"/>
                <a:satOff val="10336"/>
                <a:lumOff val="17865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295366"/>
                <a:satOff val="10336"/>
                <a:lumOff val="17865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4BAB150-8EC8-4749-B8B9-6CAF4F00FA70}">
      <dsp:nvSpPr>
        <dsp:cNvPr id="0" name=""/>
        <dsp:cNvSpPr/>
      </dsp:nvSpPr>
      <dsp:spPr>
        <a:xfrm>
          <a:off x="385164" y="2011116"/>
          <a:ext cx="92126" cy="9212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18086"/>
                <a:satOff val="11132"/>
                <a:lumOff val="19239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318086"/>
                <a:satOff val="11132"/>
                <a:lumOff val="19239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3D595E-F1FE-B844-A34B-D34915A260C7}">
      <dsp:nvSpPr>
        <dsp:cNvPr id="0" name=""/>
        <dsp:cNvSpPr/>
      </dsp:nvSpPr>
      <dsp:spPr>
        <a:xfrm>
          <a:off x="467240" y="1963249"/>
          <a:ext cx="58625" cy="5862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40807"/>
                <a:satOff val="11927"/>
                <a:lumOff val="20613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340807"/>
                <a:satOff val="11927"/>
                <a:lumOff val="2061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BE27F4-151F-9740-89B9-43D81E1ADE64}">
      <dsp:nvSpPr>
        <dsp:cNvPr id="0" name=""/>
        <dsp:cNvSpPr/>
      </dsp:nvSpPr>
      <dsp:spPr>
        <a:xfrm>
          <a:off x="541109" y="1918739"/>
          <a:ext cx="134002" cy="13400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63527"/>
                <a:satOff val="12722"/>
                <a:lumOff val="21988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363527"/>
                <a:satOff val="12722"/>
                <a:lumOff val="2198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27869-1F3A-D24F-9744-D328484245EA}">
      <dsp:nvSpPr>
        <dsp:cNvPr id="0" name=""/>
        <dsp:cNvSpPr/>
      </dsp:nvSpPr>
      <dsp:spPr>
        <a:xfrm>
          <a:off x="721677" y="1799097"/>
          <a:ext cx="92126" cy="9212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86247"/>
                <a:satOff val="13517"/>
                <a:lumOff val="23362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386247"/>
                <a:satOff val="13517"/>
                <a:lumOff val="2336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FA4333-54BD-D04F-A76B-B4479E484327}">
      <dsp:nvSpPr>
        <dsp:cNvPr id="0" name=""/>
        <dsp:cNvSpPr/>
      </dsp:nvSpPr>
      <dsp:spPr>
        <a:xfrm>
          <a:off x="813803" y="1413202"/>
          <a:ext cx="270562" cy="51653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2E97A0-9CC2-6347-8AE5-8BC246606034}">
      <dsp:nvSpPr>
        <dsp:cNvPr id="0" name=""/>
        <dsp:cNvSpPr/>
      </dsp:nvSpPr>
      <dsp:spPr>
        <a:xfrm>
          <a:off x="1084365" y="1413453"/>
          <a:ext cx="737896" cy="51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Missing Value</a:t>
          </a:r>
        </a:p>
      </dsp:txBody>
      <dsp:txXfrm>
        <a:off x="1084365" y="1413453"/>
        <a:ext cx="737896" cy="516527"/>
      </dsp:txXfrm>
    </dsp:sp>
    <dsp:sp modelId="{A089756E-C806-E94F-8F99-32C2B3E83907}">
      <dsp:nvSpPr>
        <dsp:cNvPr id="0" name=""/>
        <dsp:cNvSpPr/>
      </dsp:nvSpPr>
      <dsp:spPr>
        <a:xfrm>
          <a:off x="1787968" y="1413202"/>
          <a:ext cx="270562" cy="51653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58430"/>
                <a:satOff val="798"/>
                <a:lumOff val="3104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58430"/>
                <a:satOff val="798"/>
                <a:lumOff val="310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F17969-8F19-5449-87B5-E901B98284FD}">
      <dsp:nvSpPr>
        <dsp:cNvPr id="0" name=""/>
        <dsp:cNvSpPr/>
      </dsp:nvSpPr>
      <dsp:spPr>
        <a:xfrm>
          <a:off x="2092824" y="1413453"/>
          <a:ext cx="944648" cy="51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Binarization</a:t>
          </a:r>
        </a:p>
      </dsp:txBody>
      <dsp:txXfrm>
        <a:off x="2092824" y="1413453"/>
        <a:ext cx="944648" cy="516527"/>
      </dsp:txXfrm>
    </dsp:sp>
    <dsp:sp modelId="{10CDA741-8584-9E4A-809C-222E916203EE}">
      <dsp:nvSpPr>
        <dsp:cNvPr id="0" name=""/>
        <dsp:cNvSpPr/>
      </dsp:nvSpPr>
      <dsp:spPr>
        <a:xfrm>
          <a:off x="2960119" y="1413202"/>
          <a:ext cx="270562" cy="51653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116859"/>
                <a:satOff val="1596"/>
                <a:lumOff val="6207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116859"/>
                <a:satOff val="1596"/>
                <a:lumOff val="6207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FDB7C2-54F0-C245-89E5-33E42D05631B}">
      <dsp:nvSpPr>
        <dsp:cNvPr id="0" name=""/>
        <dsp:cNvSpPr/>
      </dsp:nvSpPr>
      <dsp:spPr>
        <a:xfrm>
          <a:off x="3308034" y="1413453"/>
          <a:ext cx="1107383" cy="51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Normalization</a:t>
          </a:r>
        </a:p>
      </dsp:txBody>
      <dsp:txXfrm>
        <a:off x="3308034" y="1413453"/>
        <a:ext cx="1107383" cy="516527"/>
      </dsp:txXfrm>
    </dsp:sp>
    <dsp:sp modelId="{B2C6B22D-1B3B-9C4F-95C8-8D289A723840}">
      <dsp:nvSpPr>
        <dsp:cNvPr id="0" name=""/>
        <dsp:cNvSpPr/>
      </dsp:nvSpPr>
      <dsp:spPr>
        <a:xfrm>
          <a:off x="4346831" y="1413202"/>
          <a:ext cx="270562" cy="51653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175289"/>
                <a:satOff val="2394"/>
                <a:lumOff val="9311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175289"/>
                <a:satOff val="2394"/>
                <a:lumOff val="9311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F0E340-F2CE-FB4A-8AC0-7305C798C457}">
      <dsp:nvSpPr>
        <dsp:cNvPr id="0" name=""/>
        <dsp:cNvSpPr/>
      </dsp:nvSpPr>
      <dsp:spPr>
        <a:xfrm>
          <a:off x="4685980" y="1413453"/>
          <a:ext cx="737896" cy="51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ea typeface="华文楷体"/>
              <a:cs typeface="Arial"/>
            </a:rPr>
            <a:t>Sparse Variables</a:t>
          </a:r>
          <a:endParaRPr lang="en-US" sz="1300" kern="1200"/>
        </a:p>
      </dsp:txBody>
      <dsp:txXfrm>
        <a:off x="4685980" y="1413453"/>
        <a:ext cx="737896" cy="516527"/>
      </dsp:txXfrm>
    </dsp:sp>
    <dsp:sp modelId="{F470EA5E-E503-274B-BBE9-86F1E8C0968F}">
      <dsp:nvSpPr>
        <dsp:cNvPr id="0" name=""/>
        <dsp:cNvSpPr/>
      </dsp:nvSpPr>
      <dsp:spPr>
        <a:xfrm>
          <a:off x="5423877" y="1413202"/>
          <a:ext cx="270562" cy="51653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233718"/>
                <a:satOff val="3193"/>
                <a:lumOff val="12415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233718"/>
                <a:satOff val="3193"/>
                <a:lumOff val="12415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741FD3-3DDF-3646-8786-2677DA12064F}">
      <dsp:nvSpPr>
        <dsp:cNvPr id="0" name=""/>
        <dsp:cNvSpPr/>
      </dsp:nvSpPr>
      <dsp:spPr>
        <a:xfrm>
          <a:off x="5694439" y="1413453"/>
          <a:ext cx="737896" cy="51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Outliers</a:t>
          </a:r>
        </a:p>
      </dsp:txBody>
      <dsp:txXfrm>
        <a:off x="5694439" y="1413453"/>
        <a:ext cx="737896" cy="516527"/>
      </dsp:txXfrm>
    </dsp:sp>
    <dsp:sp modelId="{84D4011D-ACD1-BC44-915A-E5A84A3DF215}">
      <dsp:nvSpPr>
        <dsp:cNvPr id="0" name=""/>
        <dsp:cNvSpPr/>
      </dsp:nvSpPr>
      <dsp:spPr>
        <a:xfrm>
          <a:off x="6432336" y="1413202"/>
          <a:ext cx="270562" cy="51653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292148"/>
                <a:satOff val="3991"/>
                <a:lumOff val="15519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292148"/>
                <a:satOff val="3991"/>
                <a:lumOff val="15519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CB54CE-3F97-CD49-8771-7C9ED98DB0E6}">
      <dsp:nvSpPr>
        <dsp:cNvPr id="0" name=""/>
        <dsp:cNvSpPr/>
      </dsp:nvSpPr>
      <dsp:spPr>
        <a:xfrm>
          <a:off x="6702898" y="1413453"/>
          <a:ext cx="737896" cy="51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splitting</a:t>
          </a:r>
        </a:p>
      </dsp:txBody>
      <dsp:txXfrm>
        <a:off x="6702898" y="1413453"/>
        <a:ext cx="737896" cy="516527"/>
      </dsp:txXfrm>
    </dsp:sp>
    <dsp:sp modelId="{D2C619B3-D910-2F4C-8A7D-7D4F366384F2}">
      <dsp:nvSpPr>
        <dsp:cNvPr id="0" name=""/>
        <dsp:cNvSpPr/>
      </dsp:nvSpPr>
      <dsp:spPr>
        <a:xfrm>
          <a:off x="7571988" y="1396574"/>
          <a:ext cx="270562" cy="51653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350578"/>
                <a:satOff val="4789"/>
                <a:lumOff val="18622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350578"/>
                <a:satOff val="4789"/>
                <a:lumOff val="1862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BDF93C-C760-F747-840E-A15E08C0B7F2}">
      <dsp:nvSpPr>
        <dsp:cNvPr id="0" name=""/>
        <dsp:cNvSpPr/>
      </dsp:nvSpPr>
      <dsp:spPr>
        <a:xfrm>
          <a:off x="7711357" y="1413453"/>
          <a:ext cx="1131941" cy="51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Class Rescaling</a:t>
          </a:r>
        </a:p>
      </dsp:txBody>
      <dsp:txXfrm>
        <a:off x="7711357" y="1413453"/>
        <a:ext cx="1131941" cy="516527"/>
      </dsp:txXfrm>
    </dsp:sp>
    <dsp:sp modelId="{814D8FED-114D-4149-A817-946ED5131ABD}">
      <dsp:nvSpPr>
        <dsp:cNvPr id="0" name=""/>
        <dsp:cNvSpPr/>
      </dsp:nvSpPr>
      <dsp:spPr>
        <a:xfrm>
          <a:off x="8757522" y="1413202"/>
          <a:ext cx="270562" cy="51653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409007"/>
                <a:satOff val="5587"/>
                <a:lumOff val="21726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409007"/>
                <a:satOff val="5587"/>
                <a:lumOff val="2172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69D8AF-C504-8043-8ED0-5BDE3BB9FCC4}">
      <dsp:nvSpPr>
        <dsp:cNvPr id="0" name=""/>
        <dsp:cNvSpPr/>
      </dsp:nvSpPr>
      <dsp:spPr>
        <a:xfrm>
          <a:off x="9121474" y="1172258"/>
          <a:ext cx="1069823" cy="1069823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408968"/>
                <a:satOff val="14312"/>
                <a:lumOff val="24736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408968"/>
                <a:satOff val="14312"/>
                <a:lumOff val="2473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Analysis</a:t>
          </a:r>
        </a:p>
      </dsp:txBody>
      <dsp:txXfrm>
        <a:off x="9278146" y="1328930"/>
        <a:ext cx="756479" cy="7564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6F1F-DAE6-A34C-A496-3AB7469C7C5B}">
      <dsp:nvSpPr>
        <dsp:cNvPr id="0" name=""/>
        <dsp:cNvSpPr/>
      </dsp:nvSpPr>
      <dsp:spPr>
        <a:xfrm>
          <a:off x="49495" y="1495448"/>
          <a:ext cx="670753" cy="604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Raw Sample Data</a:t>
          </a:r>
        </a:p>
      </dsp:txBody>
      <dsp:txXfrm>
        <a:off x="49495" y="1495448"/>
        <a:ext cx="670753" cy="604282"/>
      </dsp:txXfrm>
    </dsp:sp>
    <dsp:sp modelId="{A855D71A-1203-5949-8634-E4BD590F9A4F}">
      <dsp:nvSpPr>
        <dsp:cNvPr id="0" name=""/>
        <dsp:cNvSpPr/>
      </dsp:nvSpPr>
      <dsp:spPr>
        <a:xfrm>
          <a:off x="48733" y="1619840"/>
          <a:ext cx="53355" cy="533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653226-6386-CF4E-B385-ED7688AEDD5E}">
      <dsp:nvSpPr>
        <dsp:cNvPr id="0" name=""/>
        <dsp:cNvSpPr/>
      </dsp:nvSpPr>
      <dsp:spPr>
        <a:xfrm>
          <a:off x="86081" y="1545143"/>
          <a:ext cx="53355" cy="533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2720"/>
                <a:satOff val="795"/>
                <a:lumOff val="1374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22720"/>
                <a:satOff val="795"/>
                <a:lumOff val="137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88F5CD-5F39-6B4E-BC2D-39E2F9ED8A13}">
      <dsp:nvSpPr>
        <dsp:cNvPr id="0" name=""/>
        <dsp:cNvSpPr/>
      </dsp:nvSpPr>
      <dsp:spPr>
        <a:xfrm>
          <a:off x="107141" y="1457215"/>
          <a:ext cx="83844" cy="83844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45441"/>
                <a:satOff val="1590"/>
                <a:lumOff val="2748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45441"/>
                <a:satOff val="1590"/>
                <a:lumOff val="274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639ACB-8319-4440-8441-A38C6C2BFD3A}">
      <dsp:nvSpPr>
        <dsp:cNvPr id="0" name=""/>
        <dsp:cNvSpPr/>
      </dsp:nvSpPr>
      <dsp:spPr>
        <a:xfrm>
          <a:off x="250416" y="1477915"/>
          <a:ext cx="53355" cy="533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68161"/>
                <a:satOff val="2385"/>
                <a:lumOff val="4123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68161"/>
                <a:satOff val="2385"/>
                <a:lumOff val="412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A45D51-BD8F-9B43-8623-DA884CA1A559}">
      <dsp:nvSpPr>
        <dsp:cNvPr id="0" name=""/>
        <dsp:cNvSpPr/>
      </dsp:nvSpPr>
      <dsp:spPr>
        <a:xfrm>
          <a:off x="347523" y="1448036"/>
          <a:ext cx="53355" cy="533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90882"/>
                <a:satOff val="3180"/>
                <a:lumOff val="5497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90882"/>
                <a:satOff val="3180"/>
                <a:lumOff val="5497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94CC7E3-343D-9546-91AB-53C104FC6676}">
      <dsp:nvSpPr>
        <dsp:cNvPr id="0" name=""/>
        <dsp:cNvSpPr/>
      </dsp:nvSpPr>
      <dsp:spPr>
        <a:xfrm>
          <a:off x="467039" y="1500324"/>
          <a:ext cx="53355" cy="533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13602"/>
                <a:satOff val="3976"/>
                <a:lumOff val="6871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113602"/>
                <a:satOff val="3976"/>
                <a:lumOff val="6871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19E3F2-A007-D646-AE78-B5D24D06135F}">
      <dsp:nvSpPr>
        <dsp:cNvPr id="0" name=""/>
        <dsp:cNvSpPr/>
      </dsp:nvSpPr>
      <dsp:spPr>
        <a:xfrm>
          <a:off x="541736" y="1537673"/>
          <a:ext cx="83844" cy="83844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36323"/>
                <a:satOff val="4771"/>
                <a:lumOff val="8245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136323"/>
                <a:satOff val="4771"/>
                <a:lumOff val="8245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36A054-D139-DF46-9B0F-FB0F6ED977F4}">
      <dsp:nvSpPr>
        <dsp:cNvPr id="0" name=""/>
        <dsp:cNvSpPr/>
      </dsp:nvSpPr>
      <dsp:spPr>
        <a:xfrm>
          <a:off x="646313" y="1619840"/>
          <a:ext cx="53355" cy="533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59043"/>
                <a:satOff val="5566"/>
                <a:lumOff val="962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159043"/>
                <a:satOff val="5566"/>
                <a:lumOff val="962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84539C-FE9D-934F-852D-71A19C1771A5}">
      <dsp:nvSpPr>
        <dsp:cNvPr id="0" name=""/>
        <dsp:cNvSpPr/>
      </dsp:nvSpPr>
      <dsp:spPr>
        <a:xfrm>
          <a:off x="691131" y="1702007"/>
          <a:ext cx="53355" cy="533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81764"/>
                <a:satOff val="6361"/>
                <a:lumOff val="10994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181764"/>
                <a:satOff val="6361"/>
                <a:lumOff val="1099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2C7683-0321-F14E-B0A8-A8E6BA022933}">
      <dsp:nvSpPr>
        <dsp:cNvPr id="0" name=""/>
        <dsp:cNvSpPr/>
      </dsp:nvSpPr>
      <dsp:spPr>
        <a:xfrm>
          <a:off x="146050" y="1308870"/>
          <a:ext cx="137199" cy="13719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04484"/>
                <a:satOff val="7156"/>
                <a:lumOff val="12368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204484"/>
                <a:satOff val="7156"/>
                <a:lumOff val="1236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EE212CF-41E1-3B47-A157-0E68A4826548}">
      <dsp:nvSpPr>
        <dsp:cNvPr id="0" name=""/>
        <dsp:cNvSpPr/>
      </dsp:nvSpPr>
      <dsp:spPr>
        <a:xfrm>
          <a:off x="11384" y="1828993"/>
          <a:ext cx="53355" cy="533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27204"/>
                <a:satOff val="7951"/>
                <a:lumOff val="13742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227204"/>
                <a:satOff val="7951"/>
                <a:lumOff val="1374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123093-4009-7944-9364-1A093E751107}">
      <dsp:nvSpPr>
        <dsp:cNvPr id="0" name=""/>
        <dsp:cNvSpPr/>
      </dsp:nvSpPr>
      <dsp:spPr>
        <a:xfrm>
          <a:off x="105582" y="1955477"/>
          <a:ext cx="83844" cy="83844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49925"/>
                <a:satOff val="8746"/>
                <a:lumOff val="15116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249925"/>
                <a:satOff val="8746"/>
                <a:lumOff val="1511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01F86A-D9D9-5C41-A1A3-C5EF697BF143}">
      <dsp:nvSpPr>
        <dsp:cNvPr id="0" name=""/>
        <dsp:cNvSpPr/>
      </dsp:nvSpPr>
      <dsp:spPr>
        <a:xfrm>
          <a:off x="155708" y="2095025"/>
          <a:ext cx="121955" cy="1219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72645"/>
                <a:satOff val="9541"/>
                <a:lumOff val="16491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272645"/>
                <a:satOff val="9541"/>
                <a:lumOff val="16491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790005-01C2-1E47-8F6B-1D612F3DC7BA}">
      <dsp:nvSpPr>
        <dsp:cNvPr id="0" name=""/>
        <dsp:cNvSpPr/>
      </dsp:nvSpPr>
      <dsp:spPr>
        <a:xfrm>
          <a:off x="325114" y="2053086"/>
          <a:ext cx="53355" cy="533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95366"/>
                <a:satOff val="10336"/>
                <a:lumOff val="17865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295366"/>
                <a:satOff val="10336"/>
                <a:lumOff val="17865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4BAB150-8EC8-4749-B8B9-6CAF4F00FA70}">
      <dsp:nvSpPr>
        <dsp:cNvPr id="0" name=""/>
        <dsp:cNvSpPr/>
      </dsp:nvSpPr>
      <dsp:spPr>
        <a:xfrm>
          <a:off x="354993" y="2104119"/>
          <a:ext cx="83844" cy="83844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18086"/>
                <a:satOff val="11132"/>
                <a:lumOff val="19239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318086"/>
                <a:satOff val="11132"/>
                <a:lumOff val="19239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3D595E-F1FE-B844-A34B-D34915A260C7}">
      <dsp:nvSpPr>
        <dsp:cNvPr id="0" name=""/>
        <dsp:cNvSpPr/>
      </dsp:nvSpPr>
      <dsp:spPr>
        <a:xfrm>
          <a:off x="429690" y="2060555"/>
          <a:ext cx="53355" cy="533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40807"/>
                <a:satOff val="11927"/>
                <a:lumOff val="20613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340807"/>
                <a:satOff val="11927"/>
                <a:lumOff val="2061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BE27F4-151F-9740-89B9-43D81E1ADE64}">
      <dsp:nvSpPr>
        <dsp:cNvPr id="0" name=""/>
        <dsp:cNvSpPr/>
      </dsp:nvSpPr>
      <dsp:spPr>
        <a:xfrm>
          <a:off x="496918" y="2020047"/>
          <a:ext cx="121955" cy="1219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63527"/>
                <a:satOff val="12722"/>
                <a:lumOff val="21988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363527"/>
                <a:satOff val="12722"/>
                <a:lumOff val="2198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27869-1F3A-D24F-9744-D328484245EA}">
      <dsp:nvSpPr>
        <dsp:cNvPr id="0" name=""/>
        <dsp:cNvSpPr/>
      </dsp:nvSpPr>
      <dsp:spPr>
        <a:xfrm>
          <a:off x="661252" y="1911160"/>
          <a:ext cx="83844" cy="83844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86247"/>
                <a:satOff val="13517"/>
                <a:lumOff val="23362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386247"/>
                <a:satOff val="13517"/>
                <a:lumOff val="2336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FA4333-54BD-D04F-A76B-B4479E484327}">
      <dsp:nvSpPr>
        <dsp:cNvPr id="0" name=""/>
        <dsp:cNvSpPr/>
      </dsp:nvSpPr>
      <dsp:spPr>
        <a:xfrm>
          <a:off x="745096" y="1559958"/>
          <a:ext cx="246238" cy="47009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49BDC0A-87A9-46B4-9F8F-289FA336B676}">
      <dsp:nvSpPr>
        <dsp:cNvPr id="0" name=""/>
        <dsp:cNvSpPr/>
      </dsp:nvSpPr>
      <dsp:spPr>
        <a:xfrm>
          <a:off x="991335" y="1479598"/>
          <a:ext cx="782023" cy="631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Duplicate Values</a:t>
          </a:r>
        </a:p>
      </dsp:txBody>
      <dsp:txXfrm>
        <a:off x="991335" y="1479598"/>
        <a:ext cx="782023" cy="631266"/>
      </dsp:txXfrm>
    </dsp:sp>
    <dsp:sp modelId="{85CED468-7D08-4E40-B669-74D89D9FAD52}">
      <dsp:nvSpPr>
        <dsp:cNvPr id="0" name=""/>
        <dsp:cNvSpPr/>
      </dsp:nvSpPr>
      <dsp:spPr>
        <a:xfrm>
          <a:off x="1739570" y="1559958"/>
          <a:ext cx="246238" cy="47009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51126"/>
                <a:satOff val="698"/>
                <a:lumOff val="2716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51126"/>
                <a:satOff val="698"/>
                <a:lumOff val="271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2E97A0-9CC2-6347-8AE5-8BC246606034}">
      <dsp:nvSpPr>
        <dsp:cNvPr id="0" name=""/>
        <dsp:cNvSpPr/>
      </dsp:nvSpPr>
      <dsp:spPr>
        <a:xfrm>
          <a:off x="2019597" y="1560186"/>
          <a:ext cx="671559" cy="470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Missing Value</a:t>
          </a:r>
        </a:p>
      </dsp:txBody>
      <dsp:txXfrm>
        <a:off x="2019597" y="1560186"/>
        <a:ext cx="671559" cy="470091"/>
      </dsp:txXfrm>
    </dsp:sp>
    <dsp:sp modelId="{A089756E-C806-E94F-8F99-32C2B3E83907}">
      <dsp:nvSpPr>
        <dsp:cNvPr id="0" name=""/>
        <dsp:cNvSpPr/>
      </dsp:nvSpPr>
      <dsp:spPr>
        <a:xfrm>
          <a:off x="2659945" y="1559958"/>
          <a:ext cx="246238" cy="47009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102252"/>
                <a:satOff val="1397"/>
                <a:lumOff val="5432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102252"/>
                <a:satOff val="1397"/>
                <a:lumOff val="543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6082AE-D3CF-4584-937C-97E6A1048351}">
      <dsp:nvSpPr>
        <dsp:cNvPr id="0" name=""/>
        <dsp:cNvSpPr/>
      </dsp:nvSpPr>
      <dsp:spPr>
        <a:xfrm>
          <a:off x="2937394" y="1560186"/>
          <a:ext cx="671559" cy="470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Variable Selection</a:t>
          </a:r>
        </a:p>
      </dsp:txBody>
      <dsp:txXfrm>
        <a:off x="2937394" y="1560186"/>
        <a:ext cx="671559" cy="470091"/>
      </dsp:txXfrm>
    </dsp:sp>
    <dsp:sp modelId="{371C40B4-6FD2-4907-99CD-1B966379D1AD}">
      <dsp:nvSpPr>
        <dsp:cNvPr id="0" name=""/>
        <dsp:cNvSpPr/>
      </dsp:nvSpPr>
      <dsp:spPr>
        <a:xfrm>
          <a:off x="3608953" y="1559958"/>
          <a:ext cx="246238" cy="47009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153378"/>
                <a:satOff val="2095"/>
                <a:lumOff val="8147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153378"/>
                <a:satOff val="2095"/>
                <a:lumOff val="8147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F17969-8F19-5449-87B5-E901B98284FD}">
      <dsp:nvSpPr>
        <dsp:cNvPr id="0" name=""/>
        <dsp:cNvSpPr/>
      </dsp:nvSpPr>
      <dsp:spPr>
        <a:xfrm>
          <a:off x="3855191" y="1521291"/>
          <a:ext cx="979065" cy="547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Binarization</a:t>
          </a:r>
        </a:p>
      </dsp:txBody>
      <dsp:txXfrm>
        <a:off x="3855191" y="1521291"/>
        <a:ext cx="979065" cy="547882"/>
      </dsp:txXfrm>
    </dsp:sp>
    <dsp:sp modelId="{10CDA741-8584-9E4A-809C-222E916203EE}">
      <dsp:nvSpPr>
        <dsp:cNvPr id="0" name=""/>
        <dsp:cNvSpPr/>
      </dsp:nvSpPr>
      <dsp:spPr>
        <a:xfrm>
          <a:off x="4763858" y="1559958"/>
          <a:ext cx="246238" cy="47009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204504"/>
                <a:satOff val="2793"/>
                <a:lumOff val="10863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204504"/>
                <a:satOff val="2793"/>
                <a:lumOff val="1086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FDB7C2-54F0-C245-89E5-33E42D05631B}">
      <dsp:nvSpPr>
        <dsp:cNvPr id="0" name=""/>
        <dsp:cNvSpPr/>
      </dsp:nvSpPr>
      <dsp:spPr>
        <a:xfrm>
          <a:off x="5080496" y="1495786"/>
          <a:ext cx="1068665" cy="59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Normalization</a:t>
          </a:r>
        </a:p>
      </dsp:txBody>
      <dsp:txXfrm>
        <a:off x="5080496" y="1495786"/>
        <a:ext cx="1068665" cy="598891"/>
      </dsp:txXfrm>
    </dsp:sp>
    <dsp:sp modelId="{B2C6B22D-1B3B-9C4F-95C8-8D289A723840}">
      <dsp:nvSpPr>
        <dsp:cNvPr id="0" name=""/>
        <dsp:cNvSpPr/>
      </dsp:nvSpPr>
      <dsp:spPr>
        <a:xfrm>
          <a:off x="6086740" y="1559958"/>
          <a:ext cx="246238" cy="47009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255630"/>
                <a:satOff val="3492"/>
                <a:lumOff val="13579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255630"/>
                <a:satOff val="3492"/>
                <a:lumOff val="13579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741FD3-3DDF-3646-8786-2677DA12064F}">
      <dsp:nvSpPr>
        <dsp:cNvPr id="0" name=""/>
        <dsp:cNvSpPr/>
      </dsp:nvSpPr>
      <dsp:spPr>
        <a:xfrm>
          <a:off x="6395399" y="1493868"/>
          <a:ext cx="755725" cy="60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Outliers</a:t>
          </a:r>
        </a:p>
      </dsp:txBody>
      <dsp:txXfrm>
        <a:off x="6395399" y="1493868"/>
        <a:ext cx="755725" cy="602727"/>
      </dsp:txXfrm>
    </dsp:sp>
    <dsp:sp modelId="{84D4011D-ACD1-BC44-915A-E5A84A3DF215}">
      <dsp:nvSpPr>
        <dsp:cNvPr id="0" name=""/>
        <dsp:cNvSpPr/>
      </dsp:nvSpPr>
      <dsp:spPr>
        <a:xfrm>
          <a:off x="7151125" y="1559958"/>
          <a:ext cx="246238" cy="47009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306755"/>
                <a:satOff val="4190"/>
                <a:lumOff val="16295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306755"/>
                <a:satOff val="4190"/>
                <a:lumOff val="16295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CB54CE-3F97-CD49-8771-7C9ED98DB0E6}">
      <dsp:nvSpPr>
        <dsp:cNvPr id="0" name=""/>
        <dsp:cNvSpPr/>
      </dsp:nvSpPr>
      <dsp:spPr>
        <a:xfrm>
          <a:off x="7397363" y="1543627"/>
          <a:ext cx="753502" cy="503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Data splitting</a:t>
          </a:r>
        </a:p>
      </dsp:txBody>
      <dsp:txXfrm>
        <a:off x="7397363" y="1543627"/>
        <a:ext cx="753502" cy="503209"/>
      </dsp:txXfrm>
    </dsp:sp>
    <dsp:sp modelId="{D2C619B3-D910-2F4C-8A7D-7D4F366384F2}">
      <dsp:nvSpPr>
        <dsp:cNvPr id="0" name=""/>
        <dsp:cNvSpPr/>
      </dsp:nvSpPr>
      <dsp:spPr>
        <a:xfrm>
          <a:off x="8236475" y="1544825"/>
          <a:ext cx="246238" cy="47009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357881"/>
                <a:satOff val="4889"/>
                <a:lumOff val="1901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357881"/>
                <a:satOff val="4889"/>
                <a:lumOff val="1901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BDF93C-C760-F747-840E-A15E08C0B7F2}">
      <dsp:nvSpPr>
        <dsp:cNvPr id="0" name=""/>
        <dsp:cNvSpPr/>
      </dsp:nvSpPr>
      <dsp:spPr>
        <a:xfrm>
          <a:off x="8397104" y="1560186"/>
          <a:ext cx="1030178" cy="470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Class Rescaling</a:t>
          </a:r>
        </a:p>
      </dsp:txBody>
      <dsp:txXfrm>
        <a:off x="8397104" y="1560186"/>
        <a:ext cx="1030178" cy="470091"/>
      </dsp:txXfrm>
    </dsp:sp>
    <dsp:sp modelId="{814D8FED-114D-4149-A817-946ED5131ABD}">
      <dsp:nvSpPr>
        <dsp:cNvPr id="0" name=""/>
        <dsp:cNvSpPr/>
      </dsp:nvSpPr>
      <dsp:spPr>
        <a:xfrm>
          <a:off x="9326692" y="1559958"/>
          <a:ext cx="246238" cy="47009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409007"/>
                <a:satOff val="5587"/>
                <a:lumOff val="21726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90000"/>
                <a:hueOff val="409007"/>
                <a:satOff val="5587"/>
                <a:lumOff val="2172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E60661-ECA7-6547-A309-2E1A59E02EC4}">
      <dsp:nvSpPr>
        <dsp:cNvPr id="0" name=""/>
        <dsp:cNvSpPr/>
      </dsp:nvSpPr>
      <dsp:spPr>
        <a:xfrm>
          <a:off x="9673521" y="1299461"/>
          <a:ext cx="937129" cy="93712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408968"/>
                <a:satOff val="14312"/>
                <a:lumOff val="24736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408968"/>
                <a:satOff val="14312"/>
                <a:lumOff val="2473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Data Analysis</a:t>
          </a:r>
        </a:p>
      </dsp:txBody>
      <dsp:txXfrm>
        <a:off x="9810760" y="1436700"/>
        <a:ext cx="662651" cy="662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F5959-E791-B549-BB77-02AECEF8246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4CA-9438-D845-A367-0E3F23A4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74CA-9438-D845-A367-0E3F23A4DE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2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74CA-9438-D845-A367-0E3F23A4DE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4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74CA-9438-D845-A367-0E3F23A4DE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74CA-9438-D845-A367-0E3F23A4DE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74CA-9438-D845-A367-0E3F23A4DE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74CA-9438-D845-A367-0E3F23A4DE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74CA-9438-D845-A367-0E3F23A4DE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74CA-9438-D845-A367-0E3F23A4DE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7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5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7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9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1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2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4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5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3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AF8082C-0922-4249-A612-B415F5231620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4423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-proquest-com.ezproxy2.library.drexel.edu/docview/2626896497?pq-origsite=primo" TargetMode="External"/><Relationship Id="rId13" Type="http://schemas.openxmlformats.org/officeDocument/2006/relationships/hyperlink" Target="http://ezproxy2.library.drexel.edu/login?url=https://www.proquest.com/scholarly-journals/causes-non-payment-mortgage-loans-theoretical/docview/2571154652/se-2" TargetMode="External"/><Relationship Id="rId3" Type="http://schemas.openxmlformats.org/officeDocument/2006/relationships/hyperlink" Target="https://www-sciencedirect-com.ezproxy2.library.drexel.edu/science/article/pii/S0148296318300833?via%3Dihub" TargetMode="External"/><Relationship Id="rId7" Type="http://schemas.openxmlformats.org/officeDocument/2006/relationships/hyperlink" Target="https://doi.org/10.1016/j.ijforecast.2013.03.003" TargetMode="External"/><Relationship Id="rId12" Type="http://schemas.openxmlformats.org/officeDocument/2006/relationships/hyperlink" Target="https://books.google.com/books?hl=en&amp;lr=&amp;id=LzIVCgAAQBAJ&amp;oi=fnd&amp;pg=PA9&amp;dq=what+happens+after+economic+crisis&amp;ots=Pd0VyZNGJW&amp;sig=hnlfe1t32HVBmMj1hIpiN7UXPVY#v=onepage&amp;q=what%20happens%20after%20economic%20crisis&amp;f=false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cybercemetery.unt.edu/archive/fcic/20110310173545/http:/c0182732.cdn1.cloudfiles.rackspacecloud.com/fcic_final_report_ful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ney.cnn.com/2009/02/12/real_estate/Latest_median_prices/#:~:text=The%20median%20price%20for%20a,1.6%25%20between%202006%20and%202007" TargetMode="External"/><Relationship Id="rId11" Type="http://schemas.openxmlformats.org/officeDocument/2006/relationships/hyperlink" Target="https://go-gale-com.ezproxy2.library.drexel.edu/ps/i.do?p=AONE&amp;u=drexel_main&amp;id=GALE%7CA669807843&amp;v=2.1&amp;it=r" TargetMode="External"/><Relationship Id="rId5" Type="http://schemas.openxmlformats.org/officeDocument/2006/relationships/hyperlink" Target="https://www.proquest.com/docview/2299420578?parentSessionId=E59vbntZkWcXeKH6O7d8QoHkWMs4pR00bUoaWwt0Lwk%3D&amp;pq-origsite=primo&amp;accountid=10559" TargetMode="External"/><Relationship Id="rId15" Type="http://schemas.openxmlformats.org/officeDocument/2006/relationships/hyperlink" Target="https://web-s-ebscohost-com.ezproxy2.library.drexel.edu/ehost/pdfviewer/pdfviewer?vid=0&amp;sid=7d3cbda9-4e6b-4151-9d4d-39f9c19cdb5d%40redis" TargetMode="External"/><Relationship Id="rId10" Type="http://schemas.openxmlformats.org/officeDocument/2006/relationships/hyperlink" Target="http://ezproxy2.library.drexel.edu/login?url=https://www.proquest.com/scholarly-journals/default-risk-on-home-mortgage-loans-test/docview/235110404/se-2?accountid=10559" TargetMode="External"/><Relationship Id="rId4" Type="http://schemas.openxmlformats.org/officeDocument/2006/relationships/hyperlink" Target="https://www.thebalance.com/stock-market-crash-of-2008-3305535#:~:text=The%20stock%20market%20crash%20of%202008%20occurred%20on%20September%2029,largest%20point%20drop%20in%20history" TargetMode="External"/><Relationship Id="rId9" Type="http://schemas.openxmlformats.org/officeDocument/2006/relationships/hyperlink" Target="http://ezproxy2.library.drexel.edu/login?url=https://www.proquest.com/scholarly-journals/bankruptcy-state/docview/2637689114/se-2?accountid=10559" TargetMode="External"/><Relationship Id="rId14" Type="http://schemas.openxmlformats.org/officeDocument/2006/relationships/hyperlink" Target="https://doi.org/10.1108/JCMS-06-2021-002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maggiepolk/the-2008-mortgage-crisis-afdec4a92923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C16ABC9A-929C-462D-9FCD-C68C5973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ple exposures of graphs with different colors and sizes">
            <a:extLst>
              <a:ext uri="{FF2B5EF4-FFF2-40B4-BE49-F238E27FC236}">
                <a16:creationId xmlns:a16="http://schemas.microsoft.com/office/drawing/2014/main" id="{13D7501F-7B10-4AE7-414A-76AA21EF8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23389" r="909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FC1FB921-06AD-4C8B-BEC4-EFDEC303D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11DC1778-15AE-4901-A6CE-CE8CE24A9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8C361C54-6618-4F08-B50D-40E8B82A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824E22C-8D03-477D-AD61-AAF605AC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63BAF789-36C7-4E31-8E17-81398A92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B2498-61B7-3694-D7C9-3974BB51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9874" y="1851658"/>
            <a:ext cx="4122378" cy="2268559"/>
          </a:xfrm>
        </p:spPr>
        <p:txBody>
          <a:bodyPr>
            <a:normAutofit/>
          </a:bodyPr>
          <a:lstStyle/>
          <a:p>
            <a:r>
              <a:rPr lang="en-US"/>
              <a:t>Credit Risk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184C2-5CD1-B3F6-8AFA-76DA9F8D3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68638" y="3616678"/>
            <a:ext cx="7120890" cy="1514165"/>
          </a:xfrm>
        </p:spPr>
        <p:txBody>
          <a:bodyPr anchor="t">
            <a:normAutofit/>
          </a:bodyPr>
          <a:lstStyle/>
          <a:p>
            <a:r>
              <a:rPr lang="en-US"/>
              <a:t>Analysis of risk for Residential Mortgage and Equity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Group 2: </a:t>
            </a:r>
            <a:r>
              <a:rPr lang="en-US">
                <a:solidFill>
                  <a:schemeClr val="tx1">
                    <a:lumMod val="95000"/>
                  </a:schemeClr>
                </a:solidFill>
              </a:rPr>
              <a:t>Aditee Bhattarai, </a:t>
            </a:r>
            <a:endParaRPr lang="en-US">
              <a:solidFill>
                <a:schemeClr val="tx1">
                  <a:lumMod val="9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95000"/>
                  </a:schemeClr>
                </a:solidFill>
              </a:rPr>
              <a:t>Nam Dang, </a:t>
            </a:r>
            <a:r>
              <a:rPr lang="en-US" err="1">
                <a:solidFill>
                  <a:schemeClr val="tx1">
                    <a:lumMod val="95000"/>
                  </a:schemeClr>
                </a:solidFill>
              </a:rPr>
              <a:t>Zihan</a:t>
            </a:r>
            <a:r>
              <a:rPr lang="en-US">
                <a:solidFill>
                  <a:schemeClr val="tx1">
                    <a:lumMod val="95000"/>
                  </a:schemeClr>
                </a:solidFill>
              </a:rPr>
              <a:t> Huang, </a:t>
            </a:r>
            <a:r>
              <a:rPr lang="en-US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Jingxin</a:t>
            </a:r>
            <a:r>
              <a:rPr lang="en-US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 Yao</a:t>
            </a:r>
            <a:r>
              <a:rPr lang="en-US"/>
              <a:t> </a:t>
            </a:r>
            <a:endParaRPr lang="en-US">
              <a:cs typeface="Arial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D01CB56D-D722-45F5-B127-0D9EDAC6B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8742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F5DF6E-37EB-B24B-D96C-CD3DDC7D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7269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815A55-8D70-457A-807A-8497E4EB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409685-E4D7-4C17-A7A6-C7C411192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97CD4-5E08-4372-8A06-C645E5701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D2435F-7686-4D7E-AFC9-78C2EAD5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es on papers">
            <a:extLst>
              <a:ext uri="{FF2B5EF4-FFF2-40B4-BE49-F238E27FC236}">
                <a16:creationId xmlns:a16="http://schemas.microsoft.com/office/drawing/2014/main" id="{A182F62C-A1C4-8D5D-7D2E-D6C742C13E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alphaModFix amt="18000"/>
          </a:blip>
          <a:srcRect t="3607" r="-1" b="12120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65EF13-FC56-484D-880C-415A13D7A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5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312D33-774B-45FD-AFCC-736FF59B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123C996-4A6A-4833-822E-17C6AB7A7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C0DF4F-ADEE-428C-9F58-B247D5E8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25D1A0-149D-49BA-9EEB-04061BD8D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7E944-6A17-5CF5-5294-542D529A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261" y="1747615"/>
            <a:ext cx="3961536" cy="16813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MORTGAGE</a:t>
            </a:r>
            <a:br>
              <a:rPr lang="en-US" sz="4400">
                <a:cs typeface="Arial"/>
              </a:rPr>
            </a:br>
            <a:r>
              <a:rPr lang="en-US" sz="4400"/>
              <a:t>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2A944A-DE49-441F-97E9-11FC6F212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DFEED7C6-727B-ACDE-56CC-5959C197C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713809"/>
              </p:ext>
            </p:extLst>
          </p:nvPr>
        </p:nvGraphicFramePr>
        <p:xfrm>
          <a:off x="1452192" y="1439333"/>
          <a:ext cx="9898958" cy="4610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1F4645EA-C7E9-520C-772C-6A8A389AFF9F}"/>
              </a:ext>
            </a:extLst>
          </p:cNvPr>
          <p:cNvSpPr txBox="1">
            <a:spLocks/>
          </p:cNvSpPr>
          <p:nvPr/>
        </p:nvSpPr>
        <p:spPr>
          <a:xfrm>
            <a:off x="1732943" y="790187"/>
            <a:ext cx="8905391" cy="1191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/>
              <a:t>Data Description</a:t>
            </a:r>
            <a:endParaRPr lang="en-US" sz="500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25F1A2-1B63-7E7A-8B5B-06BFD7DDFC4D}"/>
              </a:ext>
            </a:extLst>
          </p:cNvPr>
          <p:cNvSpPr txBox="1"/>
          <p:nvPr/>
        </p:nvSpPr>
        <p:spPr>
          <a:xfrm>
            <a:off x="4933865" y="4957002"/>
            <a:ext cx="256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Data</a:t>
            </a:r>
            <a:r>
              <a:rPr lang="zh-CN" altLang="en-US" sz="2400"/>
              <a:t> </a:t>
            </a:r>
            <a:r>
              <a:rPr lang="en-US" sz="240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2906706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3A5C-03BB-B3E2-DB9A-895456BADDC8}"/>
              </a:ext>
            </a:extLst>
          </p:cNvPr>
          <p:cNvSpPr>
            <a:spLocks noGrp="1"/>
          </p:cNvSpPr>
          <p:nvPr/>
        </p:nvSpPr>
        <p:spPr>
          <a:xfrm>
            <a:off x="1926731" y="3828422"/>
            <a:ext cx="9893592" cy="395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pPr marL="383540" indent="-383540"/>
            <a:endParaRPr lang="en-US"/>
          </a:p>
          <a:p>
            <a:pPr marL="383540" indent="-38354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FA8BC3-0E3F-F3DA-181F-662A50420DC8}"/>
              </a:ext>
            </a:extLst>
          </p:cNvPr>
          <p:cNvSpPr/>
          <p:nvPr/>
        </p:nvSpPr>
        <p:spPr>
          <a:xfrm>
            <a:off x="1732943" y="1878975"/>
            <a:ext cx="9704070" cy="28869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>
                <a:ea typeface="华文楷体"/>
              </a:rPr>
              <a:t>5</a:t>
            </a:r>
            <a:r>
              <a:rPr lang="en-US" sz="2000"/>
              <a:t> nominal variables: real</a:t>
            </a:r>
            <a:r>
              <a:rPr lang="zh-CN" altLang="en-US" sz="2000">
                <a:ea typeface="华文楷体"/>
              </a:rPr>
              <a:t> </a:t>
            </a:r>
            <a:r>
              <a:rPr lang="en-US" altLang="zh-CN" sz="2000">
                <a:ea typeface="华文楷体"/>
              </a:rPr>
              <a:t>estate</a:t>
            </a:r>
            <a:r>
              <a:rPr lang="zh-CN" altLang="en-US" sz="2000">
                <a:ea typeface="华文楷体"/>
              </a:rPr>
              <a:t> </a:t>
            </a:r>
            <a:r>
              <a:rPr lang="en-US" altLang="zh-CN" sz="2000">
                <a:ea typeface="华文楷体"/>
              </a:rPr>
              <a:t>type, customer identity, mortgage status.</a:t>
            </a:r>
          </a:p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/>
              <a:t>21 numerical variables: Time stamps, and values of mean and standard deviation for Loan-to-value ratio(LTV), GDP, unemployment rate, etc.</a:t>
            </a:r>
          </a:p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/>
              <a:t>Target variable- Mortgage Loan Status</a:t>
            </a:r>
          </a:p>
          <a:p>
            <a:pPr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/>
              <a:t>	- 0: Non-Default</a:t>
            </a:r>
          </a:p>
          <a:p>
            <a:pPr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/>
              <a:t>	- 1: Default</a:t>
            </a:r>
          </a:p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2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2D2175-26CD-4182-0E00-40BC8CC179B8}"/>
              </a:ext>
            </a:extLst>
          </p:cNvPr>
          <p:cNvSpPr txBox="1">
            <a:spLocks/>
          </p:cNvSpPr>
          <p:nvPr/>
        </p:nvSpPr>
        <p:spPr>
          <a:xfrm>
            <a:off x="1732943" y="790187"/>
            <a:ext cx="8905391" cy="1191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/>
              <a:t>Data Description</a:t>
            </a:r>
            <a:endParaRPr lang="en-US" sz="50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0BFB89-6D80-015A-BA9A-0C96AEA22726}"/>
              </a:ext>
            </a:extLst>
          </p:cNvPr>
          <p:cNvGrpSpPr/>
          <p:nvPr/>
        </p:nvGrpSpPr>
        <p:grpSpPr>
          <a:xfrm>
            <a:off x="7102791" y="3206054"/>
            <a:ext cx="4655955" cy="3119729"/>
            <a:chOff x="6722252" y="3363760"/>
            <a:chExt cx="4655955" cy="31197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26A100-C074-CF00-1FED-7423714BF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2252" y="3363760"/>
              <a:ext cx="4655955" cy="284273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6461A0-AA78-3D96-3181-8973EDF675CB}"/>
                </a:ext>
              </a:extLst>
            </p:cNvPr>
            <p:cNvSpPr txBox="1"/>
            <p:nvPr/>
          </p:nvSpPr>
          <p:spPr>
            <a:xfrm>
              <a:off x="7978461" y="6206490"/>
              <a:ext cx="26003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The Scale of Mortgage Loan Status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4210277-6B93-A8F9-B2EC-266DE6E18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0438" y="3505244"/>
              <a:ext cx="1105885" cy="524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4980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892" y="821249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Data Exploration</a:t>
            </a:r>
            <a:endParaRPr lang="en-US" sz="500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C5CC62-05C6-01AE-CCFA-3198EB13335D}"/>
              </a:ext>
            </a:extLst>
          </p:cNvPr>
          <p:cNvSpPr/>
          <p:nvPr/>
        </p:nvSpPr>
        <p:spPr>
          <a:xfrm>
            <a:off x="1490646" y="2012815"/>
            <a:ext cx="4304299" cy="32932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>
                <a:ea typeface="华文楷体"/>
              </a:rPr>
              <a:t>The bar chart shows the difference in average values between customer groups across all measurable parameters for the mortgage loan.</a:t>
            </a:r>
          </a:p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>
                <a:ea typeface="华文楷体"/>
              </a:rPr>
              <a:t>Default customers have higher average values in both LTV and interest rate during the observation duration.</a:t>
            </a:r>
          </a:p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>
              <a:ea typeface="华文楷体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9E9FF-D74A-A55D-9FA5-2320A2CC133B}"/>
              </a:ext>
            </a:extLst>
          </p:cNvPr>
          <p:cNvGrpSpPr/>
          <p:nvPr/>
        </p:nvGrpSpPr>
        <p:grpSpPr>
          <a:xfrm>
            <a:off x="5588073" y="1914211"/>
            <a:ext cx="6353999" cy="4631130"/>
            <a:chOff x="5588073" y="1914211"/>
            <a:chExt cx="6353999" cy="46311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6FA39F-BE3E-2A75-8CC5-DF9E3CC29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8073" y="1914211"/>
              <a:ext cx="6353999" cy="4631130"/>
            </a:xfrm>
            <a:prstGeom prst="rect">
              <a:avLst/>
            </a:prstGeom>
          </p:spPr>
        </p:pic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612D7C47-C92D-C818-1E1E-4F5D44E5AA8A}"/>
                </a:ext>
              </a:extLst>
            </p:cNvPr>
            <p:cNvSpPr/>
            <p:nvPr/>
          </p:nvSpPr>
          <p:spPr>
            <a:xfrm>
              <a:off x="9212072" y="1999622"/>
              <a:ext cx="240030" cy="215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>
              <a:extLst>
                <a:ext uri="{FF2B5EF4-FFF2-40B4-BE49-F238E27FC236}">
                  <a16:creationId xmlns:a16="http://schemas.microsoft.com/office/drawing/2014/main" id="{C020C60E-1FDB-1D7E-8AC6-F69B184C0F95}"/>
                </a:ext>
              </a:extLst>
            </p:cNvPr>
            <p:cNvSpPr/>
            <p:nvPr/>
          </p:nvSpPr>
          <p:spPr>
            <a:xfrm>
              <a:off x="9970262" y="5605702"/>
              <a:ext cx="240030" cy="215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>
              <a:extLst>
                <a:ext uri="{FF2B5EF4-FFF2-40B4-BE49-F238E27FC236}">
                  <a16:creationId xmlns:a16="http://schemas.microsoft.com/office/drawing/2014/main" id="{612D7C47-C92D-C818-1E1E-4F5D44E5AA8A}"/>
                </a:ext>
              </a:extLst>
            </p:cNvPr>
            <p:cNvSpPr/>
            <p:nvPr/>
          </p:nvSpPr>
          <p:spPr>
            <a:xfrm>
              <a:off x="7765241" y="5797867"/>
              <a:ext cx="240030" cy="215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Up Arrow 13">
              <a:extLst>
                <a:ext uri="{FF2B5EF4-FFF2-40B4-BE49-F238E27FC236}">
                  <a16:creationId xmlns:a16="http://schemas.microsoft.com/office/drawing/2014/main" id="{612D7C47-C92D-C818-1E1E-4F5D44E5AA8A}"/>
                </a:ext>
              </a:extLst>
            </p:cNvPr>
            <p:cNvSpPr/>
            <p:nvPr/>
          </p:nvSpPr>
          <p:spPr>
            <a:xfrm>
              <a:off x="8481014" y="5701784"/>
              <a:ext cx="240030" cy="215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193F53-DD43-4BE3-64C5-C556175A5422}"/>
              </a:ext>
            </a:extLst>
          </p:cNvPr>
          <p:cNvSpPr txBox="1"/>
          <p:nvPr/>
        </p:nvSpPr>
        <p:spPr>
          <a:xfrm>
            <a:off x="7143844" y="1573349"/>
            <a:ext cx="4097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The Avg. Values of Loan Parameters in Customer Groups</a:t>
            </a:r>
          </a:p>
        </p:txBody>
      </p:sp>
    </p:spTree>
    <p:extLst>
      <p:ext uri="{BB962C8B-B14F-4D97-AF65-F5344CB8AC3E}">
        <p14:creationId xmlns:p14="http://schemas.microsoft.com/office/powerpoint/2010/main" val="3820463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31" y="808056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Data Exploration</a:t>
            </a:r>
            <a:endParaRPr lang="en-US" sz="5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3A5C-03BB-B3E2-DB9A-895456BADDC8}"/>
              </a:ext>
            </a:extLst>
          </p:cNvPr>
          <p:cNvSpPr>
            <a:spLocks noGrp="1"/>
          </p:cNvSpPr>
          <p:nvPr/>
        </p:nvSpPr>
        <p:spPr>
          <a:xfrm>
            <a:off x="1926731" y="3828422"/>
            <a:ext cx="9893592" cy="395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pPr marL="383540" indent="-383540"/>
            <a:endParaRPr lang="en-US"/>
          </a:p>
          <a:p>
            <a:pPr marL="383540" indent="-383540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C2FBB-32EA-BA29-3775-10EE46544922}"/>
              </a:ext>
            </a:extLst>
          </p:cNvPr>
          <p:cNvGrpSpPr/>
          <p:nvPr/>
        </p:nvGrpSpPr>
        <p:grpSpPr>
          <a:xfrm>
            <a:off x="6719958" y="1751396"/>
            <a:ext cx="5074721" cy="3422168"/>
            <a:chOff x="6546659" y="1655922"/>
            <a:chExt cx="5074721" cy="3422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C6386-ADDB-2B7E-EC03-4C42ADE91CD2}"/>
                </a:ext>
              </a:extLst>
            </p:cNvPr>
            <p:cNvSpPr txBox="1"/>
            <p:nvPr/>
          </p:nvSpPr>
          <p:spPr>
            <a:xfrm>
              <a:off x="7898634" y="1655922"/>
              <a:ext cx="30364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The Count of Investors among Customers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B5F1BE-C858-7783-202D-83275FEDC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6659" y="1945900"/>
              <a:ext cx="5074721" cy="313219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7F7CE5-8803-B5FE-79FC-1BD00550F1CC}"/>
              </a:ext>
            </a:extLst>
          </p:cNvPr>
          <p:cNvSpPr txBox="1"/>
          <p:nvPr/>
        </p:nvSpPr>
        <p:spPr>
          <a:xfrm>
            <a:off x="1791368" y="5380789"/>
            <a:ext cx="96653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>
                <a:cs typeface="Arial"/>
              </a:rPr>
              <a:t>Default customers have less outstanding balance amount on average.</a:t>
            </a:r>
          </a:p>
          <a:p>
            <a:pPr marL="285750" indent="-285750">
              <a:buFont typeface="Wingdings"/>
              <a:buChar char="§"/>
            </a:pPr>
            <a:r>
              <a:rPr lang="en-US">
                <a:cs typeface="Arial"/>
              </a:rPr>
              <a:t>Most customers are not borrowers for each group.</a:t>
            </a:r>
          </a:p>
          <a:p>
            <a:pPr marL="285750" indent="-285750">
              <a:buFont typeface="Wingdings"/>
              <a:buChar char="§"/>
            </a:pPr>
            <a:endParaRPr lang="en-US"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245A95-59BD-5993-670F-BD3462F460F9}"/>
              </a:ext>
            </a:extLst>
          </p:cNvPr>
          <p:cNvGrpSpPr/>
          <p:nvPr/>
        </p:nvGrpSpPr>
        <p:grpSpPr>
          <a:xfrm>
            <a:off x="1764564" y="1709217"/>
            <a:ext cx="4679174" cy="3422168"/>
            <a:chOff x="1944878" y="1655922"/>
            <a:chExt cx="4679174" cy="3422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BB352D-00BE-6105-DAA0-C7B0E5CA1922}"/>
                </a:ext>
              </a:extLst>
            </p:cNvPr>
            <p:cNvSpPr txBox="1"/>
            <p:nvPr/>
          </p:nvSpPr>
          <p:spPr>
            <a:xfrm>
              <a:off x="2250081" y="1655922"/>
              <a:ext cx="4090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The Average Outstanding Balance Amount for Customers</a:t>
              </a:r>
            </a:p>
            <a:p>
              <a:endParaRPr lang="en-US" sz="12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A8A4AC-5DA1-9106-18FD-BCE05CA11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44878" y="1999622"/>
              <a:ext cx="4679174" cy="3078468"/>
            </a:xfrm>
            <a:prstGeom prst="rect">
              <a:avLst/>
            </a:prstGeom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CBB6B8-2F93-686C-3370-053A555AF5E8}"/>
              </a:ext>
            </a:extLst>
          </p:cNvPr>
          <p:cNvCxnSpPr>
            <a:cxnSpLocks/>
          </p:cNvCxnSpPr>
          <p:nvPr/>
        </p:nvCxnSpPr>
        <p:spPr>
          <a:xfrm>
            <a:off x="6465328" y="1971835"/>
            <a:ext cx="0" cy="320172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51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3A5C-03BB-B3E2-DB9A-895456BADDC8}"/>
              </a:ext>
            </a:extLst>
          </p:cNvPr>
          <p:cNvSpPr>
            <a:spLocks noGrp="1"/>
          </p:cNvSpPr>
          <p:nvPr/>
        </p:nvSpPr>
        <p:spPr>
          <a:xfrm>
            <a:off x="1926731" y="3828422"/>
            <a:ext cx="9893592" cy="395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pPr marL="383540" indent="-383540"/>
            <a:endParaRPr lang="en-US"/>
          </a:p>
          <a:p>
            <a:pPr marL="383540" indent="-383540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1ED744-A0FD-58CB-98C0-9FB85D71FAA4}"/>
              </a:ext>
            </a:extLst>
          </p:cNvPr>
          <p:cNvSpPr/>
          <p:nvPr/>
        </p:nvSpPr>
        <p:spPr>
          <a:xfrm>
            <a:off x="1496337" y="5499549"/>
            <a:ext cx="10754379" cy="12680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>
                <a:ea typeface="华文楷体"/>
              </a:rPr>
              <a:t>The distributions of all types of real estate have the same scales in two customer groups. </a:t>
            </a:r>
          </a:p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>
                <a:ea typeface="华文楷体"/>
              </a:rPr>
              <a:t>Single-family home (SF) is the majority among all customers.</a:t>
            </a:r>
          </a:p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>
              <a:ea typeface="华文楷体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98DF81-740F-D027-C3FE-45179DC37694}"/>
              </a:ext>
            </a:extLst>
          </p:cNvPr>
          <p:cNvGrpSpPr/>
          <p:nvPr/>
        </p:nvGrpSpPr>
        <p:grpSpPr>
          <a:xfrm>
            <a:off x="1924598" y="1545716"/>
            <a:ext cx="5618236" cy="3863420"/>
            <a:chOff x="3286882" y="1518754"/>
            <a:chExt cx="5618236" cy="38634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C6386-ADDB-2B7E-EC03-4C42ADE91CD2}"/>
                </a:ext>
              </a:extLst>
            </p:cNvPr>
            <p:cNvSpPr txBox="1"/>
            <p:nvPr/>
          </p:nvSpPr>
          <p:spPr>
            <a:xfrm>
              <a:off x="4058724" y="5061505"/>
              <a:ext cx="4450417" cy="320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The Mortgage Loan Status Distribution by Real Estate Type 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1D5247E-7E23-BE19-459D-1D508ED0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6882" y="1518754"/>
              <a:ext cx="5618236" cy="35427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31" y="808056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Data Exploration</a:t>
            </a:r>
            <a:endParaRPr lang="en-US" sz="5000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982F1F-6937-7B19-D0E7-6BD081BE2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567" y="4034287"/>
            <a:ext cx="1743682" cy="8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39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31" y="808056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Data Exploration</a:t>
            </a:r>
            <a:endParaRPr lang="en-US" sz="5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3A5C-03BB-B3E2-DB9A-895456BADDC8}"/>
              </a:ext>
            </a:extLst>
          </p:cNvPr>
          <p:cNvSpPr>
            <a:spLocks noGrp="1"/>
          </p:cNvSpPr>
          <p:nvPr/>
        </p:nvSpPr>
        <p:spPr>
          <a:xfrm>
            <a:off x="1926731" y="3828422"/>
            <a:ext cx="9893592" cy="395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pPr marL="383540" indent="-383540"/>
            <a:endParaRPr lang="en-US"/>
          </a:p>
          <a:p>
            <a:pPr marL="383540" indent="-383540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D0C8B1-D08B-050B-ED5F-4620459464DE}"/>
              </a:ext>
            </a:extLst>
          </p:cNvPr>
          <p:cNvSpPr/>
          <p:nvPr/>
        </p:nvSpPr>
        <p:spPr>
          <a:xfrm>
            <a:off x="7837757" y="3210944"/>
            <a:ext cx="4304299" cy="16927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>
                <a:ea typeface="华文楷体"/>
              </a:rPr>
              <a:t>Observe in the loan duration: Maturity Time</a:t>
            </a:r>
            <a:r>
              <a:rPr lang="zh-CN" altLang="en-US" sz="2000">
                <a:ea typeface="华文楷体"/>
              </a:rPr>
              <a:t> </a:t>
            </a:r>
            <a:r>
              <a:rPr lang="en-US" altLang="zh-CN" sz="2000">
                <a:ea typeface="华文楷体"/>
              </a:rPr>
              <a:t>-</a:t>
            </a:r>
            <a:r>
              <a:rPr lang="zh-CN" altLang="en-US" sz="2000">
                <a:ea typeface="华文楷体"/>
              </a:rPr>
              <a:t> </a:t>
            </a:r>
            <a:r>
              <a:rPr lang="en-US" altLang="zh-CN" sz="2000">
                <a:ea typeface="华文楷体"/>
              </a:rPr>
              <a:t>Origin Time</a:t>
            </a:r>
          </a:p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>
                <a:ea typeface="华文楷体"/>
              </a:rPr>
              <a:t>Loan Actions are typically manipulated at the loan duration of 110-120.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BD824-B43B-FCDA-4480-AE22F87D90E2}"/>
              </a:ext>
            </a:extLst>
          </p:cNvPr>
          <p:cNvGrpSpPr/>
          <p:nvPr/>
        </p:nvGrpSpPr>
        <p:grpSpPr>
          <a:xfrm>
            <a:off x="1687377" y="1654296"/>
            <a:ext cx="6148247" cy="4572830"/>
            <a:chOff x="5969782" y="1791456"/>
            <a:chExt cx="6148247" cy="45728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C6386-ADDB-2B7E-EC03-4C42ADE91CD2}"/>
                </a:ext>
              </a:extLst>
            </p:cNvPr>
            <p:cNvSpPr txBox="1"/>
            <p:nvPr/>
          </p:nvSpPr>
          <p:spPr>
            <a:xfrm>
              <a:off x="6737887" y="6087287"/>
              <a:ext cx="4636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The Line Chart of the Relation between Loan Duration and Status</a:t>
              </a:r>
              <a:endParaRPr lang="en-US" sz="1200">
                <a:effectLst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64C7BF-963B-6DAF-71B2-8AFF13EF768C}"/>
                </a:ext>
              </a:extLst>
            </p:cNvPr>
            <p:cNvGrpSpPr/>
            <p:nvPr/>
          </p:nvGrpSpPr>
          <p:grpSpPr>
            <a:xfrm>
              <a:off x="5969782" y="1791456"/>
              <a:ext cx="6148247" cy="4258488"/>
              <a:chOff x="5969782" y="1791456"/>
              <a:chExt cx="6148247" cy="425848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C4366DA-6666-4915-1951-968C23E9C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9782" y="1791456"/>
                <a:ext cx="6050426" cy="425848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AAC2EB4-DBA9-0CAE-7BA8-0049CB8B8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62746" y="1885713"/>
                <a:ext cx="1155283" cy="6161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4730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31" y="808056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Data Preparation</a:t>
            </a:r>
            <a:endParaRPr lang="en-US" sz="5000">
              <a:solidFill>
                <a:schemeClr val="tx2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D29B6A1-873D-A839-1D29-81DE09BE54FD}"/>
              </a:ext>
            </a:extLst>
          </p:cNvPr>
          <p:cNvGrpSpPr/>
          <p:nvPr/>
        </p:nvGrpSpPr>
        <p:grpSpPr>
          <a:xfrm>
            <a:off x="1525515" y="1839176"/>
            <a:ext cx="10191298" cy="3875824"/>
            <a:chOff x="1514085" y="1507706"/>
            <a:chExt cx="10191298" cy="3875824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7A7D11FE-18BF-148E-D9EC-63A9D7969D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68243757"/>
                </p:ext>
              </p:extLst>
            </p:nvPr>
          </p:nvGraphicFramePr>
          <p:xfrm>
            <a:off x="1514085" y="1733258"/>
            <a:ext cx="10191298" cy="36502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D2F330-9BD7-56FD-8CCB-12FDBC5A5305}"/>
                </a:ext>
              </a:extLst>
            </p:cNvPr>
            <p:cNvSpPr txBox="1"/>
            <p:nvPr/>
          </p:nvSpPr>
          <p:spPr>
            <a:xfrm>
              <a:off x="1620318" y="4619870"/>
              <a:ext cx="1407592" cy="358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127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Impute</a:t>
              </a:r>
              <a:r>
                <a:rPr lang="zh-CN" altLang="en-US" sz="1400" kern="1200"/>
                <a:t> </a:t>
              </a:r>
              <a:r>
                <a:rPr lang="en-US" sz="1400" kern="1200"/>
                <a:t>with 0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E58759-6510-E7A8-A304-BC2D483FBA90}"/>
                </a:ext>
              </a:extLst>
            </p:cNvPr>
            <p:cNvGrpSpPr/>
            <p:nvPr/>
          </p:nvGrpSpPr>
          <p:grpSpPr>
            <a:xfrm rot="20776069" flipH="1" flipV="1">
              <a:off x="2717573" y="3755242"/>
              <a:ext cx="384995" cy="1132546"/>
              <a:chOff x="3148629" y="4592856"/>
              <a:chExt cx="1598497" cy="1457088"/>
            </a:xfrm>
          </p:grpSpPr>
          <p:sp>
            <p:nvSpPr>
              <p:cNvPr id="8" name="Straight Connector 7">
                <a:extLst>
                  <a:ext uri="{FF2B5EF4-FFF2-40B4-BE49-F238E27FC236}">
                    <a16:creationId xmlns:a16="http://schemas.microsoft.com/office/drawing/2014/main" id="{0D6872DB-47F4-60EB-E24A-A2468ADAA981}"/>
                  </a:ext>
                </a:extLst>
              </p:cNvPr>
              <p:cNvSpPr/>
              <p:nvPr/>
            </p:nvSpPr>
            <p:spPr>
              <a:xfrm>
                <a:off x="4281475" y="4592856"/>
                <a:ext cx="465651" cy="0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Straight Connector 8">
                <a:extLst>
                  <a:ext uri="{FF2B5EF4-FFF2-40B4-BE49-F238E27FC236}">
                    <a16:creationId xmlns:a16="http://schemas.microsoft.com/office/drawing/2014/main" id="{FD7C6BDB-038A-DF85-35CA-DFB83B2AAF6B}"/>
                  </a:ext>
                </a:extLst>
              </p:cNvPr>
              <p:cNvSpPr/>
              <p:nvPr/>
            </p:nvSpPr>
            <p:spPr>
              <a:xfrm rot="5400000">
                <a:off x="2987285" y="4755754"/>
                <a:ext cx="1455534" cy="1132845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A72BB2-E2F7-A81F-0BFE-0CA5F11DB07C}"/>
                </a:ext>
              </a:extLst>
            </p:cNvPr>
            <p:cNvGrpSpPr/>
            <p:nvPr/>
          </p:nvGrpSpPr>
          <p:grpSpPr>
            <a:xfrm rot="20776069" flipH="1" flipV="1">
              <a:off x="5162637" y="3727447"/>
              <a:ext cx="384995" cy="1132546"/>
              <a:chOff x="3148629" y="4592856"/>
              <a:chExt cx="1598497" cy="1457088"/>
            </a:xfrm>
          </p:grpSpPr>
          <p:sp>
            <p:nvSpPr>
              <p:cNvPr id="15" name="Straight Connector 14">
                <a:extLst>
                  <a:ext uri="{FF2B5EF4-FFF2-40B4-BE49-F238E27FC236}">
                    <a16:creationId xmlns:a16="http://schemas.microsoft.com/office/drawing/2014/main" id="{77BF8F28-997D-C3B3-6457-F3A5640BE963}"/>
                  </a:ext>
                </a:extLst>
              </p:cNvPr>
              <p:cNvSpPr/>
              <p:nvPr/>
            </p:nvSpPr>
            <p:spPr>
              <a:xfrm>
                <a:off x="4281475" y="4592856"/>
                <a:ext cx="465651" cy="0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Straight Connector 15">
                <a:extLst>
                  <a:ext uri="{FF2B5EF4-FFF2-40B4-BE49-F238E27FC236}">
                    <a16:creationId xmlns:a16="http://schemas.microsoft.com/office/drawing/2014/main" id="{E5F64895-321D-BE7E-46C0-98A7849301F1}"/>
                  </a:ext>
                </a:extLst>
              </p:cNvPr>
              <p:cNvSpPr/>
              <p:nvPr/>
            </p:nvSpPr>
            <p:spPr>
              <a:xfrm rot="5400000">
                <a:off x="2987285" y="4755754"/>
                <a:ext cx="1455534" cy="1132845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E1DC71-82E4-64B7-0323-60F9BD9934E2}"/>
                </a:ext>
              </a:extLst>
            </p:cNvPr>
            <p:cNvGrpSpPr/>
            <p:nvPr/>
          </p:nvGrpSpPr>
          <p:grpSpPr>
            <a:xfrm rot="20948782" flipH="1" flipV="1">
              <a:off x="7275679" y="3653305"/>
              <a:ext cx="347172" cy="1326334"/>
              <a:chOff x="3356041" y="4602346"/>
              <a:chExt cx="1598507" cy="1457092"/>
            </a:xfrm>
          </p:grpSpPr>
          <p:sp>
            <p:nvSpPr>
              <p:cNvPr id="18" name="Straight Connector 17">
                <a:extLst>
                  <a:ext uri="{FF2B5EF4-FFF2-40B4-BE49-F238E27FC236}">
                    <a16:creationId xmlns:a16="http://schemas.microsoft.com/office/drawing/2014/main" id="{32F5F488-AEEF-7542-2499-01745820F4F0}"/>
                  </a:ext>
                </a:extLst>
              </p:cNvPr>
              <p:cNvSpPr/>
              <p:nvPr/>
            </p:nvSpPr>
            <p:spPr>
              <a:xfrm>
                <a:off x="4488899" y="4602346"/>
                <a:ext cx="465649" cy="0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Straight Connector 18">
                <a:extLst>
                  <a:ext uri="{FF2B5EF4-FFF2-40B4-BE49-F238E27FC236}">
                    <a16:creationId xmlns:a16="http://schemas.microsoft.com/office/drawing/2014/main" id="{665B5CB1-003A-36B8-8F30-02F178A5BE6F}"/>
                  </a:ext>
                </a:extLst>
              </p:cNvPr>
              <p:cNvSpPr/>
              <p:nvPr/>
            </p:nvSpPr>
            <p:spPr>
              <a:xfrm rot="5400000">
                <a:off x="3194694" y="4765250"/>
                <a:ext cx="1455535" cy="1132841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4C0C1D2-19AA-8525-6DA7-27FDA7D6D08B}"/>
                </a:ext>
              </a:extLst>
            </p:cNvPr>
            <p:cNvGrpSpPr/>
            <p:nvPr/>
          </p:nvGrpSpPr>
          <p:grpSpPr>
            <a:xfrm rot="20776069" flipH="1" flipV="1">
              <a:off x="9805332" y="3781936"/>
              <a:ext cx="384995" cy="1132546"/>
              <a:chOff x="3148629" y="4592856"/>
              <a:chExt cx="1598497" cy="1457088"/>
            </a:xfrm>
          </p:grpSpPr>
          <p:sp>
            <p:nvSpPr>
              <p:cNvPr id="25" name="Straight Connector 24">
                <a:extLst>
                  <a:ext uri="{FF2B5EF4-FFF2-40B4-BE49-F238E27FC236}">
                    <a16:creationId xmlns:a16="http://schemas.microsoft.com/office/drawing/2014/main" id="{D8B70D8F-93C2-7192-3963-A9447D22F385}"/>
                  </a:ext>
                </a:extLst>
              </p:cNvPr>
              <p:cNvSpPr/>
              <p:nvPr/>
            </p:nvSpPr>
            <p:spPr>
              <a:xfrm>
                <a:off x="4281475" y="4592856"/>
                <a:ext cx="465651" cy="0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Straight Connector 45">
                <a:extLst>
                  <a:ext uri="{FF2B5EF4-FFF2-40B4-BE49-F238E27FC236}">
                    <a16:creationId xmlns:a16="http://schemas.microsoft.com/office/drawing/2014/main" id="{C0FC738C-06F3-339E-8CCE-976A06BC6B6D}"/>
                  </a:ext>
                </a:extLst>
              </p:cNvPr>
              <p:cNvSpPr/>
              <p:nvPr/>
            </p:nvSpPr>
            <p:spPr>
              <a:xfrm rot="5400000">
                <a:off x="2987285" y="4755754"/>
                <a:ext cx="1455534" cy="1132845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C24C2E-2BA8-5B2C-C1D0-4F82D87EFDF0}"/>
                </a:ext>
              </a:extLst>
            </p:cNvPr>
            <p:cNvGrpSpPr/>
            <p:nvPr/>
          </p:nvGrpSpPr>
          <p:grpSpPr>
            <a:xfrm rot="9935115" flipH="1" flipV="1">
              <a:off x="3887122" y="1935123"/>
              <a:ext cx="384995" cy="1132546"/>
              <a:chOff x="3148629" y="4592856"/>
              <a:chExt cx="1598497" cy="1457088"/>
            </a:xfrm>
          </p:grpSpPr>
          <p:sp>
            <p:nvSpPr>
              <p:cNvPr id="48" name="Straight Connector 47">
                <a:extLst>
                  <a:ext uri="{FF2B5EF4-FFF2-40B4-BE49-F238E27FC236}">
                    <a16:creationId xmlns:a16="http://schemas.microsoft.com/office/drawing/2014/main" id="{32F4BBCA-5057-0B26-59C8-D08A4F9BEEDD}"/>
                  </a:ext>
                </a:extLst>
              </p:cNvPr>
              <p:cNvSpPr/>
              <p:nvPr/>
            </p:nvSpPr>
            <p:spPr>
              <a:xfrm>
                <a:off x="4281475" y="4592856"/>
                <a:ext cx="465651" cy="0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Straight Connector 48">
                <a:extLst>
                  <a:ext uri="{FF2B5EF4-FFF2-40B4-BE49-F238E27FC236}">
                    <a16:creationId xmlns:a16="http://schemas.microsoft.com/office/drawing/2014/main" id="{C7C31342-2264-6421-C7D6-DAD787A626F4}"/>
                  </a:ext>
                </a:extLst>
              </p:cNvPr>
              <p:cNvSpPr/>
              <p:nvPr/>
            </p:nvSpPr>
            <p:spPr>
              <a:xfrm rot="5400000">
                <a:off x="2987285" y="4755754"/>
                <a:ext cx="1455534" cy="1132845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391DC16-30EE-C733-763B-A1BBB26C0EE4}"/>
                </a:ext>
              </a:extLst>
            </p:cNvPr>
            <p:cNvGrpSpPr/>
            <p:nvPr/>
          </p:nvGrpSpPr>
          <p:grpSpPr>
            <a:xfrm rot="9963639" flipH="1" flipV="1">
              <a:off x="6417236" y="1935122"/>
              <a:ext cx="384995" cy="1132546"/>
              <a:chOff x="3148629" y="4592856"/>
              <a:chExt cx="1598497" cy="1457088"/>
            </a:xfrm>
          </p:grpSpPr>
          <p:sp>
            <p:nvSpPr>
              <p:cNvPr id="53" name="Straight Connector 52">
                <a:extLst>
                  <a:ext uri="{FF2B5EF4-FFF2-40B4-BE49-F238E27FC236}">
                    <a16:creationId xmlns:a16="http://schemas.microsoft.com/office/drawing/2014/main" id="{7F4EA9B5-1692-2F93-8E03-9B5942C3D79B}"/>
                  </a:ext>
                </a:extLst>
              </p:cNvPr>
              <p:cNvSpPr/>
              <p:nvPr/>
            </p:nvSpPr>
            <p:spPr>
              <a:xfrm>
                <a:off x="4281475" y="4592856"/>
                <a:ext cx="465651" cy="0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Straight Connector 54">
                <a:extLst>
                  <a:ext uri="{FF2B5EF4-FFF2-40B4-BE49-F238E27FC236}">
                    <a16:creationId xmlns:a16="http://schemas.microsoft.com/office/drawing/2014/main" id="{A12B16A5-97F5-2C2A-6503-CD8FE7CC27B7}"/>
                  </a:ext>
                </a:extLst>
              </p:cNvPr>
              <p:cNvSpPr/>
              <p:nvPr/>
            </p:nvSpPr>
            <p:spPr>
              <a:xfrm rot="5400000">
                <a:off x="2987285" y="4755754"/>
                <a:ext cx="1455534" cy="1132845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FFE0B65-AE96-B117-6D8B-CCBDA5C8C083}"/>
                </a:ext>
              </a:extLst>
            </p:cNvPr>
            <p:cNvGrpSpPr/>
            <p:nvPr/>
          </p:nvGrpSpPr>
          <p:grpSpPr>
            <a:xfrm rot="10018420" flipH="1" flipV="1">
              <a:off x="8428917" y="1964307"/>
              <a:ext cx="384995" cy="1132546"/>
              <a:chOff x="3148629" y="4592856"/>
              <a:chExt cx="1598497" cy="1457088"/>
            </a:xfrm>
          </p:grpSpPr>
          <p:sp>
            <p:nvSpPr>
              <p:cNvPr id="59" name="Straight Connector 58">
                <a:extLst>
                  <a:ext uri="{FF2B5EF4-FFF2-40B4-BE49-F238E27FC236}">
                    <a16:creationId xmlns:a16="http://schemas.microsoft.com/office/drawing/2014/main" id="{75B96FA8-15A5-1F6D-8F4E-58FAFCBDF8B0}"/>
                  </a:ext>
                </a:extLst>
              </p:cNvPr>
              <p:cNvSpPr/>
              <p:nvPr/>
            </p:nvSpPr>
            <p:spPr>
              <a:xfrm>
                <a:off x="4281475" y="4592856"/>
                <a:ext cx="465651" cy="0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Straight Connector 60">
                <a:extLst>
                  <a:ext uri="{FF2B5EF4-FFF2-40B4-BE49-F238E27FC236}">
                    <a16:creationId xmlns:a16="http://schemas.microsoft.com/office/drawing/2014/main" id="{50C5AF06-6ABD-B1EF-2235-B50925799405}"/>
                  </a:ext>
                </a:extLst>
              </p:cNvPr>
              <p:cNvSpPr/>
              <p:nvPr/>
            </p:nvSpPr>
            <p:spPr>
              <a:xfrm rot="5400000">
                <a:off x="2987285" y="4755754"/>
                <a:ext cx="1455534" cy="1132845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0C670FC-2008-24CE-1BC8-0E325CE43349}"/>
                </a:ext>
              </a:extLst>
            </p:cNvPr>
            <p:cNvSpPr txBox="1"/>
            <p:nvPr/>
          </p:nvSpPr>
          <p:spPr>
            <a:xfrm>
              <a:off x="3309854" y="4637407"/>
              <a:ext cx="2002993" cy="504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12700" bIns="12700" numCol="1" spcCol="1270" anchor="ctr" anchorCtr="0">
              <a:noAutofit/>
            </a:bodyPr>
            <a:lstStyle/>
            <a:p>
              <a:pPr lvl="0"/>
              <a:r>
                <a:rPr lang="en-US" sz="1400"/>
                <a:t>Makes value between 0 and 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9DB69A5-9481-19F0-050A-4E0ABF033FFA}"/>
                </a:ext>
              </a:extLst>
            </p:cNvPr>
            <p:cNvSpPr txBox="1"/>
            <p:nvPr/>
          </p:nvSpPr>
          <p:spPr>
            <a:xfrm>
              <a:off x="7567586" y="4625549"/>
              <a:ext cx="2599589" cy="7579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12700" bIns="12700" numCol="1" spcCol="1270" anchor="ctr" anchorCtr="0">
              <a:noAutofit/>
            </a:bodyPr>
            <a:lstStyle/>
            <a:p>
              <a:pPr lvl="0" defTabSz="444500">
                <a:lnSpc>
                  <a:spcPct val="90000"/>
                </a:lnSpc>
                <a:spcBef>
                  <a:spcPct val="0"/>
                </a:spcBef>
              </a:pPr>
              <a:r>
                <a:rPr lang="en-US" sz="1400">
                  <a:ea typeface="华文楷体"/>
                  <a:cs typeface="Arial"/>
                </a:rPr>
                <a:t>- Class weighting: 0.689 to Non-Default, 1.824 to Default</a:t>
              </a:r>
            </a:p>
            <a:p>
              <a:pPr lvl="0" defTabSz="444500">
                <a:lnSpc>
                  <a:spcPct val="90000"/>
                </a:lnSpc>
                <a:spcBef>
                  <a:spcPct val="0"/>
                </a:spcBef>
              </a:pPr>
              <a:r>
                <a:rPr lang="en-US" sz="1400">
                  <a:ea typeface="华文楷体"/>
                  <a:cs typeface="Arial"/>
                </a:rPr>
                <a:t>- SMOTE: Create artificial 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DBD3F11-F813-E631-28D0-9936A8A434D3}"/>
                </a:ext>
              </a:extLst>
            </p:cNvPr>
            <p:cNvSpPr txBox="1"/>
            <p:nvPr/>
          </p:nvSpPr>
          <p:spPr>
            <a:xfrm>
              <a:off x="5432177" y="4565841"/>
              <a:ext cx="2059304" cy="6193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12700" bIns="12700" numCol="1" spcCol="1270" anchor="ctr" anchorCtr="0">
              <a:noAutofit/>
            </a:bodyPr>
            <a:lstStyle/>
            <a:p>
              <a:pPr lvl="0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>
                  <a:ea typeface="华文楷体"/>
                  <a:cs typeface="+mn-lt"/>
                </a:rPr>
                <a:t>Remove 8 extremely distributed observations</a:t>
              </a:r>
              <a:endParaRPr lang="en-US" sz="1400" kern="12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CF87AC-C7A6-868F-7245-7B405E6A482B}"/>
                </a:ext>
              </a:extLst>
            </p:cNvPr>
            <p:cNvSpPr txBox="1"/>
            <p:nvPr/>
          </p:nvSpPr>
          <p:spPr>
            <a:xfrm>
              <a:off x="4140038" y="1507706"/>
              <a:ext cx="1742320" cy="681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12700" bIns="12700" numCol="1" spcCol="1270" anchor="ctr" anchorCtr="0">
              <a:noAutofit/>
            </a:bodyPr>
            <a:lstStyle/>
            <a:p>
              <a:pPr lvl="0"/>
              <a:r>
                <a:rPr lang="en-US" sz="1400"/>
                <a:t>Dummy variables for real estate type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19BB7F-01D6-0469-303B-61DB622C6956}"/>
                </a:ext>
              </a:extLst>
            </p:cNvPr>
            <p:cNvSpPr txBox="1"/>
            <p:nvPr/>
          </p:nvSpPr>
          <p:spPr>
            <a:xfrm>
              <a:off x="6686002" y="1533229"/>
              <a:ext cx="1742321" cy="63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12700" bIns="12700" numCol="1" spcCol="1270" anchor="ctr" anchorCtr="0">
              <a:noAutofit/>
            </a:bodyPr>
            <a:lstStyle/>
            <a:p>
              <a:pPr lvl="0"/>
              <a:r>
                <a:rPr lang="en-US" sz="1400"/>
                <a:t>Recodes value( &gt; 0) as 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46CB1A-090D-B5CC-D14E-36E674A9310F}"/>
                </a:ext>
              </a:extLst>
            </p:cNvPr>
            <p:cNvSpPr txBox="1"/>
            <p:nvPr/>
          </p:nvSpPr>
          <p:spPr>
            <a:xfrm>
              <a:off x="8750056" y="1525400"/>
              <a:ext cx="1806403" cy="63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12700" bIns="12700" numCol="1" spcCol="1270" anchor="ctr" anchorCtr="0">
              <a:noAutofit/>
            </a:bodyPr>
            <a:lstStyle/>
            <a:p>
              <a:pPr lvl="0" defTabSz="444500">
                <a:lnSpc>
                  <a:spcPct val="90000"/>
                </a:lnSpc>
                <a:spcBef>
                  <a:spcPct val="0"/>
                </a:spcBef>
              </a:pPr>
              <a:r>
                <a:rPr lang="en-US" sz="1400">
                  <a:ea typeface="华文楷体"/>
                  <a:cs typeface="Arial"/>
                </a:rPr>
                <a:t>85% for training and 15% for testing</a:t>
              </a:r>
              <a:endParaRPr lang="en-US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15873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31" y="808056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Model Performance: Overall </a:t>
            </a:r>
            <a:endParaRPr lang="en-US" sz="540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E0D2D8-084E-1762-EF8E-D980AE73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46495"/>
              </p:ext>
            </p:extLst>
          </p:nvPr>
        </p:nvGraphicFramePr>
        <p:xfrm>
          <a:off x="2086227" y="1983721"/>
          <a:ext cx="8586398" cy="2445089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898607">
                  <a:extLst>
                    <a:ext uri="{9D8B030D-6E8A-4147-A177-3AD203B41FA5}">
                      <a16:colId xmlns:a16="http://schemas.microsoft.com/office/drawing/2014/main" val="1529211077"/>
                    </a:ext>
                  </a:extLst>
                </a:gridCol>
                <a:gridCol w="1653281">
                  <a:extLst>
                    <a:ext uri="{9D8B030D-6E8A-4147-A177-3AD203B41FA5}">
                      <a16:colId xmlns:a16="http://schemas.microsoft.com/office/drawing/2014/main" val="1567751955"/>
                    </a:ext>
                  </a:extLst>
                </a:gridCol>
                <a:gridCol w="1578618">
                  <a:extLst>
                    <a:ext uri="{9D8B030D-6E8A-4147-A177-3AD203B41FA5}">
                      <a16:colId xmlns:a16="http://schemas.microsoft.com/office/drawing/2014/main" val="1456025175"/>
                    </a:ext>
                  </a:extLst>
                </a:gridCol>
                <a:gridCol w="1759945">
                  <a:extLst>
                    <a:ext uri="{9D8B030D-6E8A-4147-A177-3AD203B41FA5}">
                      <a16:colId xmlns:a16="http://schemas.microsoft.com/office/drawing/2014/main" val="2277689832"/>
                    </a:ext>
                  </a:extLst>
                </a:gridCol>
                <a:gridCol w="1695947">
                  <a:extLst>
                    <a:ext uri="{9D8B030D-6E8A-4147-A177-3AD203B41FA5}">
                      <a16:colId xmlns:a16="http://schemas.microsoft.com/office/drawing/2014/main" val="1245060421"/>
                    </a:ext>
                  </a:extLst>
                </a:gridCol>
              </a:tblGrid>
              <a:tr h="3781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Model​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Training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Testing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11811"/>
                  </a:ext>
                </a:extLst>
              </a:tr>
              <a:tr h="5542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Parameters​</a:t>
                      </a:r>
                      <a:endParaRPr lang="en-US" b="1">
                        <a:effectLst/>
                      </a:endParaRPr>
                    </a:p>
                    <a:p>
                      <a:pPr algn="ctr" fontAlgn="base"/>
                      <a:r>
                        <a:rPr lang="en-US" sz="1400" b="1">
                          <a:effectLst/>
                        </a:rPr>
                        <a:t>(Instruction)​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Accuracy​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Kappa​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Accuracy​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Kappa​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47715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Decision Tree​</a:t>
                      </a:r>
                      <a:endParaRPr lang="en-US" b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0.8474</a:t>
                      </a:r>
                      <a:endParaRPr lang="en-US" b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0.6552</a:t>
                      </a:r>
                      <a:endParaRPr lang="en-US" b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0.7731</a:t>
                      </a:r>
                      <a:endParaRPr lang="en-US" b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0.4947</a:t>
                      </a:r>
                      <a:endParaRPr lang="en-US" b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414920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SVM​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0.8406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0.5767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0.8264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0.5390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493273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kNN</a:t>
                      </a: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0.8152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0.4906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0.7929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0.4189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720452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Deep Learning​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0.8388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0.6776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0.8133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0.6267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22596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337A4C4-E7AF-7487-13BD-0582EFCFCE32}"/>
              </a:ext>
            </a:extLst>
          </p:cNvPr>
          <p:cNvSpPr/>
          <p:nvPr/>
        </p:nvSpPr>
        <p:spPr>
          <a:xfrm>
            <a:off x="1926731" y="4590192"/>
            <a:ext cx="8303119" cy="3527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/>
              <a:t>SVM performed better </a:t>
            </a:r>
            <a:r>
              <a:rPr lang="en-US" altLang="zh-CN">
                <a:ea typeface="华文楷体"/>
              </a:rPr>
              <a:t>in</a:t>
            </a:r>
            <a:r>
              <a:rPr lang="en-US"/>
              <a:t> model accuracy. </a:t>
            </a:r>
          </a:p>
        </p:txBody>
      </p:sp>
    </p:spTree>
    <p:extLst>
      <p:ext uri="{BB962C8B-B14F-4D97-AF65-F5344CB8AC3E}">
        <p14:creationId xmlns:p14="http://schemas.microsoft.com/office/powerpoint/2010/main" val="3761838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748" y="762336"/>
            <a:ext cx="9640429" cy="119156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/>
              <a:t>Model Performance: Class Level</a:t>
            </a:r>
            <a:endParaRPr lang="en-US" sz="500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E0D2D8-084E-1762-EF8E-D980AE73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93762"/>
              </p:ext>
            </p:extLst>
          </p:nvPr>
        </p:nvGraphicFramePr>
        <p:xfrm>
          <a:off x="1464748" y="2095500"/>
          <a:ext cx="10546278" cy="296515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36361">
                  <a:extLst>
                    <a:ext uri="{9D8B030D-6E8A-4147-A177-3AD203B41FA5}">
                      <a16:colId xmlns:a16="http://schemas.microsoft.com/office/drawing/2014/main" val="1529211077"/>
                    </a:ext>
                  </a:extLst>
                </a:gridCol>
                <a:gridCol w="958449">
                  <a:extLst>
                    <a:ext uri="{9D8B030D-6E8A-4147-A177-3AD203B41FA5}">
                      <a16:colId xmlns:a16="http://schemas.microsoft.com/office/drawing/2014/main" val="1567751955"/>
                    </a:ext>
                  </a:extLst>
                </a:gridCol>
                <a:gridCol w="1093406">
                  <a:extLst>
                    <a:ext uri="{9D8B030D-6E8A-4147-A177-3AD203B41FA5}">
                      <a16:colId xmlns:a16="http://schemas.microsoft.com/office/drawing/2014/main" val="1456025175"/>
                    </a:ext>
                  </a:extLst>
                </a:gridCol>
                <a:gridCol w="975169">
                  <a:extLst>
                    <a:ext uri="{9D8B030D-6E8A-4147-A177-3AD203B41FA5}">
                      <a16:colId xmlns:a16="http://schemas.microsoft.com/office/drawing/2014/main" val="1348852060"/>
                    </a:ext>
                  </a:extLst>
                </a:gridCol>
                <a:gridCol w="775061">
                  <a:extLst>
                    <a:ext uri="{9D8B030D-6E8A-4147-A177-3AD203B41FA5}">
                      <a16:colId xmlns:a16="http://schemas.microsoft.com/office/drawing/2014/main" val="3948110287"/>
                    </a:ext>
                  </a:extLst>
                </a:gridCol>
                <a:gridCol w="896618">
                  <a:extLst>
                    <a:ext uri="{9D8B030D-6E8A-4147-A177-3AD203B41FA5}">
                      <a16:colId xmlns:a16="http://schemas.microsoft.com/office/drawing/2014/main" val="2342692713"/>
                    </a:ext>
                  </a:extLst>
                </a:gridCol>
                <a:gridCol w="972637">
                  <a:extLst>
                    <a:ext uri="{9D8B030D-6E8A-4147-A177-3AD203B41FA5}">
                      <a16:colId xmlns:a16="http://schemas.microsoft.com/office/drawing/2014/main" val="2277689832"/>
                    </a:ext>
                  </a:extLst>
                </a:gridCol>
                <a:gridCol w="960662">
                  <a:extLst>
                    <a:ext uri="{9D8B030D-6E8A-4147-A177-3AD203B41FA5}">
                      <a16:colId xmlns:a16="http://schemas.microsoft.com/office/drawing/2014/main" val="1245060421"/>
                    </a:ext>
                  </a:extLst>
                </a:gridCol>
                <a:gridCol w="912629">
                  <a:extLst>
                    <a:ext uri="{9D8B030D-6E8A-4147-A177-3AD203B41FA5}">
                      <a16:colId xmlns:a16="http://schemas.microsoft.com/office/drawing/2014/main" val="1261501807"/>
                    </a:ext>
                  </a:extLst>
                </a:gridCol>
                <a:gridCol w="888611">
                  <a:extLst>
                    <a:ext uri="{9D8B030D-6E8A-4147-A177-3AD203B41FA5}">
                      <a16:colId xmlns:a16="http://schemas.microsoft.com/office/drawing/2014/main" val="3478328833"/>
                    </a:ext>
                  </a:extLst>
                </a:gridCol>
                <a:gridCol w="976675">
                  <a:extLst>
                    <a:ext uri="{9D8B030D-6E8A-4147-A177-3AD203B41FA5}">
                      <a16:colId xmlns:a16="http://schemas.microsoft.com/office/drawing/2014/main" val="3241936420"/>
                    </a:ext>
                  </a:extLst>
                </a:gridCol>
              </a:tblGrid>
              <a:tr h="35022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Model​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Testing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11811"/>
                  </a:ext>
                </a:extLst>
              </a:tr>
              <a:tr h="5133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Parameters​</a:t>
                      </a:r>
                    </a:p>
                    <a:p>
                      <a:pPr algn="ctr" fontAlgn="base"/>
                      <a:r>
                        <a:rPr lang="en-US" sz="1200" b="1">
                          <a:effectLst/>
                        </a:rPr>
                        <a:t>(Instruction)​</a:t>
                      </a:r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Sensitivity</a:t>
                      </a:r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Specificity</a:t>
                      </a:r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effectLst/>
                        </a:rPr>
                        <a:t>Precision</a:t>
                      </a:r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effectLst/>
                        </a:rPr>
                        <a:t>Recall</a:t>
                      </a:r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effectLst/>
                        </a:rPr>
                        <a:t>F1 Value</a:t>
                      </a:r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 u="none" strike="noStrike" noProof="0">
                          <a:effectLst/>
                        </a:rPr>
                        <a:t>Sensitivity</a:t>
                      </a:r>
                      <a:endParaRPr lang="en-US" sz="1200" b="1"/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 u="none" strike="noStrike" noProof="0">
                          <a:effectLst/>
                        </a:rPr>
                        <a:t>Specificity</a:t>
                      </a:r>
                      <a:endParaRPr lang="en-US" sz="1200" b="1"/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 u="none" strike="noStrike" noProof="0">
                          <a:effectLst/>
                        </a:rPr>
                        <a:t>Precision</a:t>
                      </a:r>
                      <a:endParaRPr lang="en-US" sz="1200" b="1"/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 u="none" strike="noStrike" noProof="0">
                          <a:effectLst/>
                        </a:rPr>
                        <a:t>Recall</a:t>
                      </a:r>
                      <a:endParaRPr lang="en-US" sz="1200" b="1"/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noProof="0">
                          <a:effectLst/>
                        </a:rPr>
                        <a:t>F1 Value</a:t>
                      </a:r>
                      <a:endParaRPr lang="en-US" sz="1200" b="1" i="0" u="none" strike="noStrike" noProof="0">
                        <a:effectLst/>
                        <a:latin typeface="Arial"/>
                      </a:endParaRPr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7715"/>
                  </a:ext>
                </a:extLst>
              </a:tr>
              <a:tr h="5133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Decision Tree​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0.9020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0.8267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0.9020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0.7641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0.7934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0.7655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0.7934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414920"/>
                  </a:ext>
                </a:extLst>
              </a:tr>
              <a:tr h="5133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SVM​</a:t>
                      </a:r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0.9226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0.7527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0.5988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0.9121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0.7194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0.5988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0.6536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493273"/>
                  </a:ext>
                </a:extLst>
              </a:tr>
              <a:tr h="5133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kNN</a:t>
                      </a: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​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0.9238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0.7207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0.4625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0.9155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0.4625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0.5480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720452"/>
                  </a:ext>
                </a:extLst>
              </a:tr>
              <a:tr h="5566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Deep </a:t>
                      </a: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r>
                        <a:rPr lang="en-US" sz="1400" b="1">
                          <a:effectLst/>
                        </a:rPr>
                        <a:t>​</a:t>
                      </a:r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0.8078</a:t>
                      </a:r>
                    </a:p>
                  </a:txBody>
                  <a:tcPr anchor="ctr">
                    <a:solidFill>
                      <a:srgbClr val="CEDC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0.8698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effectLst/>
                        </a:rPr>
                        <a:t>0.8191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effectLst/>
                        </a:rPr>
                        <a:t>0.8698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effectLst/>
                        </a:rPr>
                        <a:t>0.8437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0.7770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0.8497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effectLst/>
                        </a:rPr>
                        <a:t>0.7916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effectLst/>
                        </a:rPr>
                        <a:t>0.8497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effectLst/>
                        </a:rPr>
                        <a:t>0.8196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22596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4A9CADF-62D7-2D56-60E3-D823B94ECBBC}"/>
              </a:ext>
            </a:extLst>
          </p:cNvPr>
          <p:cNvSpPr/>
          <p:nvPr/>
        </p:nvSpPr>
        <p:spPr>
          <a:xfrm>
            <a:off x="1704481" y="5249005"/>
            <a:ext cx="8303119" cy="3527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/>
              <a:t>Deep Learning performed better in correctly predicting mortgage default. </a:t>
            </a:r>
          </a:p>
        </p:txBody>
      </p:sp>
    </p:spTree>
    <p:extLst>
      <p:ext uri="{BB962C8B-B14F-4D97-AF65-F5344CB8AC3E}">
        <p14:creationId xmlns:p14="http://schemas.microsoft.com/office/powerpoint/2010/main" val="670839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7ECCBB-36BB-A453-8739-89ED4F8C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508" y="584668"/>
            <a:ext cx="7958331" cy="10772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000"/>
              <a:t>AGENDA</a:t>
            </a:r>
          </a:p>
        </p:txBody>
      </p:sp>
      <p:graphicFrame>
        <p:nvGraphicFramePr>
          <p:cNvPr id="114" name="TextBox 2">
            <a:extLst>
              <a:ext uri="{FF2B5EF4-FFF2-40B4-BE49-F238E27FC236}">
                <a16:creationId xmlns:a16="http://schemas.microsoft.com/office/drawing/2014/main" id="{9F87B23D-1698-5552-3A78-E9D178EB5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199268"/>
              </p:ext>
            </p:extLst>
          </p:nvPr>
        </p:nvGraphicFramePr>
        <p:xfrm>
          <a:off x="1755473" y="2526030"/>
          <a:ext cx="9428994" cy="2720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603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8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2" name="Picture 40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3" name="Rectangle 42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44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46">
            <a:extLst>
              <a:ext uri="{FF2B5EF4-FFF2-40B4-BE49-F238E27FC236}">
                <a16:creationId xmlns:a16="http://schemas.microsoft.com/office/drawing/2014/main" id="{50815A55-8D70-457A-807A-8497E4EB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48">
            <a:extLst>
              <a:ext uri="{FF2B5EF4-FFF2-40B4-BE49-F238E27FC236}">
                <a16:creationId xmlns:a16="http://schemas.microsoft.com/office/drawing/2014/main" id="{E9409685-E4D7-4C17-A7A6-C7C411192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xtBox 50">
            <a:extLst>
              <a:ext uri="{FF2B5EF4-FFF2-40B4-BE49-F238E27FC236}">
                <a16:creationId xmlns:a16="http://schemas.microsoft.com/office/drawing/2014/main" id="{0BB97CD4-5E08-4372-8A06-C645E5701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8" name="Rectangle 52">
            <a:extLst>
              <a:ext uri="{FF2B5EF4-FFF2-40B4-BE49-F238E27FC236}">
                <a16:creationId xmlns:a16="http://schemas.microsoft.com/office/drawing/2014/main" id="{6FF2E927-A293-45DB-9963-4A49B58E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54">
            <a:extLst>
              <a:ext uri="{FF2B5EF4-FFF2-40B4-BE49-F238E27FC236}">
                <a16:creationId xmlns:a16="http://schemas.microsoft.com/office/drawing/2014/main" id="{4FEE3086-420A-44F6-800E-6B5452C8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0" name="Picture 56">
            <a:extLst>
              <a:ext uri="{FF2B5EF4-FFF2-40B4-BE49-F238E27FC236}">
                <a16:creationId xmlns:a16="http://schemas.microsoft.com/office/drawing/2014/main" id="{67EEBD3B-F93B-4433-A761-56CF51CFE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1" name="Rectangle 58">
            <a:extLst>
              <a:ext uri="{FF2B5EF4-FFF2-40B4-BE49-F238E27FC236}">
                <a16:creationId xmlns:a16="http://schemas.microsoft.com/office/drawing/2014/main" id="{B9C79214-593D-4D06-9432-87237EE9A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60">
            <a:extLst>
              <a:ext uri="{FF2B5EF4-FFF2-40B4-BE49-F238E27FC236}">
                <a16:creationId xmlns:a16="http://schemas.microsoft.com/office/drawing/2014/main" id="{DFC945CA-469A-4845-9417-1B842B8D6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F1D8BAB5-3266-41A2-A51E-E7FB09E17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es on papers">
            <a:extLst>
              <a:ext uri="{FF2B5EF4-FFF2-40B4-BE49-F238E27FC236}">
                <a16:creationId xmlns:a16="http://schemas.microsoft.com/office/drawing/2014/main" id="{A182F62C-A1C4-8D5D-7D2E-D6C742C13E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1000"/>
          </a:blip>
          <a:srcRect l="21049" t="2328" r="23325" b="-2"/>
          <a:stretch/>
        </p:blipFill>
        <p:spPr>
          <a:xfrm>
            <a:off x="5435859" y="0"/>
            <a:ext cx="6758820" cy="6858000"/>
          </a:xfrm>
          <a:prstGeom prst="rect">
            <a:avLst/>
          </a:prstGeom>
          <a:ln w="12700">
            <a:noFill/>
          </a:ln>
          <a:effectLst>
            <a:outerShdw blurRad="50800" dist="50800" dir="5400000" sx="56612" sy="56612" algn="ctr" rotWithShape="0">
              <a:srgbClr val="000000">
                <a:alpha val="0"/>
              </a:srgbClr>
            </a:outerShdw>
          </a:effectLst>
        </p:spPr>
      </p:pic>
      <p:sp>
        <p:nvSpPr>
          <p:cNvPr id="94" name="Rectangle 64">
            <a:extLst>
              <a:ext uri="{FF2B5EF4-FFF2-40B4-BE49-F238E27FC236}">
                <a16:creationId xmlns:a16="http://schemas.microsoft.com/office/drawing/2014/main" id="{BE71B4E1-B84B-4092-9656-51407AC9A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29A3B8-50FE-0024-9184-5DA450CF7D61}"/>
              </a:ext>
            </a:extLst>
          </p:cNvPr>
          <p:cNvSpPr txBox="1">
            <a:spLocks/>
          </p:cNvSpPr>
          <p:nvPr/>
        </p:nvSpPr>
        <p:spPr>
          <a:xfrm>
            <a:off x="781982" y="1747614"/>
            <a:ext cx="4607815" cy="1976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HOME EQUITY DATASET</a:t>
            </a:r>
          </a:p>
        </p:txBody>
      </p:sp>
    </p:spTree>
    <p:extLst>
      <p:ext uri="{BB962C8B-B14F-4D97-AF65-F5344CB8AC3E}">
        <p14:creationId xmlns:p14="http://schemas.microsoft.com/office/powerpoint/2010/main" val="2078339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04" y="888267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400">
                <a:solidFill>
                  <a:schemeClr val="tx2"/>
                </a:solidFill>
                <a:cs typeface="Arial"/>
              </a:rPr>
              <a:t>Data Description</a:t>
            </a:r>
            <a:endParaRPr lang="en-US" sz="54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7463-E933-9353-72CB-A8B09C9A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05" y="2079906"/>
            <a:ext cx="8006760" cy="4343399"/>
          </a:xfrm>
        </p:spPr>
        <p:txBody>
          <a:bodyPr anchor="ctr">
            <a:normAutofit fontScale="77500" lnSpcReduction="20000"/>
          </a:bodyPr>
          <a:lstStyle/>
          <a:p>
            <a:pPr marL="344170" indent="-337820"/>
            <a:endParaRPr lang="en-US">
              <a:ea typeface="+mn-lt"/>
              <a:cs typeface="+mn-lt"/>
            </a:endParaRPr>
          </a:p>
          <a:p>
            <a:pPr marL="344170" indent="-337820"/>
            <a:r>
              <a:rPr lang="en-US">
                <a:ea typeface="+mn-lt"/>
                <a:cs typeface="+mn-lt"/>
              </a:rPr>
              <a:t>Dataset has 5964 rows and 14 columns.</a:t>
            </a:r>
            <a:endParaRPr lang="en-US">
              <a:solidFill>
                <a:schemeClr val="tx2"/>
              </a:solidFill>
              <a:cs typeface="Arial" panose="020B0604020202020204"/>
            </a:endParaRPr>
          </a:p>
          <a:p>
            <a:pPr marL="344170" indent="-337820"/>
            <a:r>
              <a:rPr lang="en-US">
                <a:ea typeface="+mn-lt"/>
                <a:cs typeface="+mn-lt"/>
              </a:rPr>
              <a:t>2 categorical variables: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Reason for Home Equity and Occupation</a:t>
            </a:r>
            <a:endParaRPr lang="en-US"/>
          </a:p>
          <a:p>
            <a:pPr marL="344170" indent="-337820"/>
            <a:r>
              <a:rPr lang="en-US">
                <a:ea typeface="+mn-lt"/>
                <a:cs typeface="+mn-lt"/>
              </a:rPr>
              <a:t>10 numerical variables: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Including Loan Amount,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Mortgage Balance, Home Value,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Credit Line Age,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Number of Delinquent Credit Line</a:t>
            </a:r>
            <a:br>
              <a:rPr lang="en-US">
                <a:ea typeface="+mn-lt"/>
                <a:cs typeface="+mn-lt"/>
              </a:rPr>
            </a:br>
            <a:endParaRPr lang="en-US">
              <a:cs typeface="Arial"/>
            </a:endParaRPr>
          </a:p>
          <a:p>
            <a:pPr marL="344170" indent="-337820"/>
            <a:r>
              <a:rPr lang="en-US">
                <a:cs typeface="Arial"/>
              </a:rPr>
              <a:t>Target variable: Default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0: No default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1 : Default </a:t>
            </a:r>
            <a:endParaRPr lang="en-US">
              <a:ea typeface="+mn-lt"/>
              <a:cs typeface="+mn-lt"/>
            </a:endParaRPr>
          </a:p>
          <a:p>
            <a:pPr marL="344170" indent="-337820"/>
            <a:r>
              <a:rPr lang="en-US">
                <a:solidFill>
                  <a:srgbClr val="000000"/>
                </a:solidFill>
                <a:cs typeface="Arial"/>
              </a:rPr>
              <a:t>Class Imbalance exists in Target Variable</a:t>
            </a:r>
          </a:p>
          <a:p>
            <a:pPr marL="344170" indent="-337820"/>
            <a:endParaRPr lang="en-US">
              <a:solidFill>
                <a:srgbClr val="000000"/>
              </a:solidFill>
              <a:cs typeface="Arial"/>
            </a:endParaRPr>
          </a:p>
          <a:p>
            <a:pPr marL="344170" indent="-337820"/>
            <a:endParaRPr lang="en-US">
              <a:solidFill>
                <a:schemeClr val="tx2"/>
              </a:solidFill>
              <a:cs typeface="Arial"/>
            </a:endParaRP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D0AE0A8C-0C04-0C65-3FD7-EFF1B0F43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4" r="1274"/>
          <a:stretch/>
        </p:blipFill>
        <p:spPr>
          <a:xfrm>
            <a:off x="6161984" y="2244278"/>
            <a:ext cx="5744887" cy="37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57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147" y="568077"/>
            <a:ext cx="8584549" cy="964303"/>
          </a:xfrm>
        </p:spPr>
        <p:txBody>
          <a:bodyPr anchor="t">
            <a:normAutofit/>
          </a:bodyPr>
          <a:lstStyle/>
          <a:p>
            <a:pPr algn="l"/>
            <a:r>
              <a:rPr lang="en-US" sz="5400">
                <a:solidFill>
                  <a:schemeClr val="tx2"/>
                </a:solidFill>
                <a:cs typeface="Arial"/>
              </a:rPr>
              <a:t>Data Exploration</a:t>
            </a:r>
            <a:endParaRPr lang="en-US" sz="5400">
              <a:solidFill>
                <a:schemeClr val="tx2"/>
              </a:solidFill>
            </a:endParaRPr>
          </a:p>
        </p:txBody>
      </p:sp>
      <p:pic>
        <p:nvPicPr>
          <p:cNvPr id="9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BCD91A76-7E2E-FA96-D9B8-FB3B8707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566" r="4566"/>
          <a:stretch/>
        </p:blipFill>
        <p:spPr>
          <a:xfrm>
            <a:off x="1626014" y="1525886"/>
            <a:ext cx="4454914" cy="3083003"/>
          </a:xfrm>
        </p:spPr>
      </p:pic>
      <p:pic>
        <p:nvPicPr>
          <p:cNvPr id="10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D4EF01BB-9C9E-28AA-A43B-13C571618F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32" r="5332"/>
          <a:stretch/>
        </p:blipFill>
        <p:spPr>
          <a:xfrm>
            <a:off x="6737887" y="1444606"/>
            <a:ext cx="4469680" cy="3164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808EE5-BF03-B88A-9C89-ACD1CDCD32C7}"/>
              </a:ext>
            </a:extLst>
          </p:cNvPr>
          <p:cNvSpPr txBox="1"/>
          <p:nvPr/>
        </p:nvSpPr>
        <p:spPr>
          <a:xfrm>
            <a:off x="1764631" y="4831253"/>
            <a:ext cx="10092202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Debt to income ratio is higher in defaulters.</a:t>
            </a:r>
            <a:endParaRPr lang="en-US">
              <a:cs typeface="Arial" panose="020B0604020202020204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People with a higher number of delinquent credit lines have a higher rate of default.</a:t>
            </a:r>
            <a:endParaRPr lang="en-US">
              <a:cs typeface="Arial" panose="020B0604020202020204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People with higher-than-average number of derogatory reports also have higher rate of default.</a:t>
            </a:r>
            <a:endParaRPr lang="en-US">
              <a:cs typeface="Arial" panose="020B0604020202020204"/>
            </a:endParaRPr>
          </a:p>
          <a:p>
            <a:pPr marL="285750" indent="-285750" algn="l">
              <a:buFont typeface="Arial"/>
              <a:buChar char="•"/>
            </a:pPr>
            <a:endParaRPr lang="en-US">
              <a:cs typeface="Arial" panose="020B0604020202020204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B2EB09-2AF2-2D62-B334-CF401506F362}"/>
              </a:ext>
            </a:extLst>
          </p:cNvPr>
          <p:cNvCxnSpPr>
            <a:cxnSpLocks/>
          </p:cNvCxnSpPr>
          <p:nvPr/>
        </p:nvCxnSpPr>
        <p:spPr>
          <a:xfrm>
            <a:off x="6410960" y="1407160"/>
            <a:ext cx="0" cy="320172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026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368" y="680068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400">
                <a:solidFill>
                  <a:schemeClr val="tx2"/>
                </a:solidFill>
                <a:cs typeface="Arial"/>
              </a:rPr>
              <a:t>Data Exploration</a:t>
            </a:r>
            <a:endParaRPr lang="en-US" sz="5400">
              <a:solidFill>
                <a:schemeClr val="tx2"/>
              </a:solidFill>
            </a:endParaRP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56893D59-C7E1-DB1C-8913-2DA6B842A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91" r="991"/>
          <a:stretch/>
        </p:blipFill>
        <p:spPr>
          <a:xfrm>
            <a:off x="1615715" y="1871634"/>
            <a:ext cx="4693630" cy="3028513"/>
          </a:xfrm>
        </p:spPr>
      </p:pic>
      <p:pic>
        <p:nvPicPr>
          <p:cNvPr id="5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13AC8AF8-C088-EBF1-46E7-2C880243CA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1" r="5111"/>
          <a:stretch/>
        </p:blipFill>
        <p:spPr>
          <a:xfrm>
            <a:off x="6818798" y="1812235"/>
            <a:ext cx="4383422" cy="308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2026A-A921-6917-8A1F-658991B87596}"/>
              </a:ext>
            </a:extLst>
          </p:cNvPr>
          <p:cNvSpPr txBox="1"/>
          <p:nvPr/>
        </p:nvSpPr>
        <p:spPr>
          <a:xfrm>
            <a:off x="1791368" y="5380789"/>
            <a:ext cx="96653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Credit Line Age is lower among people who default.</a:t>
            </a:r>
            <a:endParaRPr lang="en-US"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>
                <a:cs typeface="Arial"/>
              </a:rPr>
              <a:t>Years on current job is lower among people who default.</a:t>
            </a:r>
          </a:p>
          <a:p>
            <a:endParaRPr lang="en-US"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D9BEA-29E1-748A-9349-1C6F8F9ED641}"/>
              </a:ext>
            </a:extLst>
          </p:cNvPr>
          <p:cNvCxnSpPr/>
          <p:nvPr/>
        </p:nvCxnSpPr>
        <p:spPr>
          <a:xfrm>
            <a:off x="6410960" y="1661160"/>
            <a:ext cx="30480" cy="324104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8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31" y="808056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Data Preparation</a:t>
            </a:r>
            <a:endParaRPr lang="en-US" sz="5000">
              <a:solidFill>
                <a:schemeClr val="tx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555330-608D-84AA-E678-A5939AE518CB}"/>
              </a:ext>
            </a:extLst>
          </p:cNvPr>
          <p:cNvGrpSpPr/>
          <p:nvPr/>
        </p:nvGrpSpPr>
        <p:grpSpPr>
          <a:xfrm>
            <a:off x="1359878" y="1999622"/>
            <a:ext cx="10622035" cy="3833202"/>
            <a:chOff x="1569964" y="2041818"/>
            <a:chExt cx="10622035" cy="383320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D29B6A1-873D-A839-1D29-81DE09BE54FD}"/>
                </a:ext>
              </a:extLst>
            </p:cNvPr>
            <p:cNvGrpSpPr/>
            <p:nvPr/>
          </p:nvGrpSpPr>
          <p:grpSpPr>
            <a:xfrm>
              <a:off x="1569964" y="2041818"/>
              <a:ext cx="10622035" cy="3833202"/>
              <a:chOff x="1514084" y="1733258"/>
              <a:chExt cx="10343615" cy="3813741"/>
            </a:xfrm>
          </p:grpSpPr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7A7D11FE-18BF-148E-D9EC-63A9D7969D8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60627086"/>
                  </p:ext>
                </p:extLst>
              </p:nvPr>
            </p:nvGraphicFramePr>
            <p:xfrm>
              <a:off x="1514084" y="1733258"/>
              <a:ext cx="10343615" cy="38137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D2F330-9BD7-56FD-8CCB-12FDBC5A5305}"/>
                  </a:ext>
                </a:extLst>
              </p:cNvPr>
              <p:cNvSpPr txBox="1"/>
              <p:nvPr/>
            </p:nvSpPr>
            <p:spPr>
              <a:xfrm>
                <a:off x="2214732" y="4742521"/>
                <a:ext cx="1286434" cy="62889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120" tIns="12700" rIns="12700" bIns="12700" numCol="1" spcCol="1270" anchor="ctr" anchorCtr="0">
                <a:noAutofit/>
              </a:bodyPr>
              <a:lstStyle/>
              <a:p>
                <a:pPr marL="0" marR="0" lvl="0" indent="0" algn="r" defTabSz="4445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Impute</a:t>
                </a:r>
              </a:p>
              <a:p>
                <a:pPr marL="0" marR="0" lvl="0" indent="0" algn="r" defTabSz="4445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with MICE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BE58759-6510-E7A8-A304-BC2D483FBA90}"/>
                  </a:ext>
                </a:extLst>
              </p:cNvPr>
              <p:cNvGrpSpPr/>
              <p:nvPr/>
            </p:nvGrpSpPr>
            <p:grpSpPr>
              <a:xfrm rot="20776069" flipH="1" flipV="1">
                <a:off x="3528706" y="3805269"/>
                <a:ext cx="380932" cy="1131338"/>
                <a:chOff x="-57582" y="4284765"/>
                <a:chExt cx="1581629" cy="1455535"/>
              </a:xfrm>
            </p:grpSpPr>
            <p:sp>
              <p:nvSpPr>
                <p:cNvPr id="8" name="Straight Connector 7">
                  <a:extLst>
                    <a:ext uri="{FF2B5EF4-FFF2-40B4-BE49-F238E27FC236}">
                      <a16:creationId xmlns:a16="http://schemas.microsoft.com/office/drawing/2014/main" id="{0D6872DB-47F4-60EB-E24A-A2468ADAA981}"/>
                    </a:ext>
                  </a:extLst>
                </p:cNvPr>
                <p:cNvSpPr/>
                <p:nvPr/>
              </p:nvSpPr>
              <p:spPr>
                <a:xfrm>
                  <a:off x="1058395" y="4300038"/>
                  <a:ext cx="465652" cy="0"/>
                </a:xfrm>
                <a:prstGeom prst="line">
                  <a:avLst/>
                </a:prstGeom>
              </p:spPr>
              <p:style>
                <a:lnRef idx="2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Straight Connector 8">
                  <a:extLst>
                    <a:ext uri="{FF2B5EF4-FFF2-40B4-BE49-F238E27FC236}">
                      <a16:creationId xmlns:a16="http://schemas.microsoft.com/office/drawing/2014/main" id="{FD7C6BDB-038A-DF85-35CA-DFB83B2AAF6B}"/>
                    </a:ext>
                  </a:extLst>
                </p:cNvPr>
                <p:cNvSpPr/>
                <p:nvPr/>
              </p:nvSpPr>
              <p:spPr>
                <a:xfrm rot="5400000">
                  <a:off x="-218927" y="4446110"/>
                  <a:ext cx="1455535" cy="1132846"/>
                </a:xfrm>
                <a:prstGeom prst="line">
                  <a:avLst/>
                </a:prstGeom>
              </p:spPr>
              <p:style>
                <a:lnRef idx="2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6A72BB2-E2F7-A81F-0BFE-0CA5F11DB07C}"/>
                  </a:ext>
                </a:extLst>
              </p:cNvPr>
              <p:cNvGrpSpPr/>
              <p:nvPr/>
            </p:nvGrpSpPr>
            <p:grpSpPr>
              <a:xfrm rot="20776069" flipH="1" flipV="1">
                <a:off x="5572056" y="3818241"/>
                <a:ext cx="385255" cy="1131645"/>
                <a:chOff x="1585299" y="4355445"/>
                <a:chExt cx="1599580" cy="1455929"/>
              </a:xfrm>
            </p:grpSpPr>
            <p:sp>
              <p:nv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7BF8F28-997D-C3B3-6457-F3A5640BE963}"/>
                    </a:ext>
                  </a:extLst>
                </p:cNvPr>
                <p:cNvSpPr/>
                <p:nvPr/>
              </p:nvSpPr>
              <p:spPr>
                <a:xfrm>
                  <a:off x="2719227" y="4355445"/>
                  <a:ext cx="465652" cy="0"/>
                </a:xfrm>
                <a:prstGeom prst="line">
                  <a:avLst/>
                </a:prstGeom>
              </p:spPr>
              <p:style>
                <a:lnRef idx="2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5F64895-321D-BE7E-46C0-98A7849301F1}"/>
                    </a:ext>
                  </a:extLst>
                </p:cNvPr>
                <p:cNvSpPr/>
                <p:nvPr/>
              </p:nvSpPr>
              <p:spPr>
                <a:xfrm rot="5400000">
                  <a:off x="1423956" y="4517183"/>
                  <a:ext cx="1455534" cy="1132848"/>
                </a:xfrm>
                <a:prstGeom prst="line">
                  <a:avLst/>
                </a:prstGeom>
              </p:spPr>
              <p:style>
                <a:lnRef idx="2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AE1DC71-82E4-64B7-0323-60F9BD9934E2}"/>
                  </a:ext>
                </a:extLst>
              </p:cNvPr>
              <p:cNvGrpSpPr/>
              <p:nvPr/>
            </p:nvGrpSpPr>
            <p:grpSpPr>
              <a:xfrm rot="20948782" flipH="1" flipV="1">
                <a:off x="7912115" y="3857095"/>
                <a:ext cx="354543" cy="1117393"/>
                <a:chOff x="530561" y="4477532"/>
                <a:chExt cx="1632447" cy="1227551"/>
              </a:xfrm>
            </p:grpSpPr>
            <p:sp>
              <p:nv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2F5F488-AEEF-7542-2499-01745820F4F0}"/>
                    </a:ext>
                  </a:extLst>
                </p:cNvPr>
                <p:cNvSpPr/>
                <p:nvPr/>
              </p:nvSpPr>
              <p:spPr>
                <a:xfrm>
                  <a:off x="1521160" y="4477532"/>
                  <a:ext cx="641848" cy="1337"/>
                </a:xfrm>
                <a:prstGeom prst="line">
                  <a:avLst/>
                </a:prstGeom>
              </p:spPr>
              <p:style>
                <a:lnRef idx="2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665B5CB1-003A-36B8-8F30-02F178A5BE6F}"/>
                    </a:ext>
                  </a:extLst>
                </p:cNvPr>
                <p:cNvSpPr/>
                <p:nvPr/>
              </p:nvSpPr>
              <p:spPr>
                <a:xfrm rot="5400000">
                  <a:off x="410682" y="4597916"/>
                  <a:ext cx="1227046" cy="987288"/>
                </a:xfrm>
                <a:prstGeom prst="line">
                  <a:avLst/>
                </a:prstGeom>
              </p:spPr>
              <p:style>
                <a:lnRef idx="2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C0C1D2-19AA-8525-6DA7-27FDA7D6D08B}"/>
                  </a:ext>
                </a:extLst>
              </p:cNvPr>
              <p:cNvGrpSpPr/>
              <p:nvPr/>
            </p:nvGrpSpPr>
            <p:grpSpPr>
              <a:xfrm rot="20776069" flipH="1" flipV="1">
                <a:off x="10056086" y="3861497"/>
                <a:ext cx="385386" cy="1131338"/>
                <a:chOff x="2213484" y="4418312"/>
                <a:chExt cx="1600122" cy="1455534"/>
              </a:xfrm>
            </p:grpSpPr>
            <p:sp>
              <p:nv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8B70D8F-93C2-7192-3963-A9447D22F385}"/>
                    </a:ext>
                  </a:extLst>
                </p:cNvPr>
                <p:cNvSpPr/>
                <p:nvPr/>
              </p:nvSpPr>
              <p:spPr>
                <a:xfrm>
                  <a:off x="3347955" y="4419376"/>
                  <a:ext cx="465651" cy="0"/>
                </a:xfrm>
                <a:prstGeom prst="line">
                  <a:avLst/>
                </a:prstGeom>
              </p:spPr>
              <p:style>
                <a:lnRef idx="2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0FC738C-06F3-339E-8CCE-976A06BC6B6D}"/>
                    </a:ext>
                  </a:extLst>
                </p:cNvPr>
                <p:cNvSpPr/>
                <p:nvPr/>
              </p:nvSpPr>
              <p:spPr>
                <a:xfrm rot="5400000">
                  <a:off x="2052141" y="4579655"/>
                  <a:ext cx="1455534" cy="1132847"/>
                </a:xfrm>
                <a:prstGeom prst="line">
                  <a:avLst/>
                </a:prstGeom>
              </p:spPr>
              <p:style>
                <a:lnRef idx="2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391DC16-30EE-C733-763B-A1BBB26C0EE4}"/>
                  </a:ext>
                </a:extLst>
              </p:cNvPr>
              <p:cNvGrpSpPr/>
              <p:nvPr/>
            </p:nvGrpSpPr>
            <p:grpSpPr>
              <a:xfrm rot="9963639" flipH="1" flipV="1">
                <a:off x="6921385" y="2147854"/>
                <a:ext cx="272873" cy="1220622"/>
                <a:chOff x="4930251" y="4995690"/>
                <a:chExt cx="1132969" cy="1570402"/>
              </a:xfrm>
            </p:grpSpPr>
            <p:sp>
              <p:nv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F4EA9B5-1692-2F93-8E03-9B5942C3D79B}"/>
                    </a:ext>
                  </a:extLst>
                </p:cNvPr>
                <p:cNvSpPr/>
                <p:nvPr/>
              </p:nvSpPr>
              <p:spPr>
                <a:xfrm flipH="1" flipV="1">
                  <a:off x="5724286" y="4995690"/>
                  <a:ext cx="338934" cy="110818"/>
                </a:xfrm>
                <a:prstGeom prst="line">
                  <a:avLst/>
                </a:prstGeom>
              </p:spPr>
              <p:style>
                <a:lnRef idx="2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A12B16A5-97F5-2C2A-6503-CD8FE7CC27B7}"/>
                    </a:ext>
                  </a:extLst>
                </p:cNvPr>
                <p:cNvSpPr/>
                <p:nvPr/>
              </p:nvSpPr>
              <p:spPr>
                <a:xfrm rot="5400000">
                  <a:off x="4768908" y="5271901"/>
                  <a:ext cx="1455534" cy="1132847"/>
                </a:xfrm>
                <a:prstGeom prst="line">
                  <a:avLst/>
                </a:prstGeom>
              </p:spPr>
              <p:style>
                <a:lnRef idx="2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FFE0B65-AE96-B117-6D8B-CCBDA5C8C083}"/>
                  </a:ext>
                </a:extLst>
              </p:cNvPr>
              <p:cNvGrpSpPr/>
              <p:nvPr/>
            </p:nvGrpSpPr>
            <p:grpSpPr>
              <a:xfrm rot="10018420" flipH="1" flipV="1">
                <a:off x="9007393" y="2218879"/>
                <a:ext cx="213081" cy="1035600"/>
                <a:chOff x="5304955" y="5056377"/>
                <a:chExt cx="884711" cy="1332360"/>
              </a:xfrm>
            </p:grpSpPr>
            <p:sp>
              <p:nv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75B96FA8-15A5-1F6D-8F4E-58FAFCBDF8B0}"/>
                    </a:ext>
                  </a:extLst>
                </p:cNvPr>
                <p:cNvSpPr/>
                <p:nvPr/>
              </p:nvSpPr>
              <p:spPr>
                <a:xfrm flipH="1" flipV="1">
                  <a:off x="5948603" y="5056377"/>
                  <a:ext cx="227217" cy="67398"/>
                </a:xfrm>
                <a:prstGeom prst="line">
                  <a:avLst/>
                </a:prstGeom>
              </p:spPr>
              <p:style>
                <a:lnRef idx="2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0C5AF06-6ABD-B1EF-2235-B50925799405}"/>
                    </a:ext>
                  </a:extLst>
                </p:cNvPr>
                <p:cNvSpPr/>
                <p:nvPr/>
              </p:nvSpPr>
              <p:spPr>
                <a:xfrm rot="5400000">
                  <a:off x="5109813" y="5308883"/>
                  <a:ext cx="1274996" cy="884711"/>
                </a:xfrm>
                <a:prstGeom prst="line">
                  <a:avLst/>
                </a:prstGeom>
              </p:spPr>
              <p:style>
                <a:lnRef idx="2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0C670FC-2008-24CE-1BC8-0E325CE43349}"/>
                  </a:ext>
                </a:extLst>
              </p:cNvPr>
              <p:cNvSpPr txBox="1"/>
              <p:nvPr/>
            </p:nvSpPr>
            <p:spPr>
              <a:xfrm>
                <a:off x="5246874" y="1860511"/>
                <a:ext cx="1663785" cy="5802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120" tIns="12700" rIns="12700" bIns="12700" numCol="1" spcCol="1270" anchor="ctr" anchorCtr="0">
                <a:noAutofit/>
              </a:bodyPr>
              <a:lstStyle/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Makes value</a:t>
                </a:r>
                <a:r>
                  <a:rPr kumimoji="0" lang="zh-CN" alt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between</a:t>
                </a:r>
              </a:p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0 and 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DB69A5-9481-19F0-050A-4E0ABF033FFA}"/>
                  </a:ext>
                </a:extLst>
              </p:cNvPr>
              <p:cNvSpPr txBox="1"/>
              <p:nvPr/>
            </p:nvSpPr>
            <p:spPr>
              <a:xfrm>
                <a:off x="8223262" y="4737016"/>
                <a:ext cx="1882446" cy="68849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120" tIns="12700" rIns="12700" bIns="12700" numCol="1" spcCol="1270" anchor="ctr" anchorCtr="0">
                <a:noAutofit/>
              </a:bodyPr>
              <a:lstStyle/>
              <a:p>
                <a:pPr marL="0" marR="0" lvl="0" indent="0" algn="r" defTabSz="444500" rtl="0" eaLnBrk="1" fontAlgn="auto" latinLnBrk="0" hangingPunct="1"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华文楷体"/>
                    <a:cs typeface="Arial"/>
                  </a:rPr>
                  <a:t>Class weighting:</a:t>
                </a:r>
              </a:p>
              <a:p>
                <a:pPr marL="0" marR="0" lvl="0" indent="0" algn="r" defTabSz="444500" rtl="0" eaLnBrk="1" fontAlgn="auto" latinLnBrk="0" hangingPunct="1"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华文楷体"/>
                    <a:cs typeface="Arial"/>
                  </a:rPr>
                  <a:t> 0.625 to Non-Default, </a:t>
                </a:r>
              </a:p>
              <a:p>
                <a:pPr marL="0" marR="0" lvl="0" indent="0" algn="r" defTabSz="444500" rtl="0" eaLnBrk="1" fontAlgn="auto" latinLnBrk="0" hangingPunct="1"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华文楷体"/>
                    <a:cs typeface="Arial"/>
                  </a:rPr>
                  <a:t>2.505 to Default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2CF87AC-C7A6-868F-7245-7B405E6A482B}"/>
                  </a:ext>
                </a:extLst>
              </p:cNvPr>
              <p:cNvSpPr txBox="1"/>
              <p:nvPr/>
            </p:nvSpPr>
            <p:spPr>
              <a:xfrm>
                <a:off x="3940832" y="4792686"/>
                <a:ext cx="1685118" cy="6555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120" tIns="12700" rIns="12700" bIns="12700" numCol="1" spcCol="1270" anchor="ctr" anchorCtr="0">
                <a:noAutofit/>
              </a:bodyPr>
              <a:lstStyle/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Dummy variables for </a:t>
                </a:r>
                <a:r>
                  <a:rPr lang="en-US" sz="130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Arial" panose="020B0604020202020204"/>
                  </a:rPr>
                  <a:t>categorical variables</a:t>
                </a:r>
                <a:endPara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B46CB1A-090D-B5CC-D14E-36E674A9310F}"/>
                  </a:ext>
                </a:extLst>
              </p:cNvPr>
              <p:cNvSpPr txBox="1"/>
              <p:nvPr/>
            </p:nvSpPr>
            <p:spPr>
              <a:xfrm>
                <a:off x="7343264" y="1878489"/>
                <a:ext cx="1607727" cy="5232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120" tIns="12700" rIns="12700" bIns="12700" numCol="1" spcCol="1270" anchor="ctr" anchorCtr="0">
                <a:noAutofit/>
              </a:bodyPr>
              <a:lstStyle/>
              <a:p>
                <a:pPr marL="0" marR="0" lvl="0" indent="0" algn="r" defTabSz="444500" rtl="0" eaLnBrk="1" fontAlgn="auto" latinLnBrk="0" hangingPunct="1"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华文楷体"/>
                    <a:cs typeface="Arial"/>
                  </a:rPr>
                  <a:t>80% for training,</a:t>
                </a:r>
              </a:p>
              <a:p>
                <a:pPr marL="0" marR="0" lvl="0" indent="0" algn="r" defTabSz="444500" rtl="0" eaLnBrk="1" fontAlgn="auto" latinLnBrk="0" hangingPunct="1"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华文楷体"/>
                    <a:cs typeface="Arial"/>
                  </a:rPr>
                  <a:t> </a:t>
                </a:r>
                <a:r>
                  <a:rPr lang="en-US" sz="130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Arial" panose="020B0604020202020204"/>
                    <a:ea typeface="华文楷体"/>
                    <a:cs typeface="Arial"/>
                  </a:rPr>
                  <a:t>20</a:t>
                </a: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 panose="020B0604020202020204"/>
                    <a:ea typeface="华文楷体"/>
                    <a:cs typeface="Arial"/>
                  </a:rPr>
                  <a:t>% for testing</a:t>
                </a:r>
                <a:endPara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Straight Connector 36">
              <a:extLst>
                <a:ext uri="{FF2B5EF4-FFF2-40B4-BE49-F238E27FC236}">
                  <a16:creationId xmlns:a16="http://schemas.microsoft.com/office/drawing/2014/main" id="{4E571473-11E9-55AC-6D38-73A0E7C7A80D}"/>
                </a:ext>
              </a:extLst>
            </p:cNvPr>
            <p:cNvSpPr/>
            <p:nvPr/>
          </p:nvSpPr>
          <p:spPr>
            <a:xfrm rot="9935115">
              <a:off x="2726968" y="2408226"/>
              <a:ext cx="75937" cy="106165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Straight Connector 37">
              <a:extLst>
                <a:ext uri="{FF2B5EF4-FFF2-40B4-BE49-F238E27FC236}">
                  <a16:creationId xmlns:a16="http://schemas.microsoft.com/office/drawing/2014/main" id="{61BC4408-6054-FF61-C73F-95B64B1F07FF}"/>
                </a:ext>
              </a:extLst>
            </p:cNvPr>
            <p:cNvSpPr/>
            <p:nvPr/>
          </p:nvSpPr>
          <p:spPr>
            <a:xfrm rot="15335115" flipH="1" flipV="1">
              <a:off x="2258245" y="2949840"/>
              <a:ext cx="1131338" cy="272844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3B6B2DF-4377-80BC-8997-254967AF8706}"/>
                </a:ext>
              </a:extLst>
            </p:cNvPr>
            <p:cNvSpPr txBox="1"/>
            <p:nvPr/>
          </p:nvSpPr>
          <p:spPr>
            <a:xfrm>
              <a:off x="1791670" y="2228305"/>
              <a:ext cx="111498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/>
                <a:t>Removed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7537C5-CB78-E6AE-5111-D30CCEEAC0B7}"/>
                </a:ext>
              </a:extLst>
            </p:cNvPr>
            <p:cNvSpPr txBox="1"/>
            <p:nvPr/>
          </p:nvSpPr>
          <p:spPr>
            <a:xfrm>
              <a:off x="3009560" y="2159460"/>
              <a:ext cx="20049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/>
                <a:t>Dropped irrelevant and redundant variables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DE22DF-4428-538C-8FD5-10436459E71F}"/>
                </a:ext>
              </a:extLst>
            </p:cNvPr>
            <p:cNvGrpSpPr/>
            <p:nvPr/>
          </p:nvGrpSpPr>
          <p:grpSpPr>
            <a:xfrm>
              <a:off x="4771840" y="2429773"/>
              <a:ext cx="272844" cy="1217643"/>
              <a:chOff x="4362732" y="2452374"/>
              <a:chExt cx="272844" cy="1217643"/>
            </a:xfrm>
          </p:grpSpPr>
          <p:sp>
            <p:nvSpPr>
              <p:cNvPr id="40" name="Straight Connector 39">
                <a:extLst>
                  <a:ext uri="{FF2B5EF4-FFF2-40B4-BE49-F238E27FC236}">
                    <a16:creationId xmlns:a16="http://schemas.microsoft.com/office/drawing/2014/main" id="{1EFE7642-106C-0582-5495-9062B17F6F5B}"/>
                  </a:ext>
                </a:extLst>
              </p:cNvPr>
              <p:cNvSpPr/>
              <p:nvPr/>
            </p:nvSpPr>
            <p:spPr>
              <a:xfrm rot="15335115" flipH="1" flipV="1">
                <a:off x="3933485" y="2967926"/>
                <a:ext cx="1131338" cy="272844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Straight Connector 42">
                <a:extLst>
                  <a:ext uri="{FF2B5EF4-FFF2-40B4-BE49-F238E27FC236}">
                    <a16:creationId xmlns:a16="http://schemas.microsoft.com/office/drawing/2014/main" id="{BEF78F7D-F296-B92D-FC66-88C873BA4DC1}"/>
                  </a:ext>
                </a:extLst>
              </p:cNvPr>
              <p:cNvSpPr/>
              <p:nvPr/>
            </p:nvSpPr>
            <p:spPr>
              <a:xfrm rot="9935115">
                <a:off x="4411198" y="2452374"/>
                <a:ext cx="75937" cy="106165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783AEC-B59D-4A08-D63C-DD092340E5EC}"/>
                </a:ext>
              </a:extLst>
            </p:cNvPr>
            <p:cNvSpPr txBox="1"/>
            <p:nvPr/>
          </p:nvSpPr>
          <p:spPr>
            <a:xfrm>
              <a:off x="6872280" y="5190641"/>
              <a:ext cx="12523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/>
                <a:t>Identified using z-score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540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31" y="808056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Data Preparation</a:t>
            </a:r>
            <a:endParaRPr lang="en-US" sz="5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7463-E933-9353-72CB-A8B09C9A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052" y="1682416"/>
            <a:ext cx="3679094" cy="4281904"/>
          </a:xfrm>
        </p:spPr>
        <p:txBody>
          <a:bodyPr anchor="ctr">
            <a:normAutofit/>
          </a:bodyPr>
          <a:lstStyle/>
          <a:p>
            <a:pPr marL="6350" indent="0">
              <a:buNone/>
            </a:pPr>
            <a:r>
              <a:rPr lang="en-US" b="1">
                <a:solidFill>
                  <a:schemeClr val="tx2"/>
                </a:solidFill>
                <a:cs typeface="Arial"/>
              </a:rPr>
              <a:t>Outliers</a:t>
            </a:r>
          </a:p>
          <a:p>
            <a:pPr marL="344170" indent="-337820"/>
            <a:r>
              <a:rPr lang="en-US">
                <a:ea typeface="+mn-lt"/>
                <a:cs typeface="+mn-lt"/>
              </a:rPr>
              <a:t>Most numerical variables also have outliers.</a:t>
            </a:r>
            <a:endParaRPr lang="en-US">
              <a:cs typeface="Arial" panose="020B0604020202020204"/>
            </a:endParaRPr>
          </a:p>
          <a:p>
            <a:pPr marL="344170" indent="-337820"/>
            <a:r>
              <a:rPr lang="en-US">
                <a:ea typeface="+mn-lt"/>
                <a:cs typeface="+mn-lt"/>
              </a:rPr>
              <a:t>Do these outliers make sense? </a:t>
            </a:r>
            <a:endParaRPr lang="en-US">
              <a:cs typeface="Arial" panose="020B0604020202020204"/>
            </a:endParaRPr>
          </a:p>
          <a:p>
            <a:pPr marL="344170" indent="-337820"/>
            <a:r>
              <a:rPr lang="en-US">
                <a:ea typeface="+mn-lt"/>
                <a:cs typeface="+mn-lt"/>
              </a:rPr>
              <a:t>Should consider models that are robust to outliers for analysis.</a:t>
            </a:r>
            <a:endParaRPr lang="en-US">
              <a:cs typeface="Arial" panose="020B0604020202020204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0041048-66BC-EF4F-1987-AA715B4C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558" y="2162578"/>
            <a:ext cx="6165514" cy="33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10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41" y="692932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400">
                <a:solidFill>
                  <a:schemeClr val="tx2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7463-E933-9353-72CB-A8B09C9A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441" y="1723055"/>
            <a:ext cx="10680559" cy="4700606"/>
          </a:xfrm>
        </p:spPr>
        <p:txBody>
          <a:bodyPr anchor="ctr">
            <a:normAutofit lnSpcReduction="10000"/>
          </a:bodyPr>
          <a:lstStyle/>
          <a:p>
            <a:pPr marL="344170" indent="-337820">
              <a:lnSpc>
                <a:spcPct val="110000"/>
              </a:lnSpc>
            </a:pP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Duplicate values</a:t>
            </a:r>
            <a:br>
              <a:rPr lang="en-US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There are 2 duplicate entries within the dataset.</a:t>
            </a:r>
            <a:endParaRPr lang="en-US">
              <a:solidFill>
                <a:schemeClr val="tx2"/>
              </a:solidFill>
              <a:cs typeface="Arial" panose="020B0604020202020204"/>
            </a:endParaRPr>
          </a:p>
          <a:p>
            <a:pPr marL="344170" indent="-337820">
              <a:lnSpc>
                <a:spcPct val="110000"/>
              </a:lnSpc>
            </a:pP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Missing values</a:t>
            </a:r>
            <a:br>
              <a:rPr lang="en-US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There are 2620 entries with at least 1 missing value. That is 43% of the entire dataset. </a:t>
            </a:r>
            <a:endParaRPr lang="en-US">
              <a:solidFill>
                <a:schemeClr val="tx2"/>
              </a:solidFill>
              <a:cs typeface="Arial" panose="020B0604020202020204"/>
            </a:endParaRPr>
          </a:p>
          <a:p>
            <a:pPr marL="344170" indent="-337820">
              <a:lnSpc>
                <a:spcPct val="110000"/>
              </a:lnSpc>
            </a:pP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Reasons:</a:t>
            </a:r>
            <a:br>
              <a:rPr lang="en-US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Censored Data?</a:t>
            </a:r>
            <a:br>
              <a:rPr lang="en-US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Sensitive information?</a:t>
            </a:r>
            <a:endParaRPr lang="en-US">
              <a:solidFill>
                <a:schemeClr val="tx2"/>
              </a:solidFill>
              <a:cs typeface="Arial" panose="020B0604020202020204"/>
            </a:endParaRPr>
          </a:p>
          <a:p>
            <a:pPr marL="344170" indent="-337820"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No non-random pattern in the Missing Values.</a:t>
            </a:r>
            <a:endParaRPr lang="en-US">
              <a:solidFill>
                <a:schemeClr val="tx2"/>
              </a:solidFill>
            </a:endParaRPr>
          </a:p>
          <a:p>
            <a:pPr marL="344170" indent="-337820"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Test for missing value at random: T-test to compare the means of cases with missing data versus not missing data on Loan Amount Variable.</a:t>
            </a:r>
            <a:endParaRPr lang="en-US">
              <a:solidFill>
                <a:schemeClr val="tx2"/>
              </a:solidFill>
            </a:endParaRPr>
          </a:p>
          <a:p>
            <a:pPr marL="344170" indent="-337820">
              <a:lnSpc>
                <a:spcPct val="110000"/>
              </a:lnSpc>
            </a:pP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Result of the test: MAR – 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best approach is to use model-based imputation (Hair et al., 2019).</a:t>
            </a:r>
            <a:endParaRPr lang="en-US">
              <a:solidFill>
                <a:schemeClr val="tx2"/>
              </a:solidFill>
            </a:endParaRPr>
          </a:p>
          <a:p>
            <a:pPr marL="344170" indent="-337820">
              <a:lnSpc>
                <a:spcPct val="110000"/>
              </a:lnSpc>
            </a:pPr>
            <a:endParaRPr lang="en-US" sz="1400">
              <a:solidFill>
                <a:schemeClr val="tx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1992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7158E8-478E-269B-A416-DC7C428AA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486754"/>
              </p:ext>
            </p:extLst>
          </p:nvPr>
        </p:nvGraphicFramePr>
        <p:xfrm>
          <a:off x="1960620" y="2304385"/>
          <a:ext cx="8945473" cy="243984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31865">
                  <a:extLst>
                    <a:ext uri="{9D8B030D-6E8A-4147-A177-3AD203B41FA5}">
                      <a16:colId xmlns:a16="http://schemas.microsoft.com/office/drawing/2014/main" val="639900635"/>
                    </a:ext>
                  </a:extLst>
                </a:gridCol>
                <a:gridCol w="1702640">
                  <a:extLst>
                    <a:ext uri="{9D8B030D-6E8A-4147-A177-3AD203B41FA5}">
                      <a16:colId xmlns:a16="http://schemas.microsoft.com/office/drawing/2014/main" val="982200115"/>
                    </a:ext>
                  </a:extLst>
                </a:gridCol>
                <a:gridCol w="1725065">
                  <a:extLst>
                    <a:ext uri="{9D8B030D-6E8A-4147-A177-3AD203B41FA5}">
                      <a16:colId xmlns:a16="http://schemas.microsoft.com/office/drawing/2014/main" val="2000206291"/>
                    </a:ext>
                  </a:extLst>
                </a:gridCol>
                <a:gridCol w="1849707">
                  <a:extLst>
                    <a:ext uri="{9D8B030D-6E8A-4147-A177-3AD203B41FA5}">
                      <a16:colId xmlns:a16="http://schemas.microsoft.com/office/drawing/2014/main" val="2649940502"/>
                    </a:ext>
                  </a:extLst>
                </a:gridCol>
                <a:gridCol w="1536196">
                  <a:extLst>
                    <a:ext uri="{9D8B030D-6E8A-4147-A177-3AD203B41FA5}">
                      <a16:colId xmlns:a16="http://schemas.microsoft.com/office/drawing/2014/main" val="203844735"/>
                    </a:ext>
                  </a:extLst>
                </a:gridCol>
              </a:tblGrid>
              <a:tr h="383099"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Model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Training (Tuned)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Testing (Tuned)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2440"/>
                  </a:ext>
                </a:extLst>
              </a:tr>
              <a:tr h="52434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Parameters</a:t>
                      </a:r>
                      <a:endParaRPr lang="en-US" b="1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(Instruction)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Accuracy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Kappa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Accuracy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Kappa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2561933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Decision Tree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0.783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0.566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0.793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0.416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6798588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SVM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0.93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0.79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0.89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0.67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5740900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KNN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0.829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0.224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0.865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0.469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4976373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Naïve Bayes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0.716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0.432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0.825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0.445</a:t>
                      </a:r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72027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BE80E15-7E0C-98EE-2BDA-F01E33A1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31" y="808056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Model Performance: Overall </a:t>
            </a:r>
            <a:endParaRPr lang="en-US" sz="540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354784-A8F9-F245-5C97-6518D5E99041}"/>
              </a:ext>
            </a:extLst>
          </p:cNvPr>
          <p:cNvSpPr/>
          <p:nvPr/>
        </p:nvSpPr>
        <p:spPr>
          <a:xfrm>
            <a:off x="1926731" y="5048989"/>
            <a:ext cx="8303119" cy="3527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/>
              <a:t>SVM performs better </a:t>
            </a:r>
            <a:r>
              <a:rPr lang="en-US" altLang="zh-CN">
                <a:ea typeface="华文楷体"/>
              </a:rPr>
              <a:t>in</a:t>
            </a:r>
            <a:r>
              <a:rPr lang="en-US"/>
              <a:t> predicting Home Equity Loan Default.</a:t>
            </a:r>
          </a:p>
        </p:txBody>
      </p:sp>
    </p:spTree>
    <p:extLst>
      <p:ext uri="{BB962C8B-B14F-4D97-AF65-F5344CB8AC3E}">
        <p14:creationId xmlns:p14="http://schemas.microsoft.com/office/powerpoint/2010/main" val="2777195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384D5F2-01F3-3B57-BFF3-DD16B4D0B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167126"/>
              </p:ext>
            </p:extLst>
          </p:nvPr>
        </p:nvGraphicFramePr>
        <p:xfrm>
          <a:off x="1281641" y="1956197"/>
          <a:ext cx="10542631" cy="295870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84369">
                  <a:extLst>
                    <a:ext uri="{9D8B030D-6E8A-4147-A177-3AD203B41FA5}">
                      <a16:colId xmlns:a16="http://schemas.microsoft.com/office/drawing/2014/main" val="14126669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894499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3332348559"/>
                    </a:ext>
                  </a:extLst>
                </a:gridCol>
                <a:gridCol w="1131570">
                  <a:extLst>
                    <a:ext uri="{9D8B030D-6E8A-4147-A177-3AD203B41FA5}">
                      <a16:colId xmlns:a16="http://schemas.microsoft.com/office/drawing/2014/main" val="349326302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99794676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937199866"/>
                    </a:ext>
                  </a:extLst>
                </a:gridCol>
                <a:gridCol w="1131570">
                  <a:extLst>
                    <a:ext uri="{9D8B030D-6E8A-4147-A177-3AD203B41FA5}">
                      <a16:colId xmlns:a16="http://schemas.microsoft.com/office/drawing/2014/main" val="3409303765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37487022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0739574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99177527"/>
                    </a:ext>
                  </a:extLst>
                </a:gridCol>
                <a:gridCol w="611442">
                  <a:extLst>
                    <a:ext uri="{9D8B030D-6E8A-4147-A177-3AD203B41FA5}">
                      <a16:colId xmlns:a16="http://schemas.microsoft.com/office/drawing/2014/main" val="3199513476"/>
                    </a:ext>
                  </a:extLst>
                </a:gridCol>
              </a:tblGrid>
              <a:tr h="35805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effectLst/>
                        </a:rPr>
                        <a:t>Model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effectLst/>
                        </a:rPr>
                        <a:t>Training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effectLst/>
                        </a:rPr>
                        <a:t>Testing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30203"/>
                  </a:ext>
                </a:extLst>
              </a:tr>
              <a:tr h="75381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Parameters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Sensitivity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Specificity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Recall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F1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Sensitivity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Specificity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Recall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F1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2948056"/>
                  </a:ext>
                </a:extLst>
              </a:tr>
              <a:tr h="527667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Decision Tree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0.845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0.823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0.720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0.768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0.623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0.836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0.486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0.623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0.546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6791933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SVM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0.99 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0.91 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0.73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0.99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0.84 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0.81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0.91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0.68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 0.81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0.74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7290679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KNN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0.157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0.997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0.933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0.157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0.387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0.984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0.862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0.387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0.534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5003730"/>
                  </a:ext>
                </a:extLst>
              </a:tr>
              <a:tr h="527667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Naïve Bayes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0.522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0.910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0.853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0.522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0.648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0.544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0.895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0.563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0.544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0.554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927888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23D98D7-C605-3C36-F289-21A2029E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774" y="762336"/>
            <a:ext cx="10542637" cy="1333164"/>
          </a:xfrm>
        </p:spPr>
        <p:txBody>
          <a:bodyPr anchor="t">
            <a:noAutofit/>
          </a:bodyPr>
          <a:lstStyle/>
          <a:p>
            <a:pPr algn="l"/>
            <a:r>
              <a:rPr lang="en-US" sz="5400"/>
              <a:t>Model Performance: Class Level</a:t>
            </a:r>
            <a:endParaRPr lang="en-US" sz="540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F10A70-C6F5-27FE-55BF-9CC18D6D6CF5}"/>
              </a:ext>
            </a:extLst>
          </p:cNvPr>
          <p:cNvSpPr/>
          <p:nvPr/>
        </p:nvSpPr>
        <p:spPr>
          <a:xfrm>
            <a:off x="1201631" y="5198679"/>
            <a:ext cx="8303119" cy="3527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83540" indent="-38354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/>
              <a:t>SVM performs better </a:t>
            </a:r>
            <a:r>
              <a:rPr lang="en-US" altLang="zh-CN">
                <a:ea typeface="华文楷体"/>
              </a:rPr>
              <a:t>in</a:t>
            </a:r>
            <a:r>
              <a:rPr lang="en-US"/>
              <a:t> predicting Home Equity Loan Default. </a:t>
            </a:r>
          </a:p>
        </p:txBody>
      </p:sp>
    </p:spTree>
    <p:extLst>
      <p:ext uri="{BB962C8B-B14F-4D97-AF65-F5344CB8AC3E}">
        <p14:creationId xmlns:p14="http://schemas.microsoft.com/office/powerpoint/2010/main" val="2403590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FC684F-10B3-7A62-98CE-7BB169BB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88" y="188296"/>
            <a:ext cx="7653531" cy="518429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cs typeface="Arial"/>
              </a:rPr>
              <a:t>References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EF8FF-0650-CCD3-8469-11A2B876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359" y="507796"/>
            <a:ext cx="10560060" cy="635494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37820"/>
            <a:endParaRPr lang="en-US">
              <a:cs typeface="Arial" panose="020B0604020202020204"/>
            </a:endParaRPr>
          </a:p>
          <a:p>
            <a:pPr marL="6350" indent="0">
              <a:buNone/>
            </a:pPr>
            <a:r>
              <a:rPr lang="en-US" sz="700">
                <a:ea typeface="+mn-lt"/>
                <a:cs typeface="+mn-lt"/>
              </a:rPr>
              <a:t>Pérez-Martín*, A. Pérez-Torregrosa, M. Vaca. (2018), Big Data techniques to measure credit banking risk in home equity loans. Journal of business research, 2018, Vol.89, p.448-454 Retrieved from </a:t>
            </a:r>
            <a:r>
              <a:rPr lang="en-US" sz="700">
                <a:ea typeface="+mn-lt"/>
                <a:cs typeface="+mn-lt"/>
                <a:hlinkClick r:id="rId3"/>
              </a:rPr>
              <a:t>Big Data techniques to measure credit banking risk in home equity loans - ScienceDirect (drexel.edu)</a:t>
            </a:r>
            <a:r>
              <a:rPr lang="en-US" sz="700">
                <a:ea typeface="+mn-lt"/>
                <a:cs typeface="+mn-lt"/>
              </a:rPr>
              <a:t> </a:t>
            </a:r>
            <a:endParaRPr lang="en-US" sz="700">
              <a:cs typeface="Arial" panose="020B0604020202020204"/>
            </a:endParaRPr>
          </a:p>
          <a:p>
            <a:pPr marL="6350" indent="0">
              <a:buNone/>
            </a:pPr>
            <a:r>
              <a:rPr lang="en-US" sz="700">
                <a:ea typeface="+mn-lt"/>
                <a:cs typeface="+mn-lt"/>
              </a:rPr>
              <a:t>Amadeo, K. (2022). When and why did the stock market crash in 2008? The Balance. Retrieved July 8, 2022, from </a:t>
            </a:r>
            <a:r>
              <a:rPr lang="en-US" sz="700">
                <a:ea typeface="+mn-lt"/>
                <a:cs typeface="+mn-lt"/>
                <a:hlinkClick r:id="rId4"/>
              </a:rPr>
              <a:t>https://www.thebalance.com/stock-market-crash-of-2008-3305535#:~:text=The%20stock%20market%20crash%20of%202008%20occurred%20on%20September%2029,largest%20point%20drop%20in%20history</a:t>
            </a:r>
            <a:r>
              <a:rPr lang="en-US" sz="700">
                <a:ea typeface="+mn-lt"/>
                <a:cs typeface="+mn-lt"/>
              </a:rPr>
              <a:t>. </a:t>
            </a:r>
            <a:endParaRPr lang="en-US" sz="700">
              <a:cs typeface="Arial"/>
            </a:endParaRPr>
          </a:p>
          <a:p>
            <a:pPr marL="6350" indent="0">
              <a:buNone/>
            </a:pPr>
            <a:r>
              <a:rPr lang="en-US" sz="700">
                <a:ea typeface="+mn-lt"/>
                <a:cs typeface="+mn-lt"/>
              </a:rPr>
              <a:t>Chad Cowden, Frank J. Fabozzi, and Abdolreza Nazemi. (2019), Default Prediction of Commercial Real Estate Properties Using Machine Learning Techniques. Journal of portfolio management, 2019, Vol.45 (7), p.55-67. Retrieved from </a:t>
            </a:r>
            <a:r>
              <a:rPr lang="en-US" sz="700">
                <a:ea typeface="+mn-lt"/>
                <a:cs typeface="+mn-lt"/>
                <a:hlinkClick r:id="rId5"/>
              </a:rPr>
              <a:t>Default Prediction of Commercial Real Estate Properties Using Machine Learning Techniques - ProQuest</a:t>
            </a:r>
            <a:r>
              <a:rPr lang="en-US" sz="700">
                <a:ea typeface="+mn-lt"/>
                <a:cs typeface="+mn-lt"/>
              </a:rPr>
              <a:t> </a:t>
            </a:r>
            <a:endParaRPr lang="en-US" sz="700">
              <a:cs typeface="Arial"/>
            </a:endParaRPr>
          </a:p>
          <a:p>
            <a:pPr marL="6350" indent="0">
              <a:buNone/>
            </a:pPr>
            <a:r>
              <a:rPr lang="en-US" sz="700">
                <a:ea typeface="+mn-lt"/>
                <a:cs typeface="+mn-lt"/>
              </a:rPr>
              <a:t>Christie, L. (2009, February 12). Home prices in Record Plunge. CNNMoney. Retrieved July 8, 2022, from </a:t>
            </a:r>
            <a:r>
              <a:rPr lang="en-US" sz="700">
                <a:ea typeface="+mn-lt"/>
                <a:cs typeface="+mn-lt"/>
                <a:hlinkClick r:id="rId6"/>
              </a:rPr>
              <a:t>https://money.cnn.com/2009/02/12/real_estate/Latest_median_prices/#:~:text=The%20median%20price%20for%20a,1.6%25%20between%202006%20and%202007</a:t>
            </a:r>
            <a:r>
              <a:rPr lang="en-US" sz="700">
                <a:ea typeface="+mn-lt"/>
                <a:cs typeface="+mn-lt"/>
              </a:rPr>
              <a:t> </a:t>
            </a:r>
            <a:endParaRPr lang="en-US" sz="700">
              <a:cs typeface="Arial"/>
            </a:endParaRPr>
          </a:p>
          <a:p>
            <a:pPr marL="6350" indent="0">
              <a:buNone/>
            </a:pPr>
            <a:r>
              <a:rPr lang="en-US" sz="700">
                <a:ea typeface="+mn-lt"/>
                <a:cs typeface="+mn-lt"/>
              </a:rPr>
              <a:t>Edward N.C. Tong∗, Christophe Mues &amp; Lyn Thomas (2013). A zero-adjusted gamma model for mortgage loan loss given default, </a:t>
            </a:r>
            <a:r>
              <a:rPr lang="en-US" sz="700" i="1">
                <a:ea typeface="+mn-lt"/>
                <a:cs typeface="+mn-lt"/>
              </a:rPr>
              <a:t>International Journal of Forecasting</a:t>
            </a:r>
            <a:r>
              <a:rPr lang="en-US" sz="700">
                <a:ea typeface="+mn-lt"/>
                <a:cs typeface="+mn-lt"/>
              </a:rPr>
              <a:t>, 29 (4), 548-562. Retrieved from</a:t>
            </a:r>
            <a:r>
              <a:rPr lang="en-US" sz="700" b="1">
                <a:ea typeface="+mn-lt"/>
                <a:cs typeface="+mn-lt"/>
              </a:rPr>
              <a:t> </a:t>
            </a:r>
            <a:r>
              <a:rPr lang="en-US" sz="700">
                <a:ea typeface="+mn-lt"/>
                <a:cs typeface="+mn-lt"/>
                <a:hlinkClick r:id="rId7"/>
              </a:rPr>
              <a:t>https://doi.org/10.1016/j.ijforecast.2013.03.003</a:t>
            </a:r>
            <a:r>
              <a:rPr lang="en-US" sz="700">
                <a:ea typeface="+mn-lt"/>
                <a:cs typeface="+mn-lt"/>
              </a:rPr>
              <a:t> </a:t>
            </a:r>
            <a:endParaRPr lang="en-US" sz="700">
              <a:cs typeface="Arial"/>
            </a:endParaRPr>
          </a:p>
          <a:p>
            <a:pPr marL="6350" indent="0">
              <a:buNone/>
            </a:pPr>
            <a:r>
              <a:rPr lang="en-US" sz="700">
                <a:ea typeface="+mn-lt"/>
                <a:cs typeface="+mn-lt"/>
              </a:rPr>
              <a:t>Emad Azhar Ali, Syed; Sajjad Hussain Rizvi, Syed; Lai, Fong-Woon; Faizan Ali, Rao; Ali Jan, Ahmad (2021), Predicting Delinquency on Mortgage Loans: An Exhaustive Parametric Comparison of Machine Learning Techniques. International Journal of Industrial Engineering and Management, 2021, Vol.12 (Issue 1), p.1-13. Retrieved from </a:t>
            </a:r>
            <a:r>
              <a:rPr lang="en-US" sz="700">
                <a:ea typeface="+mn-lt"/>
                <a:cs typeface="+mn-lt"/>
                <a:hlinkClick r:id="rId8"/>
              </a:rPr>
              <a:t>Predicting Delinquency on Mortgage Loans: An Exhaustive Parametric Comparison of Machine Learning Techniques - ProQuest (drexel.edu)</a:t>
            </a:r>
            <a:r>
              <a:rPr lang="en-US" sz="700">
                <a:ea typeface="+mn-lt"/>
                <a:cs typeface="+mn-lt"/>
              </a:rPr>
              <a:t> </a:t>
            </a:r>
            <a:endParaRPr lang="en-US" sz="700">
              <a:cs typeface="Arial"/>
            </a:endParaRPr>
          </a:p>
          <a:p>
            <a:pPr marL="6350" indent="0">
              <a:buNone/>
            </a:pPr>
            <a:r>
              <a:rPr lang="en-US" sz="700">
                <a:ea typeface="+mn-lt"/>
                <a:cs typeface="+mn-lt"/>
              </a:rPr>
              <a:t>Feibelman, A. (2022). BANKRUPTCY AND THE STATE.</a:t>
            </a:r>
            <a:r>
              <a:rPr lang="en-US" sz="700" i="1">
                <a:ea typeface="+mn-lt"/>
                <a:cs typeface="+mn-lt"/>
              </a:rPr>
              <a:t> Emory Bankruptcy Developments Journal, 38</a:t>
            </a:r>
            <a:r>
              <a:rPr lang="en-US" sz="700">
                <a:ea typeface="+mn-lt"/>
                <a:cs typeface="+mn-lt"/>
              </a:rPr>
              <a:t>(1), 1-50. Retrieved from </a:t>
            </a:r>
            <a:r>
              <a:rPr lang="en-US" sz="700">
                <a:ea typeface="+mn-lt"/>
                <a:cs typeface="+mn-lt"/>
                <a:hlinkClick r:id="rId9"/>
              </a:rPr>
              <a:t>http://ezproxy2.library.drexel.edu/login?url=https://www.proquest.com/scholarly-journals/bankruptcy-state/docview/2637689114/se-2?accountid=10559</a:t>
            </a:r>
            <a:r>
              <a:rPr lang="en-US" sz="700">
                <a:ea typeface="+mn-lt"/>
                <a:cs typeface="+mn-lt"/>
              </a:rPr>
              <a:t> </a:t>
            </a:r>
            <a:endParaRPr lang="en-US" sz="700">
              <a:cs typeface="Arial"/>
            </a:endParaRPr>
          </a:p>
          <a:p>
            <a:pPr marL="6350" indent="0">
              <a:buNone/>
            </a:pPr>
            <a:r>
              <a:rPr lang="en-US" sz="700">
                <a:ea typeface="+mn-lt"/>
                <a:cs typeface="+mn-lt"/>
              </a:rPr>
              <a:t>Goolsbee, Austan D., and Alan B. Krueger. 2015. "A Retrospective Look at Rescuing and Restructuring General Motors and Chrysler." </a:t>
            </a:r>
            <a:r>
              <a:rPr lang="en-US" sz="700" i="1">
                <a:ea typeface="+mn-lt"/>
                <a:cs typeface="+mn-lt"/>
              </a:rPr>
              <a:t>Journal of Economic Perspectives</a:t>
            </a:r>
            <a:r>
              <a:rPr lang="en-US" sz="700">
                <a:ea typeface="+mn-lt"/>
                <a:cs typeface="+mn-lt"/>
              </a:rPr>
              <a:t>, 29 (2): 3-24.DOI: 10.1257/jep.29.2.3 </a:t>
            </a:r>
            <a:endParaRPr lang="en-US" sz="700">
              <a:cs typeface="Arial"/>
            </a:endParaRPr>
          </a:p>
          <a:p>
            <a:pPr marL="6350" indent="0">
              <a:buNone/>
            </a:pPr>
            <a:r>
              <a:rPr lang="en-US" sz="700">
                <a:ea typeface="+mn-lt"/>
                <a:cs typeface="+mn-lt"/>
              </a:rPr>
              <a:t>Jackson, J. R., &amp; Kaserman, D. L. (1980). Default risk on home mortgage loans: A test of competing hypotheses: ABSTRACT.</a:t>
            </a:r>
            <a:r>
              <a:rPr lang="en-US" sz="700" i="1">
                <a:ea typeface="+mn-lt"/>
                <a:cs typeface="+mn-lt"/>
              </a:rPr>
              <a:t> Journal of Risk and Insurance (Pre-1986), 47</a:t>
            </a:r>
            <a:r>
              <a:rPr lang="en-US" sz="700">
                <a:ea typeface="+mn-lt"/>
                <a:cs typeface="+mn-lt"/>
              </a:rPr>
              <a:t>(4), 678. Retrieved from </a:t>
            </a:r>
            <a:r>
              <a:rPr lang="en-US" sz="700">
                <a:ea typeface="+mn-lt"/>
                <a:cs typeface="+mn-lt"/>
                <a:hlinkClick r:id="rId10"/>
              </a:rPr>
              <a:t>http://ezproxy2.library.drexel.edu/login?url=https://www.proquest.com/scholarly-journals/default-risk-on-home-mortgage-loans-test/docview/235110404/se-2?accountid=10559</a:t>
            </a:r>
            <a:r>
              <a:rPr lang="en-US" sz="700">
                <a:ea typeface="+mn-lt"/>
                <a:cs typeface="+mn-lt"/>
              </a:rPr>
              <a:t> </a:t>
            </a:r>
            <a:endParaRPr lang="en-US" sz="700">
              <a:cs typeface="Arial"/>
            </a:endParaRPr>
          </a:p>
          <a:p>
            <a:pPr marL="6350" indent="0">
              <a:buNone/>
            </a:pPr>
            <a:r>
              <a:rPr lang="en-US" sz="700">
                <a:ea typeface="+mn-lt"/>
                <a:cs typeface="+mn-lt"/>
              </a:rPr>
              <a:t>Kim, Dong-sup; Shin, </a:t>
            </a:r>
            <a:r>
              <a:rPr lang="en-US" sz="700" err="1">
                <a:ea typeface="+mn-lt"/>
                <a:cs typeface="+mn-lt"/>
              </a:rPr>
              <a:t>Seungwoo</a:t>
            </a:r>
            <a:r>
              <a:rPr lang="en-US" sz="700">
                <a:ea typeface="+mn-lt"/>
                <a:cs typeface="+mn-lt"/>
              </a:rPr>
              <a:t>, THE ECONOMIC EXPLAINABILITY OF MACHINE LEARNING AND STANDARD ECONOMETRIC MODELS-AN APPLICATION TO THE U.S. MORTGAGE DEFAULT RISK. International journal of strategic property management, 2021, Vol.25 (5), p.396-412. Retrieved from </a:t>
            </a:r>
            <a:r>
              <a:rPr lang="en-US" sz="700">
                <a:ea typeface="+mn-lt"/>
                <a:cs typeface="+mn-lt"/>
                <a:hlinkClick r:id="rId11"/>
              </a:rPr>
              <a:t>THE ECONOMIC EXPLAINABILITY OF MACHINE LEARNING AND STANDARD ECONOMETRIC MODELS-AN APPLICATION TO THE U.S. MORTGAGE DEFAULT RISK. - Document - Gale Academic OneFile (drexel.edu)</a:t>
            </a:r>
            <a:r>
              <a:rPr lang="en-US" sz="700">
                <a:ea typeface="+mn-lt"/>
                <a:cs typeface="+mn-lt"/>
              </a:rPr>
              <a:t> </a:t>
            </a:r>
            <a:endParaRPr lang="en-US" sz="700">
              <a:cs typeface="Arial"/>
            </a:endParaRPr>
          </a:p>
          <a:p>
            <a:pPr marL="6350" indent="0">
              <a:buNone/>
            </a:pPr>
            <a:r>
              <a:rPr lang="en-US" sz="700" err="1">
                <a:ea typeface="+mn-lt"/>
                <a:cs typeface="+mn-lt"/>
              </a:rPr>
              <a:t>Magdoff</a:t>
            </a:r>
            <a:r>
              <a:rPr lang="en-US" sz="700">
                <a:ea typeface="+mn-lt"/>
                <a:cs typeface="+mn-lt"/>
              </a:rPr>
              <a:t>, F., &amp; Yates, M. D. (2010). ABCs of the economic crisis: What Working People Need To Know. Aakar Books. Retrieved from </a:t>
            </a:r>
            <a:r>
              <a:rPr lang="en-US" sz="700">
                <a:ea typeface="+mn-lt"/>
                <a:cs typeface="+mn-lt"/>
                <a:hlinkClick r:id="rId12"/>
              </a:rPr>
              <a:t>https://books.google.com/books?hl=en&amp;lr=&amp;id=LzIVCgAAQBAJ&amp;oi=fnd&amp;pg=PA9&amp;dq=what+happens+after+economic+crisis&amp;ots=Pd0VyZNGJW&amp;sig=hnlfe1t32HVBmMj1hIpiN7UXPVY#v=onepage&amp;q=what%20happens%20after%20economic%20crisis&amp;f=false</a:t>
            </a:r>
            <a:r>
              <a:rPr lang="en-US" sz="700">
                <a:ea typeface="+mn-lt"/>
                <a:cs typeface="+mn-lt"/>
              </a:rPr>
              <a:t>. </a:t>
            </a:r>
            <a:endParaRPr lang="en-US" sz="700">
              <a:cs typeface="Arial"/>
            </a:endParaRPr>
          </a:p>
          <a:p>
            <a:pPr marL="6350" indent="0">
              <a:buNone/>
            </a:pPr>
            <a:r>
              <a:rPr lang="en-US" sz="700" err="1">
                <a:ea typeface="+mn-lt"/>
                <a:cs typeface="+mn-lt"/>
              </a:rPr>
              <a:t>Mitrašević</a:t>
            </a:r>
            <a:r>
              <a:rPr lang="en-US" sz="700">
                <a:ea typeface="+mn-lt"/>
                <a:cs typeface="+mn-lt"/>
              </a:rPr>
              <a:t>, M., &amp; </a:t>
            </a:r>
            <a:r>
              <a:rPr lang="en-US" sz="700" err="1">
                <a:ea typeface="+mn-lt"/>
                <a:cs typeface="+mn-lt"/>
              </a:rPr>
              <a:t>Bardarova</a:t>
            </a:r>
            <a:r>
              <a:rPr lang="en-US" sz="700">
                <a:ea typeface="+mn-lt"/>
                <a:cs typeface="+mn-lt"/>
              </a:rPr>
              <a:t>, S. (2020). CAUSES OF NON-PAYMENT OF MORTGAGE LOANS: THEORETICAL AND PRACTICAL ASPECTS.</a:t>
            </a:r>
            <a:r>
              <a:rPr lang="en-US" sz="700" i="1">
                <a:ea typeface="+mn-lt"/>
                <a:cs typeface="+mn-lt"/>
              </a:rPr>
              <a:t> UTMS Journal of Economics, 11</a:t>
            </a:r>
            <a:r>
              <a:rPr lang="en-US" sz="700">
                <a:ea typeface="+mn-lt"/>
                <a:cs typeface="+mn-lt"/>
              </a:rPr>
              <a:t>(2), 138-150. Retrieved from </a:t>
            </a:r>
            <a:r>
              <a:rPr lang="en-US" sz="700">
                <a:ea typeface="+mn-lt"/>
                <a:cs typeface="+mn-lt"/>
                <a:hlinkClick r:id="rId13"/>
              </a:rPr>
              <a:t>http://ezproxy2.library.drexel.edu/login?url=https://www.proquest.com/scholarly-journals/causes-non-payment-mortgage-loans-theoretical/docview/2571154652/se-2</a:t>
            </a:r>
            <a:r>
              <a:rPr lang="en-US" sz="700">
                <a:ea typeface="+mn-lt"/>
                <a:cs typeface="+mn-lt"/>
              </a:rPr>
              <a:t> </a:t>
            </a:r>
            <a:endParaRPr lang="en-US" sz="700">
              <a:cs typeface="Arial"/>
            </a:endParaRPr>
          </a:p>
          <a:p>
            <a:pPr marL="6350" indent="0">
              <a:buNone/>
            </a:pPr>
            <a:r>
              <a:rPr lang="en-US" sz="700">
                <a:ea typeface="+mn-lt"/>
                <a:cs typeface="+mn-lt"/>
              </a:rPr>
              <a:t>Song, G. (2022). Large US bank takeovers in 2008: Performance and implications.</a:t>
            </a:r>
            <a:r>
              <a:rPr lang="en-US" sz="700" i="1">
                <a:ea typeface="+mn-lt"/>
                <a:cs typeface="+mn-lt"/>
              </a:rPr>
              <a:t> Journal of Capital Markets Studies, 6</a:t>
            </a:r>
            <a:r>
              <a:rPr lang="en-US" sz="700">
                <a:ea typeface="+mn-lt"/>
                <a:cs typeface="+mn-lt"/>
              </a:rPr>
              <a:t>(1), 33-47. </a:t>
            </a:r>
            <a:r>
              <a:rPr lang="en-US" sz="700">
                <a:ea typeface="+mn-lt"/>
                <a:cs typeface="+mn-lt"/>
                <a:hlinkClick r:id="rId14"/>
              </a:rPr>
              <a:t>https://doi.org/10.1108/JCMS-06-2021-0021</a:t>
            </a:r>
            <a:r>
              <a:rPr lang="en-US" sz="700">
                <a:ea typeface="+mn-lt"/>
                <a:cs typeface="+mn-lt"/>
              </a:rPr>
              <a:t> </a:t>
            </a:r>
            <a:endParaRPr lang="en-US" sz="700">
              <a:cs typeface="Arial"/>
            </a:endParaRPr>
          </a:p>
          <a:p>
            <a:pPr marL="6350" indent="0">
              <a:buNone/>
            </a:pPr>
            <a:r>
              <a:rPr lang="en-US" sz="700">
                <a:ea typeface="+mn-lt"/>
                <a:cs typeface="+mn-lt"/>
              </a:rPr>
              <a:t>Teng, Huei-Wen; Lee, Michael. (2019), Estimation Procedures of Using Five Alternative Machine Learning Methods for Predicting Credit Card Default. Review of Pacific basin financial markets and policies, 2019, Vol.22 (3), p.1950021. Retrieved from </a:t>
            </a:r>
            <a:r>
              <a:rPr lang="en-US" sz="700">
                <a:ea typeface="+mn-lt"/>
                <a:cs typeface="+mn-lt"/>
                <a:hlinkClick r:id="rId15"/>
              </a:rPr>
              <a:t>Estimation Procedures of Using Five Alternative Machine Learning Methods fo...: EBSCOhost (drexel.edu)</a:t>
            </a:r>
            <a:r>
              <a:rPr lang="en-US" sz="700">
                <a:ea typeface="+mn-lt"/>
                <a:cs typeface="+mn-lt"/>
              </a:rPr>
              <a:t> </a:t>
            </a:r>
            <a:endParaRPr lang="en-US" sz="700">
              <a:cs typeface="Arial"/>
            </a:endParaRPr>
          </a:p>
          <a:p>
            <a:pPr marL="6350" indent="0">
              <a:buNone/>
            </a:pPr>
            <a:r>
              <a:rPr lang="en-US" sz="700">
                <a:ea typeface="+mn-lt"/>
                <a:cs typeface="+mn-lt"/>
              </a:rPr>
              <a:t>THE FINANCIAL CRISIS INQUIRY COMMISSION (2011), Final Report of the Causes of the Financial and Economic Crisis in the United States. Retrieved from </a:t>
            </a:r>
            <a:br>
              <a:rPr lang="en-US" sz="700">
                <a:ea typeface="+mn-lt"/>
                <a:cs typeface="+mn-lt"/>
              </a:rPr>
            </a:br>
            <a:r>
              <a:rPr lang="en-US" sz="700">
                <a:ea typeface="+mn-lt"/>
                <a:cs typeface="+mn-lt"/>
              </a:rPr>
              <a:t> </a:t>
            </a:r>
            <a:r>
              <a:rPr lang="en-US" sz="700">
                <a:ea typeface="+mn-lt"/>
                <a:cs typeface="+mn-lt"/>
                <a:hlinkClick r:id="rId16"/>
              </a:rPr>
              <a:t>https://cybercemetery.unt.edu/archive/fcic/20110310173545/http://c0182732.cdn1.cloudfiles.rackspacecloud.com/fcic_final_report_full.pdf</a:t>
            </a:r>
            <a:r>
              <a:rPr lang="en-US" sz="700">
                <a:ea typeface="+mn-lt"/>
                <a:cs typeface="+mn-lt"/>
              </a:rPr>
              <a:t> </a:t>
            </a:r>
            <a:endParaRPr lang="en-US" sz="700">
              <a:cs typeface="Arial"/>
            </a:endParaRPr>
          </a:p>
          <a:p>
            <a:pPr marL="344170" indent="-337820"/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3612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030" y="2906706"/>
            <a:ext cx="3657768" cy="3515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Industry</a:t>
            </a:r>
            <a:r>
              <a:rPr lang="en-US" altLang="zh-CN" sz="7200">
                <a:ea typeface="宋体"/>
              </a:rPr>
              <a:t> Review</a:t>
            </a:r>
            <a:endParaRPr lang="en-US" sz="7200">
              <a:ea typeface="宋体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32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9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11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6" name="Rectangle 13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1" name="Picture 23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2" name="Rectangle 2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48262-DD31-A860-55DD-6AF08B2F865C}"/>
              </a:ext>
            </a:extLst>
          </p:cNvPr>
          <p:cNvSpPr txBox="1"/>
          <p:nvPr/>
        </p:nvSpPr>
        <p:spPr>
          <a:xfrm>
            <a:off x="4678822" y="983426"/>
            <a:ext cx="5518066" cy="4540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29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04D912-859D-A7A9-179C-931C2B7A7DC3}"/>
              </a:ext>
            </a:extLst>
          </p:cNvPr>
          <p:cNvSpPr txBox="1">
            <a:spLocks/>
          </p:cNvSpPr>
          <p:nvPr/>
        </p:nvSpPr>
        <p:spPr>
          <a:xfrm>
            <a:off x="919231" y="2864156"/>
            <a:ext cx="3751111" cy="1947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Credit Risk Analytics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08443C-CD43-6AB6-0953-398E2A8940BD}"/>
              </a:ext>
            </a:extLst>
          </p:cNvPr>
          <p:cNvSpPr txBox="1">
            <a:spLocks/>
          </p:cNvSpPr>
          <p:nvPr/>
        </p:nvSpPr>
        <p:spPr>
          <a:xfrm>
            <a:off x="4758070" y="3519009"/>
            <a:ext cx="3320544" cy="514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2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796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7463-E933-9353-72CB-A8B09C9A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650" y="1688708"/>
            <a:ext cx="8006760" cy="4853141"/>
          </a:xfrm>
        </p:spPr>
        <p:txBody>
          <a:bodyPr anchor="ctr">
            <a:normAutofit/>
          </a:bodyPr>
          <a:lstStyle/>
          <a:p>
            <a:pPr marL="6350" indent="0">
              <a:buNone/>
            </a:pPr>
            <a:r>
              <a:rPr lang="en-US" sz="1600" b="1">
                <a:ea typeface="+mn-lt"/>
                <a:cs typeface="+mn-lt"/>
              </a:rPr>
              <a:t>The 2008 Housing Bubble Burst </a:t>
            </a:r>
            <a:r>
              <a:rPr lang="en-US" sz="1600">
                <a:ea typeface="+mn-lt"/>
                <a:cs typeface="+mn-lt"/>
              </a:rPr>
              <a:t>(</a:t>
            </a:r>
            <a:r>
              <a:rPr lang="en-US" sz="1600" err="1">
                <a:ea typeface="+mn-lt"/>
                <a:cs typeface="+mn-lt"/>
              </a:rPr>
              <a:t>Magdoff</a:t>
            </a:r>
            <a:r>
              <a:rPr lang="en-US" sz="1600">
                <a:ea typeface="+mn-lt"/>
                <a:cs typeface="+mn-lt"/>
              </a:rPr>
              <a:t> &amp; Yates, 2010)</a:t>
            </a:r>
            <a:r>
              <a:rPr lang="en-US" sz="1600" b="1">
                <a:ea typeface="+mn-lt"/>
                <a:cs typeface="+mn-lt"/>
              </a:rPr>
              <a:t>:</a:t>
            </a:r>
            <a:endParaRPr lang="en-US" sz="1600" b="1">
              <a:solidFill>
                <a:schemeClr val="tx2"/>
              </a:solidFill>
              <a:cs typeface="Arial" panose="020B0604020202020204"/>
            </a:endParaRPr>
          </a:p>
          <a:p>
            <a:pPr marL="6350" indent="0">
              <a:buNone/>
            </a:pPr>
            <a:r>
              <a:rPr lang="en-US" sz="1600" b="1">
                <a:ea typeface="+mn-lt"/>
                <a:cs typeface="+mn-lt"/>
              </a:rPr>
              <a:t>At 2006-2007:</a:t>
            </a:r>
            <a:endParaRPr lang="en-US" sz="1600" b="1">
              <a:cs typeface="Arial" panose="020B0604020202020204"/>
            </a:endParaRPr>
          </a:p>
          <a:p>
            <a:pPr marL="344170" indent="-337820"/>
            <a:r>
              <a:rPr lang="en-US" sz="1600">
                <a:ea typeface="+mn-lt"/>
                <a:cs typeface="+mn-lt"/>
              </a:rPr>
              <a:t>Unemployment rate at 4.4%</a:t>
            </a:r>
            <a:endParaRPr lang="en-US" sz="1600"/>
          </a:p>
          <a:p>
            <a:pPr marL="344170" indent="-337820"/>
            <a:r>
              <a:rPr lang="en-US" sz="1600">
                <a:ea typeface="+mn-lt"/>
                <a:cs typeface="+mn-lt"/>
              </a:rPr>
              <a:t>Wages rising by 4.2%</a:t>
            </a:r>
            <a:endParaRPr lang="en-US" sz="1600"/>
          </a:p>
          <a:p>
            <a:pPr marL="344170" indent="-337820"/>
            <a:r>
              <a:rPr lang="en-US" sz="1600">
                <a:ea typeface="+mn-lt"/>
                <a:cs typeface="+mn-lt"/>
              </a:rPr>
              <a:t>Dow Jones index hit all-time high</a:t>
            </a:r>
            <a:endParaRPr lang="en-US" sz="1600"/>
          </a:p>
          <a:p>
            <a:pPr marL="344170" indent="-337820"/>
            <a:r>
              <a:rPr lang="en-US" sz="1600">
                <a:ea typeface="+mn-lt"/>
                <a:cs typeface="+mn-lt"/>
              </a:rPr>
              <a:t>Real estate market became core of the economy</a:t>
            </a:r>
            <a:endParaRPr lang="en-US" sz="1600"/>
          </a:p>
          <a:p>
            <a:pPr marL="6350" indent="0">
              <a:buNone/>
            </a:pPr>
            <a:r>
              <a:rPr lang="en-US" sz="1600" b="1">
                <a:ea typeface="+mn-lt"/>
                <a:cs typeface="+mn-lt"/>
              </a:rPr>
              <a:t>At 2008 - 2009: </a:t>
            </a:r>
            <a:endParaRPr lang="en-US" sz="1600" b="1">
              <a:cs typeface="Arial" panose="020B0604020202020204"/>
            </a:endParaRPr>
          </a:p>
          <a:p>
            <a:pPr marL="344170" indent="-337820"/>
            <a:r>
              <a:rPr lang="en-US" sz="1600">
                <a:ea typeface="+mn-lt"/>
                <a:cs typeface="+mn-lt"/>
              </a:rPr>
              <a:t>Unemployment rate at 9.5% (actual rate could be at 16.5%)</a:t>
            </a:r>
            <a:endParaRPr lang="en-US" sz="1600"/>
          </a:p>
          <a:p>
            <a:pPr marL="344170" indent="-337820"/>
            <a:r>
              <a:rPr lang="en-US" sz="1600">
                <a:ea typeface="+mn-lt"/>
                <a:cs typeface="+mn-lt"/>
              </a:rPr>
              <a:t>Housing prices fell by 9.5%</a:t>
            </a:r>
            <a:endParaRPr lang="en-US" sz="1600"/>
          </a:p>
          <a:p>
            <a:pPr marL="344170" indent="-337820"/>
            <a:r>
              <a:rPr lang="en-US" sz="1600">
                <a:ea typeface="+mn-lt"/>
                <a:cs typeface="+mn-lt"/>
              </a:rPr>
              <a:t>Dow Jones index witnessed largest drop in intraday trading</a:t>
            </a:r>
            <a:endParaRPr lang="en-US" sz="1600"/>
          </a:p>
          <a:p>
            <a:pPr marL="344170" indent="-337820"/>
            <a:endParaRPr lang="en-US" sz="1200">
              <a:solidFill>
                <a:schemeClr val="tx2"/>
              </a:solidFill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E43018-465F-DA0D-EC5A-93CB78F0B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5" t="-1" r="12519" b="-12677"/>
          <a:stretch/>
        </p:blipFill>
        <p:spPr bwMode="auto">
          <a:xfrm>
            <a:off x="2250081" y="1873533"/>
            <a:ext cx="3135621" cy="46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11C391-A572-8E35-3CCF-C8DFC3EC3E71}"/>
              </a:ext>
            </a:extLst>
          </p:cNvPr>
          <p:cNvSpPr txBox="1"/>
          <p:nvPr/>
        </p:nvSpPr>
        <p:spPr>
          <a:xfrm>
            <a:off x="2045424" y="5849889"/>
            <a:ext cx="66805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Source: </a:t>
            </a:r>
            <a:r>
              <a:rPr lang="en-US" sz="700">
                <a:hlinkClick r:id="rId5"/>
              </a:rPr>
              <a:t>https://medium.com/@maggiepolk/the-2008-mortgage-crisis-afdec4a92923</a:t>
            </a:r>
            <a:r>
              <a:rPr lang="en-US" sz="700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C2E957-AF50-53FC-6C53-5238CAF7BC34}"/>
              </a:ext>
            </a:extLst>
          </p:cNvPr>
          <p:cNvSpPr txBox="1">
            <a:spLocks/>
          </p:cNvSpPr>
          <p:nvPr/>
        </p:nvSpPr>
        <p:spPr>
          <a:xfrm>
            <a:off x="1926731" y="808056"/>
            <a:ext cx="8905391" cy="1191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/>
              <a:t>Housing Bubble 2008</a:t>
            </a:r>
          </a:p>
        </p:txBody>
      </p:sp>
    </p:spTree>
    <p:extLst>
      <p:ext uri="{BB962C8B-B14F-4D97-AF65-F5344CB8AC3E}">
        <p14:creationId xmlns:p14="http://schemas.microsoft.com/office/powerpoint/2010/main" val="3045089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7463-E933-9353-72CB-A8B09C9A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597" y="2975264"/>
            <a:ext cx="4171403" cy="2958759"/>
          </a:xfrm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marL="6350" indent="0">
              <a:buNone/>
            </a:pPr>
            <a:r>
              <a:rPr lang="en-US" sz="1600" b="1">
                <a:ea typeface="+mn-lt"/>
                <a:cs typeface="+mn-lt"/>
              </a:rPr>
              <a:t>3 Key Estimation Parameters for Loan Portfolios </a:t>
            </a:r>
          </a:p>
          <a:p>
            <a:pPr marL="344170" indent="-337820">
              <a:lnSpc>
                <a:spcPct val="130000"/>
              </a:lnSpc>
            </a:pPr>
            <a:r>
              <a:rPr lang="en-US" sz="1600">
                <a:ea typeface="+mn-lt"/>
                <a:cs typeface="+mn-lt"/>
              </a:rPr>
              <a:t>PD: Probability of default in the next 12 months</a:t>
            </a:r>
          </a:p>
          <a:p>
            <a:pPr marL="344170" indent="-337820">
              <a:lnSpc>
                <a:spcPct val="130000"/>
              </a:lnSpc>
            </a:pPr>
            <a:r>
              <a:rPr lang="en-US" sz="1600">
                <a:ea typeface="+mn-lt"/>
                <a:cs typeface="+mn-lt"/>
              </a:rPr>
              <a:t>LGD: Loss given default</a:t>
            </a:r>
          </a:p>
          <a:p>
            <a:pPr marL="344170" indent="-337820">
              <a:lnSpc>
                <a:spcPct val="130000"/>
              </a:lnSpc>
            </a:pPr>
            <a:r>
              <a:rPr lang="en-US" sz="1600">
                <a:ea typeface="+mn-lt"/>
                <a:cs typeface="+mn-lt"/>
              </a:rPr>
              <a:t>EAD: Exposure at default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C2E957-AF50-53FC-6C53-5238CAF7BC34}"/>
              </a:ext>
            </a:extLst>
          </p:cNvPr>
          <p:cNvSpPr txBox="1">
            <a:spLocks/>
          </p:cNvSpPr>
          <p:nvPr/>
        </p:nvSpPr>
        <p:spPr>
          <a:xfrm>
            <a:off x="1926731" y="808056"/>
            <a:ext cx="8905391" cy="1191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/>
              <a:t>Basel Capital Accord</a:t>
            </a:r>
            <a:endParaRPr lang="en-US" sz="500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A18196-BB1C-D6D1-9F05-3D134F865484}"/>
              </a:ext>
            </a:extLst>
          </p:cNvPr>
          <p:cNvSpPr txBox="1"/>
          <p:nvPr/>
        </p:nvSpPr>
        <p:spPr>
          <a:xfrm>
            <a:off x="6593280" y="2975264"/>
            <a:ext cx="4297193" cy="295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350" indent="0">
              <a:buNone/>
            </a:pPr>
            <a:r>
              <a:rPr lang="en-US" sz="1600" b="1">
                <a:ea typeface="+mn-lt"/>
                <a:cs typeface="+mn-lt"/>
              </a:rPr>
              <a:t>Main approaches to model LGD</a:t>
            </a:r>
          </a:p>
          <a:p>
            <a:pPr marL="6350" indent="0">
              <a:buNone/>
            </a:pPr>
            <a:endParaRPr lang="en-US" sz="1600">
              <a:ea typeface="+mn-lt"/>
              <a:cs typeface="+mn-lt"/>
            </a:endParaRPr>
          </a:p>
          <a:p>
            <a:pPr marL="344170" indent="-33782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Ordinary Least Squares (OLS) Regression</a:t>
            </a:r>
          </a:p>
          <a:p>
            <a:pPr marL="344170" indent="-33782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Two-Stage Approach</a:t>
            </a:r>
          </a:p>
          <a:p>
            <a:pPr marL="344170" indent="-33782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Tobit Regression</a:t>
            </a:r>
          </a:p>
          <a:p>
            <a:pPr marL="344170" indent="-33782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Censored Gamma Regression</a:t>
            </a:r>
          </a:p>
          <a:p>
            <a:pPr marL="344170" indent="-33782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Zero-inflated Gamma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67C3C-8A76-E51A-3BAE-419F7457B809}"/>
              </a:ext>
            </a:extLst>
          </p:cNvPr>
          <p:cNvSpPr txBox="1"/>
          <p:nvPr/>
        </p:nvSpPr>
        <p:spPr>
          <a:xfrm>
            <a:off x="1924597" y="1852491"/>
            <a:ext cx="987199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6350"/>
            <a:r>
              <a:rPr lang="en-US" sz="1600">
                <a:ea typeface="+mn-lt"/>
                <a:cs typeface="+mn-lt"/>
              </a:rPr>
              <a:t>BASEL Standard (Edward et al., 2010): Perceive failings of deregulation &amp; prevent the credit losses 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F56B1DA-CD05-2572-9206-B615DCA0BC64}"/>
              </a:ext>
            </a:extLst>
          </p:cNvPr>
          <p:cNvSpPr txBox="1">
            <a:spLocks/>
          </p:cNvSpPr>
          <p:nvPr/>
        </p:nvSpPr>
        <p:spPr>
          <a:xfrm>
            <a:off x="1924597" y="2316448"/>
            <a:ext cx="10549694" cy="410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37820">
              <a:lnSpc>
                <a:spcPct val="130000"/>
              </a:lnSpc>
            </a:pPr>
            <a:r>
              <a:rPr lang="en-US" sz="1600" b="1">
                <a:ea typeface="+mn-lt"/>
                <a:cs typeface="+mn-lt"/>
              </a:rPr>
              <a:t>Shift the focus to data mining in credit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1966427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31" y="808056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Data mining Techniques</a:t>
            </a:r>
            <a:endParaRPr lang="en-US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49C0C653-C5CC-1F1B-5C3B-E44EB540AD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" b="4456"/>
          <a:stretch/>
        </p:blipFill>
        <p:spPr>
          <a:xfrm>
            <a:off x="1668920" y="1887719"/>
            <a:ext cx="3864864" cy="3710744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5C4A39A-B97E-033A-FE53-750289A4EF90}"/>
              </a:ext>
            </a:extLst>
          </p:cNvPr>
          <p:cNvSpPr txBox="1">
            <a:spLocks/>
          </p:cNvSpPr>
          <p:nvPr/>
        </p:nvSpPr>
        <p:spPr>
          <a:xfrm>
            <a:off x="5916797" y="1741804"/>
            <a:ext cx="4974454" cy="2519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en-US" sz="1600" b="1">
                <a:ea typeface="+mn-lt"/>
                <a:cs typeface="+mn-lt"/>
              </a:rPr>
              <a:t>Unsupervised Models </a:t>
            </a:r>
          </a:p>
          <a:p>
            <a:pPr marL="344170" indent="-337820"/>
            <a:r>
              <a:rPr lang="en-US" sz="1600">
                <a:ea typeface="+mn-lt"/>
                <a:cs typeface="+mn-lt"/>
              </a:rPr>
              <a:t>Extract patterns that represent and describe distinct features of the data.</a:t>
            </a:r>
          </a:p>
          <a:p>
            <a:pPr marL="6350" indent="0">
              <a:buNone/>
            </a:pPr>
            <a:r>
              <a:rPr lang="en-US" sz="1600" b="1">
                <a:ea typeface="+mn-lt"/>
                <a:cs typeface="+mn-lt"/>
              </a:rPr>
              <a:t>Supervised Models </a:t>
            </a:r>
          </a:p>
          <a:p>
            <a:pPr marL="344170" indent="-337820"/>
            <a:r>
              <a:rPr lang="en-US" sz="1600">
                <a:ea typeface="+mn-lt"/>
                <a:cs typeface="+mn-lt"/>
              </a:rPr>
              <a:t>Use input variables to classify data or predict values for output variables.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9E5D2B-319A-689E-2662-370F8A70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037" y="4130532"/>
            <a:ext cx="6000578" cy="6126480"/>
          </a:xfrm>
        </p:spPr>
        <p:txBody>
          <a:bodyPr anchor="t">
            <a:normAutofit/>
          </a:bodyPr>
          <a:lstStyle/>
          <a:p>
            <a:pPr marL="6350" indent="0">
              <a:buNone/>
            </a:pPr>
            <a:r>
              <a:rPr lang="en-US" sz="1600" b="1">
                <a:ea typeface="+mn-lt"/>
                <a:cs typeface="+mn-lt"/>
              </a:rPr>
              <a:t>Algorisms used in loan default prediction</a:t>
            </a:r>
            <a:endParaRPr lang="en-US" sz="1600">
              <a:ea typeface="+mn-lt"/>
              <a:cs typeface="+mn-lt"/>
            </a:endParaRPr>
          </a:p>
          <a:p>
            <a:pPr marL="344170" indent="-337820"/>
            <a:r>
              <a:rPr lang="en-US" sz="1600">
                <a:ea typeface="+mn-lt"/>
                <a:cs typeface="+mn-lt"/>
              </a:rPr>
              <a:t>Classification and Regression Tree (Feldman et al., 2005)</a:t>
            </a:r>
          </a:p>
          <a:p>
            <a:pPr marL="344170" indent="-337820"/>
            <a:r>
              <a:rPr lang="en-US" sz="1600">
                <a:ea typeface="+mn-lt"/>
                <a:cs typeface="+mn-lt"/>
              </a:rPr>
              <a:t>Logistic Regression (</a:t>
            </a:r>
            <a:r>
              <a:rPr lang="en-US" sz="1600" err="1">
                <a:ea typeface="+mn-lt"/>
                <a:cs typeface="+mn-lt"/>
              </a:rPr>
              <a:t>Butaru</a:t>
            </a:r>
            <a:r>
              <a:rPr lang="en-US" sz="1600">
                <a:ea typeface="+mn-lt"/>
                <a:cs typeface="+mn-lt"/>
              </a:rPr>
              <a:t>, Chen et al., 2006)</a:t>
            </a:r>
          </a:p>
          <a:p>
            <a:pPr marL="344170" indent="-337820"/>
            <a:r>
              <a:rPr lang="en-US" sz="1600">
                <a:ea typeface="+mn-lt"/>
                <a:cs typeface="+mn-lt"/>
              </a:rPr>
              <a:t>Random Forest (</a:t>
            </a:r>
            <a:r>
              <a:rPr lang="en-US" sz="1600" err="1">
                <a:ea typeface="+mn-lt"/>
                <a:cs typeface="+mn-lt"/>
              </a:rPr>
              <a:t>Butaru</a:t>
            </a:r>
            <a:r>
              <a:rPr lang="en-US" sz="1600">
                <a:ea typeface="+mn-lt"/>
                <a:cs typeface="+mn-lt"/>
              </a:rPr>
              <a:t>, Chen et al., 2006)</a:t>
            </a:r>
          </a:p>
          <a:p>
            <a:pPr marL="344170" indent="-337820"/>
            <a:r>
              <a:rPr lang="en-US" sz="1600">
                <a:ea typeface="+mn-lt"/>
                <a:cs typeface="+mn-lt"/>
              </a:rPr>
              <a:t>Neural Network (Atiya, 2001; </a:t>
            </a:r>
            <a:r>
              <a:rPr lang="en-US" sz="1600" err="1">
                <a:ea typeface="+mn-lt"/>
                <a:cs typeface="+mn-lt"/>
              </a:rPr>
              <a:t>Bahrammirzaee</a:t>
            </a:r>
            <a:r>
              <a:rPr lang="en-US" sz="1600">
                <a:ea typeface="+mn-lt"/>
                <a:cs typeface="+mn-lt"/>
              </a:rPr>
              <a:t>, 2010 )</a:t>
            </a:r>
          </a:p>
          <a:p>
            <a:pPr marL="344170" indent="-337820"/>
            <a:r>
              <a:rPr lang="en-US" sz="1600">
                <a:ea typeface="+mn-lt"/>
                <a:cs typeface="+mn-lt"/>
              </a:rPr>
              <a:t>Support Vector Machines (Pérez-Martín &amp; Vaca，2018）</a:t>
            </a:r>
          </a:p>
          <a:p>
            <a:pPr marL="0" indent="0">
              <a:buNone/>
            </a:pP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58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906706"/>
            <a:ext cx="7000990" cy="3515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Business</a:t>
            </a:r>
            <a:r>
              <a:rPr lang="en-US" altLang="zh-CN" sz="7200">
                <a:ea typeface="宋体"/>
              </a:rPr>
              <a:t> Problem</a:t>
            </a:r>
            <a:endParaRPr lang="en-US" sz="72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27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31" y="808056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000">
                <a:solidFill>
                  <a:schemeClr val="tx2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7463-E933-9353-72CB-A8B09C9A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651" y="4713187"/>
            <a:ext cx="2188068" cy="1030472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pPr marL="6160" indent="0" algn="ctr">
              <a:buNone/>
            </a:pPr>
            <a:r>
              <a:rPr lang="en-US">
                <a:solidFill>
                  <a:schemeClr val="tx2"/>
                </a:solidFill>
              </a:rPr>
              <a:t>Home Equity Dataset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5A5ED-8110-A17C-EB67-2C853DE6820E}"/>
              </a:ext>
            </a:extLst>
          </p:cNvPr>
          <p:cNvSpPr txBox="1">
            <a:spLocks/>
          </p:cNvSpPr>
          <p:nvPr/>
        </p:nvSpPr>
        <p:spPr>
          <a:xfrm>
            <a:off x="1924598" y="1704113"/>
            <a:ext cx="9748593" cy="51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Analyze two loan datasets using analytics and modelling techniques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DB7D7C-0806-62B9-AFB1-7A7EE5B1BC0E}"/>
              </a:ext>
            </a:extLst>
          </p:cNvPr>
          <p:cNvSpPr txBox="1">
            <a:spLocks/>
          </p:cNvSpPr>
          <p:nvPr/>
        </p:nvSpPr>
        <p:spPr>
          <a:xfrm>
            <a:off x="2095651" y="2807678"/>
            <a:ext cx="2188068" cy="106907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 algn="ctr">
              <a:buFont typeface="Wingdings" panose="05000000000000000000" pitchFamily="2" charset="2"/>
              <a:buNone/>
            </a:pPr>
            <a:r>
              <a:rPr lang="en-US">
                <a:solidFill>
                  <a:schemeClr val="tx2"/>
                </a:solidFill>
              </a:rPr>
              <a:t>Mortgage Dataset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4992359-7DFA-A0CC-44E9-AB2F55096978}"/>
              </a:ext>
            </a:extLst>
          </p:cNvPr>
          <p:cNvSpPr/>
          <p:nvPr/>
        </p:nvSpPr>
        <p:spPr>
          <a:xfrm>
            <a:off x="4600281" y="3005847"/>
            <a:ext cx="404239" cy="2451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54C2D7-F0A0-78A6-C19D-3D0FD6E9BD07}"/>
              </a:ext>
            </a:extLst>
          </p:cNvPr>
          <p:cNvCxnSpPr/>
          <p:nvPr/>
        </p:nvCxnSpPr>
        <p:spPr>
          <a:xfrm>
            <a:off x="5428034" y="4231532"/>
            <a:ext cx="235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3443AF-3555-BCDA-04CE-09607673CD55}"/>
              </a:ext>
            </a:extLst>
          </p:cNvPr>
          <p:cNvSpPr txBox="1">
            <a:spLocks/>
          </p:cNvSpPr>
          <p:nvPr/>
        </p:nvSpPr>
        <p:spPr>
          <a:xfrm>
            <a:off x="5569626" y="3696981"/>
            <a:ext cx="2188068" cy="3930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 algn="ctr">
              <a:buFont typeface="Wingdings" panose="05000000000000000000" pitchFamily="2" charset="2"/>
              <a:buNone/>
            </a:pPr>
            <a:r>
              <a:rPr lang="en-US">
                <a:solidFill>
                  <a:srgbClr val="4091F3"/>
                </a:solidFill>
              </a:rPr>
              <a:t>Analytics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07CA404-5438-7169-0692-4A1575AC2D11}"/>
              </a:ext>
            </a:extLst>
          </p:cNvPr>
          <p:cNvSpPr txBox="1">
            <a:spLocks/>
          </p:cNvSpPr>
          <p:nvPr/>
        </p:nvSpPr>
        <p:spPr>
          <a:xfrm>
            <a:off x="5569626" y="4341450"/>
            <a:ext cx="2188068" cy="3930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 algn="ctr">
              <a:buFont typeface="Wingdings" panose="05000000000000000000" pitchFamily="2" charset="2"/>
              <a:buNone/>
            </a:pPr>
            <a:r>
              <a:rPr lang="en-US">
                <a:solidFill>
                  <a:srgbClr val="4091F3"/>
                </a:solidFill>
              </a:rPr>
              <a:t>Modelling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DAE7053-3EE4-7A0A-BAA9-4750BBCC3097}"/>
              </a:ext>
            </a:extLst>
          </p:cNvPr>
          <p:cNvSpPr txBox="1">
            <a:spLocks/>
          </p:cNvSpPr>
          <p:nvPr/>
        </p:nvSpPr>
        <p:spPr>
          <a:xfrm>
            <a:off x="8418630" y="2940447"/>
            <a:ext cx="2836272" cy="28032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Understand loan customers</a:t>
            </a:r>
          </a:p>
          <a:p>
            <a:r>
              <a:rPr lang="en-US">
                <a:solidFill>
                  <a:schemeClr val="tx2"/>
                </a:solidFill>
              </a:rPr>
              <a:t>Predict customer creditworthiness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9F600E-2FC7-7F2B-6A4C-2997FABFC519}"/>
              </a:ext>
            </a:extLst>
          </p:cNvPr>
          <p:cNvSpPr txBox="1">
            <a:spLocks/>
          </p:cNvSpPr>
          <p:nvPr/>
        </p:nvSpPr>
        <p:spPr>
          <a:xfrm>
            <a:off x="8416497" y="2940446"/>
            <a:ext cx="2836272" cy="408091"/>
          </a:xfrm>
          <a:prstGeom prst="rect">
            <a:avLst/>
          </a:prstGeom>
          <a:solidFill>
            <a:srgbClr val="4091F3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 algn="ctr">
              <a:buFont typeface="Wingdings" panose="05000000000000000000" pitchFamily="2" charset="2"/>
              <a:buNone/>
            </a:pPr>
            <a:r>
              <a:rPr lang="en-US">
                <a:solidFill>
                  <a:srgbClr val="FFFFFF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558064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C492-81F8-DB68-4FF0-62FA804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906706"/>
            <a:ext cx="7000990" cy="3515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Data-Driven Analysis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61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{73D805EA-F56F-8145-B795-414564EAB832}tf16401378</Template>
  <TotalTime>0</TotalTime>
  <Words>2255</Words>
  <Application>Microsoft Office PowerPoint</Application>
  <PresentationFormat>Widescreen</PresentationFormat>
  <Paragraphs>380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华文楷体</vt:lpstr>
      <vt:lpstr>Arial</vt:lpstr>
      <vt:lpstr>Calibri</vt:lpstr>
      <vt:lpstr>Franklin Gothic Book</vt:lpstr>
      <vt:lpstr>MS Shell Dlg 2</vt:lpstr>
      <vt:lpstr>Wingdings</vt:lpstr>
      <vt:lpstr>Wingdings 3</vt:lpstr>
      <vt:lpstr>Madison</vt:lpstr>
      <vt:lpstr>Credit Risk Analytics</vt:lpstr>
      <vt:lpstr>AGENDA</vt:lpstr>
      <vt:lpstr>Industry Review</vt:lpstr>
      <vt:lpstr>PowerPoint Presentation</vt:lpstr>
      <vt:lpstr>PowerPoint Presentation</vt:lpstr>
      <vt:lpstr>Data mining Techniques</vt:lpstr>
      <vt:lpstr>Business Problem</vt:lpstr>
      <vt:lpstr>Business Problem</vt:lpstr>
      <vt:lpstr>Data-Driven Analysis</vt:lpstr>
      <vt:lpstr>MORTGAGE  DATASET</vt:lpstr>
      <vt:lpstr>PowerPoint Presentation</vt:lpstr>
      <vt:lpstr>PowerPoint Presentation</vt:lpstr>
      <vt:lpstr>Data Exploration</vt:lpstr>
      <vt:lpstr>Data Exploration</vt:lpstr>
      <vt:lpstr>Data Exploration</vt:lpstr>
      <vt:lpstr>Data Exploration</vt:lpstr>
      <vt:lpstr>Data Preparation</vt:lpstr>
      <vt:lpstr>Model Performance: Overall </vt:lpstr>
      <vt:lpstr>Model Performance: Class Level</vt:lpstr>
      <vt:lpstr>PowerPoint Presentation</vt:lpstr>
      <vt:lpstr>Data Description</vt:lpstr>
      <vt:lpstr>Data Exploration</vt:lpstr>
      <vt:lpstr>Data Exploration</vt:lpstr>
      <vt:lpstr>Data Preparation</vt:lpstr>
      <vt:lpstr>Data Preparation</vt:lpstr>
      <vt:lpstr>Data Preparation</vt:lpstr>
      <vt:lpstr>Model Performance: Overall </vt:lpstr>
      <vt:lpstr>Model Performance: Class Level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Yao,Jingxin</dc:creator>
  <cp:lastModifiedBy>Dang,Nam</cp:lastModifiedBy>
  <cp:revision>4</cp:revision>
  <dcterms:created xsi:type="dcterms:W3CDTF">2022-07-31T21:12:40Z</dcterms:created>
  <dcterms:modified xsi:type="dcterms:W3CDTF">2022-08-01T20:39:57Z</dcterms:modified>
</cp:coreProperties>
</file>