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5" r:id="rId7"/>
    <p:sldId id="268" r:id="rId8"/>
    <p:sldId id="270" r:id="rId9"/>
    <p:sldId id="269" r:id="rId10"/>
    <p:sldId id="271" r:id="rId11"/>
    <p:sldId id="272" r:id="rId12"/>
    <p:sldId id="273" r:id="rId13"/>
    <p:sldId id="275" r:id="rId14"/>
    <p:sldId id="276" r:id="rId15"/>
    <p:sldId id="274" r:id="rId16"/>
    <p:sldId id="277" r:id="rId17"/>
    <p:sldId id="287" r:id="rId18"/>
    <p:sldId id="278" r:id="rId19"/>
    <p:sldId id="281" r:id="rId20"/>
    <p:sldId id="279" r:id="rId21"/>
    <p:sldId id="280" r:id="rId22"/>
    <p:sldId id="282" r:id="rId23"/>
    <p:sldId id="283" r:id="rId24"/>
    <p:sldId id="288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2201-08A0-CE95-CA8D-E4395470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8CA009-7FF8-C30C-5319-5BC6291E4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A1460-58DF-081B-2C57-CFE93F63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C9BA-A33C-5F7A-9B60-A555C45A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C9457-8F54-7489-3086-FF258649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3E24-468F-D7CD-9B1E-CD178D26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D6817-5FE3-A120-256C-EA98B68A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9F494-C243-2000-49D7-9915DF8E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B17D4-FAFA-D590-50E9-D0B5C54E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DC499-8C85-21A1-C919-DFDCD7C3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3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BE6C7-3649-BA47-40FE-214306370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288AA5-97A7-BA05-3852-0EF1075F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09FA2-AB6E-125C-BE0F-E28503A3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935C4-CE9D-68B8-A848-2DBA72A8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31627-5F99-729E-EC51-2A58732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7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856C-7666-6035-2A87-CC713B5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E6AC8-5146-3D80-8AE7-CDC45FCF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3C025-F011-3DBA-2819-E684D67D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7BA4F-989B-B588-40A0-1A0212EE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064BF-7304-60F0-D8A3-FA3CC316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905ED-343A-FBE7-4D90-8E2F9650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8D2E7-AAF9-701E-64C5-3915F53C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02A44-425B-523D-D0AE-29FC62F4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49DFA-08CE-3C07-749E-00DC1021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CEAA0-808A-01F8-4E98-2308723F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5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CB6A-4A21-455E-E2C9-F74DD2A5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64A8D-96A1-53A8-46CF-E318EB22C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15301A-79AD-BE0C-901F-04EA564C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B7488-A7AF-36A9-318D-08121849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4EB309-117B-F8E3-FAD8-F4D6224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86002-F41A-44C9-E54E-C633FF2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7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E698E-62AF-806D-F67F-5B01E243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153DE-FCD7-9AD0-FC71-4DB43681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924E4-6326-5E29-E533-42B08809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E11A4-0935-435E-FFEB-2DA2A973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86B38-5B4E-87BF-B9B8-B1D45BB52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3365BD-08ED-9444-0F91-DCA35020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42D179-6D32-297C-31F2-9240BB33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FA5CE-BB33-E7E8-1858-601EC839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4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CB5B8-D3D5-467C-B069-D062A79A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0D27D3-688C-7FF8-E930-BEF885F6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17260-916A-C075-B6E1-0AC31B52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1FB26-36F4-A369-77FD-CDBE92C3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5D5CA3-3A8C-5307-FC95-69BB04A0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33992-F26D-B4C5-D43D-061817B7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C9830-4CB5-493C-5EE5-BB13C1DA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0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9BD77-AF7C-1122-96D8-1030DB89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DDCC6-0229-44DF-8E3D-813C9983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ABB8D-BE42-89AA-ED23-8502B9DD1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84087-E39C-336F-977E-E594B9B0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A677F-73FB-5BA0-DBA6-534DC84B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58045-CC7E-3655-AE35-7D423B24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1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862F6-C594-EEE8-7AF2-EBA00FED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22E781-42F3-ACAC-9654-CD16DA199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C07D8-CD8E-9405-0B68-451F1B61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DF13B9-D3D7-F8F3-2D21-D5F82C76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3E16B-55E7-8A4E-2DE9-2724C22E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7F705-74FE-5396-D72A-751F0295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4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61E49E-7186-12EA-17D3-3C4F0B90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3F3BE-D7F8-9775-0045-67A6F697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9D8B5-9852-7979-8B66-40FC6A950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40C13-34C4-4520-8443-E1A251DF054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0A8B8-9269-E797-10A5-9EF6D7D45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3ED91-00E6-9131-081F-EC2027DC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213C4-340A-4349-80E5-D11F8E904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7A6CD95-6127-2E3A-FE32-909C66B9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23337"/>
            <a:ext cx="4534533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7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A8743AA-54EA-018A-A1D4-6DE1EB2E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8381" y="138289"/>
            <a:ext cx="4220164" cy="638264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3242C4-B33A-865A-E621-E935D018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82961"/>
              </p:ext>
            </p:extLst>
          </p:nvPr>
        </p:nvGraphicFramePr>
        <p:xfrm>
          <a:off x="159026" y="2775002"/>
          <a:ext cx="6369095" cy="187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Community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White Population Inside TIF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White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C67F82-B2FD-9E39-F8D3-D372BE177A56}"/>
              </a:ext>
            </a:extLst>
          </p:cNvPr>
          <p:cNvSpPr txBox="1"/>
          <p:nvPr/>
        </p:nvSpPr>
        <p:spPr>
          <a:xfrm>
            <a:off x="159026" y="276735"/>
            <a:ext cx="20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461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B59CC0-AEAB-A89C-7395-35C6481A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8022" y="158168"/>
            <a:ext cx="4267796" cy="632548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8B56D4-E901-1872-5E43-DB989989D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03740"/>
              </p:ext>
            </p:extLst>
          </p:nvPr>
        </p:nvGraphicFramePr>
        <p:xfrm>
          <a:off x="159026" y="2775002"/>
          <a:ext cx="6369095" cy="226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Community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White Population Inside TIF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White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3A0249-8796-2E12-B222-7BD665BCE72A}"/>
              </a:ext>
            </a:extLst>
          </p:cNvPr>
          <p:cNvSpPr txBox="1"/>
          <p:nvPr/>
        </p:nvSpPr>
        <p:spPr>
          <a:xfrm>
            <a:off x="159026" y="276735"/>
            <a:ext cx="20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298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A0F1ED-B1C9-FB24-8F99-BF402B19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7150" y="179282"/>
            <a:ext cx="4267796" cy="641122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9D8130-AA23-A472-DA04-78F9EC179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31397"/>
              </p:ext>
            </p:extLst>
          </p:nvPr>
        </p:nvGraphicFramePr>
        <p:xfrm>
          <a:off x="159026" y="2775002"/>
          <a:ext cx="6369095" cy="226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Community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White Population Inside TIF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White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ECD07E01-E1F4-F2BA-C2BA-F0F381014243}"/>
              </a:ext>
            </a:extLst>
          </p:cNvPr>
          <p:cNvSpPr/>
          <p:nvPr/>
        </p:nvSpPr>
        <p:spPr>
          <a:xfrm>
            <a:off x="3125164" y="5388015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83DF682-D8FC-98F9-6332-33E47908364E}"/>
              </a:ext>
            </a:extLst>
          </p:cNvPr>
          <p:cNvSpPr/>
          <p:nvPr/>
        </p:nvSpPr>
        <p:spPr>
          <a:xfrm>
            <a:off x="3125164" y="5853233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62606F-3B19-AEDD-5AC6-C98E4E88480D}"/>
              </a:ext>
            </a:extLst>
          </p:cNvPr>
          <p:cNvSpPr/>
          <p:nvPr/>
        </p:nvSpPr>
        <p:spPr>
          <a:xfrm>
            <a:off x="3112079" y="6318451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97AC7-F4D1-8652-0F61-49C3F5D03460}"/>
              </a:ext>
            </a:extLst>
          </p:cNvPr>
          <p:cNvSpPr txBox="1"/>
          <p:nvPr/>
        </p:nvSpPr>
        <p:spPr>
          <a:xfrm>
            <a:off x="159026" y="276735"/>
            <a:ext cx="20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464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A96201-0EF6-AAFC-4394-EF0624F67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43644"/>
              </p:ext>
            </p:extLst>
          </p:nvPr>
        </p:nvGraphicFramePr>
        <p:xfrm>
          <a:off x="629727" y="2059165"/>
          <a:ext cx="6369095" cy="222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9D8130-AA23-A472-DA04-78F9EC179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61323"/>
              </p:ext>
            </p:extLst>
          </p:nvPr>
        </p:nvGraphicFramePr>
        <p:xfrm>
          <a:off x="483115" y="2298676"/>
          <a:ext cx="6369095" cy="226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Community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White Population Inside TIF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White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ECD07E01-E1F4-F2BA-C2BA-F0F381014243}"/>
              </a:ext>
            </a:extLst>
          </p:cNvPr>
          <p:cNvSpPr/>
          <p:nvPr/>
        </p:nvSpPr>
        <p:spPr>
          <a:xfrm>
            <a:off x="3449253" y="4911689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83DF682-D8FC-98F9-6332-33E47908364E}"/>
              </a:ext>
            </a:extLst>
          </p:cNvPr>
          <p:cNvSpPr/>
          <p:nvPr/>
        </p:nvSpPr>
        <p:spPr>
          <a:xfrm>
            <a:off x="3449253" y="5376907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62606F-3B19-AEDD-5AC6-C98E4E88480D}"/>
              </a:ext>
            </a:extLst>
          </p:cNvPr>
          <p:cNvSpPr/>
          <p:nvPr/>
        </p:nvSpPr>
        <p:spPr>
          <a:xfrm>
            <a:off x="3436168" y="5842125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7E895-2039-1F1E-3181-485321EB2777}"/>
              </a:ext>
            </a:extLst>
          </p:cNvPr>
          <p:cNvSpPr txBox="1"/>
          <p:nvPr/>
        </p:nvSpPr>
        <p:spPr>
          <a:xfrm>
            <a:off x="159026" y="276735"/>
            <a:ext cx="20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 ~ 2018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610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AFAE0F-DE7A-8F08-A41A-4FDCCD4F1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79590"/>
              </p:ext>
            </p:extLst>
          </p:nvPr>
        </p:nvGraphicFramePr>
        <p:xfrm>
          <a:off x="787913" y="1864501"/>
          <a:ext cx="6369095" cy="222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A96201-0EF6-AAFC-4394-EF0624F67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61569"/>
              </p:ext>
            </p:extLst>
          </p:nvPr>
        </p:nvGraphicFramePr>
        <p:xfrm>
          <a:off x="641301" y="2059165"/>
          <a:ext cx="6369095" cy="222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9D8130-AA23-A472-DA04-78F9EC179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66568"/>
              </p:ext>
            </p:extLst>
          </p:nvPr>
        </p:nvGraphicFramePr>
        <p:xfrm>
          <a:off x="494689" y="2298676"/>
          <a:ext cx="6369095" cy="226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Community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White Population Inside TIF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White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ECD07E01-E1F4-F2BA-C2BA-F0F381014243}"/>
              </a:ext>
            </a:extLst>
          </p:cNvPr>
          <p:cNvSpPr/>
          <p:nvPr/>
        </p:nvSpPr>
        <p:spPr>
          <a:xfrm>
            <a:off x="3460827" y="4911689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83DF682-D8FC-98F9-6332-33E47908364E}"/>
              </a:ext>
            </a:extLst>
          </p:cNvPr>
          <p:cNvSpPr/>
          <p:nvPr/>
        </p:nvSpPr>
        <p:spPr>
          <a:xfrm>
            <a:off x="3460827" y="5376907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62606F-3B19-AEDD-5AC6-C98E4E88480D}"/>
              </a:ext>
            </a:extLst>
          </p:cNvPr>
          <p:cNvSpPr/>
          <p:nvPr/>
        </p:nvSpPr>
        <p:spPr>
          <a:xfrm>
            <a:off x="3447742" y="5842125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644DD-6FDB-0738-30F5-03C0A3EB6544}"/>
              </a:ext>
            </a:extLst>
          </p:cNvPr>
          <p:cNvSpPr txBox="1"/>
          <p:nvPr/>
        </p:nvSpPr>
        <p:spPr>
          <a:xfrm>
            <a:off x="159026" y="276735"/>
            <a:ext cx="20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 ~ 2019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23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B875844-94E6-8D83-DB01-A45C2D043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09286"/>
              </p:ext>
            </p:extLst>
          </p:nvPr>
        </p:nvGraphicFramePr>
        <p:xfrm>
          <a:off x="934526" y="1655535"/>
          <a:ext cx="6369095" cy="222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44B7D0B-26E7-A9F8-6632-A4FB22F11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29546"/>
              </p:ext>
            </p:extLst>
          </p:nvPr>
        </p:nvGraphicFramePr>
        <p:xfrm>
          <a:off x="787914" y="1864501"/>
          <a:ext cx="6369095" cy="222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A96201-0EF6-AAFC-4394-EF0624F67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00778"/>
              </p:ext>
            </p:extLst>
          </p:nvPr>
        </p:nvGraphicFramePr>
        <p:xfrm>
          <a:off x="641302" y="2059165"/>
          <a:ext cx="6369095" cy="222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9D8130-AA23-A472-DA04-78F9EC179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92380"/>
              </p:ext>
            </p:extLst>
          </p:nvPr>
        </p:nvGraphicFramePr>
        <p:xfrm>
          <a:off x="494690" y="2298676"/>
          <a:ext cx="6369095" cy="226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Community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White Population Inside TIF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White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8152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1272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ECD07E01-E1F4-F2BA-C2BA-F0F381014243}"/>
              </a:ext>
            </a:extLst>
          </p:cNvPr>
          <p:cNvSpPr/>
          <p:nvPr/>
        </p:nvSpPr>
        <p:spPr>
          <a:xfrm>
            <a:off x="3460828" y="4911689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83DF682-D8FC-98F9-6332-33E47908364E}"/>
              </a:ext>
            </a:extLst>
          </p:cNvPr>
          <p:cNvSpPr/>
          <p:nvPr/>
        </p:nvSpPr>
        <p:spPr>
          <a:xfrm>
            <a:off x="3460828" y="5376907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62606F-3B19-AEDD-5AC6-C98E4E88480D}"/>
              </a:ext>
            </a:extLst>
          </p:cNvPr>
          <p:cNvSpPr/>
          <p:nvPr/>
        </p:nvSpPr>
        <p:spPr>
          <a:xfrm>
            <a:off x="3447743" y="5842125"/>
            <a:ext cx="231494" cy="225707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099C67-DD78-EB7D-3BDB-B2B1F9839079}"/>
              </a:ext>
            </a:extLst>
          </p:cNvPr>
          <p:cNvSpPr/>
          <p:nvPr/>
        </p:nvSpPr>
        <p:spPr>
          <a:xfrm>
            <a:off x="7720312" y="3125165"/>
            <a:ext cx="833378" cy="3935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2C232EA-A600-5CC6-8984-26D73D86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80" y="2229709"/>
            <a:ext cx="3644022" cy="22498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AB6EA8-C3E1-58E2-F5B5-BB4007232311}"/>
              </a:ext>
            </a:extLst>
          </p:cNvPr>
          <p:cNvSpPr txBox="1"/>
          <p:nvPr/>
        </p:nvSpPr>
        <p:spPr>
          <a:xfrm>
            <a:off x="159026" y="276735"/>
            <a:ext cx="20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 ~ 2022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D1E4A-BC7C-6181-0FC9-AC967B507E1E}"/>
              </a:ext>
            </a:extLst>
          </p:cNvPr>
          <p:cNvSpPr txBox="1"/>
          <p:nvPr/>
        </p:nvSpPr>
        <p:spPr>
          <a:xfrm>
            <a:off x="8547980" y="4512451"/>
            <a:ext cx="376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Annual median Income for Chicago for inside/outside TIF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33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2CE24E-0185-B61C-B877-D25C5962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31" y="2160261"/>
            <a:ext cx="3644022" cy="224987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5807C4F-EC74-ECD3-9A33-3408AC433865}"/>
              </a:ext>
            </a:extLst>
          </p:cNvPr>
          <p:cNvSpPr/>
          <p:nvPr/>
        </p:nvSpPr>
        <p:spPr>
          <a:xfrm>
            <a:off x="5752617" y="3088426"/>
            <a:ext cx="833378" cy="3935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19A338-E1C4-9E25-9CC5-656BC8E6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06" y="1468553"/>
            <a:ext cx="3890020" cy="39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4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EE3C38-B725-9C0E-3F48-DFF4C8EDD77B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4921DF-1ECD-321F-4674-98BB60701915}"/>
              </a:ext>
            </a:extLst>
          </p:cNvPr>
          <p:cNvSpPr txBox="1"/>
          <p:nvPr/>
        </p:nvSpPr>
        <p:spPr>
          <a:xfrm>
            <a:off x="9618562" y="114688"/>
            <a:ext cx="30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K-means clustering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321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EE3C38-B725-9C0E-3F48-DFF4C8EDD77B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4606714" y="197061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4901887" y="4752853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6982428" y="2749003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4921DF-1ECD-321F-4674-98BB60701915}"/>
              </a:ext>
            </a:extLst>
          </p:cNvPr>
          <p:cNvSpPr txBox="1"/>
          <p:nvPr/>
        </p:nvSpPr>
        <p:spPr>
          <a:xfrm>
            <a:off x="9618562" y="114688"/>
            <a:ext cx="30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K-means clustering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633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EE3C38-B725-9C0E-3F48-DFF4C8EDD77B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4606714" y="197061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4901887" y="4752853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6982428" y="2749003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104627-CABF-38FE-D308-CB623A6CDDDB}"/>
              </a:ext>
            </a:extLst>
          </p:cNvPr>
          <p:cNvCxnSpPr/>
          <p:nvPr/>
        </p:nvCxnSpPr>
        <p:spPr>
          <a:xfrm flipH="1" flipV="1">
            <a:off x="2884015" y="2158671"/>
            <a:ext cx="2008195" cy="10709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6A82F5-DF5A-CFC3-266E-6D1670728817}"/>
              </a:ext>
            </a:extLst>
          </p:cNvPr>
          <p:cNvCxnSpPr>
            <a:cxnSpLocks/>
          </p:cNvCxnSpPr>
          <p:nvPr/>
        </p:nvCxnSpPr>
        <p:spPr>
          <a:xfrm flipH="1" flipV="1">
            <a:off x="2928386" y="2145163"/>
            <a:ext cx="4372343" cy="925979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67E98B-2D4A-21D9-66FE-E24F60DC7631}"/>
              </a:ext>
            </a:extLst>
          </p:cNvPr>
          <p:cNvCxnSpPr>
            <a:cxnSpLocks/>
          </p:cNvCxnSpPr>
          <p:nvPr/>
        </p:nvCxnSpPr>
        <p:spPr>
          <a:xfrm flipH="1" flipV="1">
            <a:off x="2916820" y="2158671"/>
            <a:ext cx="2326496" cy="288933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7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F0E8F-EA31-41E4-B9F7-EA014AF4012D}"/>
              </a:ext>
            </a:extLst>
          </p:cNvPr>
          <p:cNvSpPr txBox="1"/>
          <p:nvPr/>
        </p:nvSpPr>
        <p:spPr>
          <a:xfrm>
            <a:off x="8318090" y="3059668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“77” Community Areas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90DB03-51B0-57B7-0F34-100B7EDBB1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6800" y="32863"/>
            <a:ext cx="4467849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25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EE3C38-B725-9C0E-3F48-DFF4C8EDD77B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4606714" y="197061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4901887" y="4752853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6982428" y="2749003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96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EE3C38-B725-9C0E-3F48-DFF4C8EDD77B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4606714" y="197061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4901887" y="4752853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6982428" y="2749003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104627-CABF-38FE-D308-CB623A6CDDDB}"/>
              </a:ext>
            </a:extLst>
          </p:cNvPr>
          <p:cNvCxnSpPr>
            <a:cxnSpLocks/>
          </p:cNvCxnSpPr>
          <p:nvPr/>
        </p:nvCxnSpPr>
        <p:spPr>
          <a:xfrm flipH="1" flipV="1">
            <a:off x="3865944" y="1215342"/>
            <a:ext cx="1059071" cy="105042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47C5C63-71E1-825C-077D-F553E5AA195A}"/>
              </a:ext>
            </a:extLst>
          </p:cNvPr>
          <p:cNvCxnSpPr>
            <a:cxnSpLocks/>
          </p:cNvCxnSpPr>
          <p:nvPr/>
        </p:nvCxnSpPr>
        <p:spPr>
          <a:xfrm flipH="1" flipV="1">
            <a:off x="3865944" y="1215342"/>
            <a:ext cx="1377372" cy="384279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41CD8F-B4D4-C1A3-9A47-63BBF588C81F}"/>
              </a:ext>
            </a:extLst>
          </p:cNvPr>
          <p:cNvCxnSpPr>
            <a:cxnSpLocks/>
          </p:cNvCxnSpPr>
          <p:nvPr/>
        </p:nvCxnSpPr>
        <p:spPr>
          <a:xfrm flipH="1" flipV="1">
            <a:off x="3865944" y="1215342"/>
            <a:ext cx="3449256" cy="1875099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0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EE3C38-B725-9C0E-3F48-DFF4C8EDD77B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4606714" y="197061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4901887" y="4752853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6982428" y="2749003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6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4606714" y="197061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4901887" y="4752853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6982428" y="2749003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104627-CABF-38FE-D308-CB623A6CDDDB}"/>
              </a:ext>
            </a:extLst>
          </p:cNvPr>
          <p:cNvCxnSpPr>
            <a:cxnSpLocks/>
          </p:cNvCxnSpPr>
          <p:nvPr/>
        </p:nvCxnSpPr>
        <p:spPr>
          <a:xfrm flipH="1">
            <a:off x="3507129" y="2265765"/>
            <a:ext cx="1417886" cy="2031322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47C5C63-71E1-825C-077D-F553E5AA195A}"/>
              </a:ext>
            </a:extLst>
          </p:cNvPr>
          <p:cNvCxnSpPr>
            <a:cxnSpLocks/>
          </p:cNvCxnSpPr>
          <p:nvPr/>
        </p:nvCxnSpPr>
        <p:spPr>
          <a:xfrm flipH="1" flipV="1">
            <a:off x="3507129" y="4305782"/>
            <a:ext cx="1736187" cy="75235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41CD8F-B4D4-C1A3-9A47-63BBF588C81F}"/>
              </a:ext>
            </a:extLst>
          </p:cNvPr>
          <p:cNvCxnSpPr>
            <a:cxnSpLocks/>
          </p:cNvCxnSpPr>
          <p:nvPr/>
        </p:nvCxnSpPr>
        <p:spPr>
          <a:xfrm flipH="1">
            <a:off x="3507129" y="3090441"/>
            <a:ext cx="3808071" cy="1215341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DC469B2C-F93A-AEF2-4071-68FCC95D7AF3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10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4606714" y="197061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4901887" y="4752853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6982428" y="2749003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C469B2C-F93A-AEF2-4071-68FCC95D7AF3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695DD8-EED5-C981-576E-6413367CB941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0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4606714" y="197061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4901887" y="4752853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6982428" y="2749003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9C1817-923C-9B5F-AD41-E1658B466D48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3057650" y="139379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3509057" y="4365600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8164010" y="2864756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9C1817-923C-9B5F-AD41-E1658B466D48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CA812C-AB8F-6D25-523B-E1AB923C2774}"/>
              </a:ext>
            </a:extLst>
          </p:cNvPr>
          <p:cNvCxnSpPr>
            <a:cxnSpLocks/>
          </p:cNvCxnSpPr>
          <p:nvPr/>
        </p:nvCxnSpPr>
        <p:spPr>
          <a:xfrm>
            <a:off x="983849" y="6238754"/>
            <a:ext cx="9491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F06DD8-5F04-152E-983B-9EB63834F616}"/>
              </a:ext>
            </a:extLst>
          </p:cNvPr>
          <p:cNvCxnSpPr>
            <a:cxnSpLocks/>
          </p:cNvCxnSpPr>
          <p:nvPr/>
        </p:nvCxnSpPr>
        <p:spPr>
          <a:xfrm flipV="1">
            <a:off x="1238491" y="115747"/>
            <a:ext cx="0" cy="621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DB5C7A-5A5D-7E26-3E43-A966E7BDAFBA}"/>
              </a:ext>
            </a:extLst>
          </p:cNvPr>
          <p:cNvSpPr/>
          <p:nvPr/>
        </p:nvSpPr>
        <p:spPr>
          <a:xfrm>
            <a:off x="2731625" y="1944547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7CBFCE-3577-284C-3232-BC2ABF59561D}"/>
              </a:ext>
            </a:extLst>
          </p:cNvPr>
          <p:cNvSpPr/>
          <p:nvPr/>
        </p:nvSpPr>
        <p:spPr>
          <a:xfrm>
            <a:off x="3323862" y="4062707"/>
            <a:ext cx="370390" cy="428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B9BE12-A222-A3B7-3362-15DC907D1922}"/>
              </a:ext>
            </a:extLst>
          </p:cNvPr>
          <p:cNvSpPr/>
          <p:nvPr/>
        </p:nvSpPr>
        <p:spPr>
          <a:xfrm>
            <a:off x="4064642" y="4712837"/>
            <a:ext cx="370390" cy="42824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0FED5-79CF-1225-B268-512E6CBC4456}"/>
              </a:ext>
            </a:extLst>
          </p:cNvPr>
          <p:cNvSpPr/>
          <p:nvPr/>
        </p:nvSpPr>
        <p:spPr>
          <a:xfrm>
            <a:off x="7978815" y="3429000"/>
            <a:ext cx="370390" cy="428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C08435-F39E-0886-DFE7-DC7280D70D03}"/>
              </a:ext>
            </a:extLst>
          </p:cNvPr>
          <p:cNvSpPr/>
          <p:nvPr/>
        </p:nvSpPr>
        <p:spPr>
          <a:xfrm>
            <a:off x="8594203" y="2534879"/>
            <a:ext cx="370390" cy="428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6041BB-AE8B-796E-4450-7FAC02019505}"/>
              </a:ext>
            </a:extLst>
          </p:cNvPr>
          <p:cNvSpPr/>
          <p:nvPr/>
        </p:nvSpPr>
        <p:spPr>
          <a:xfrm>
            <a:off x="3057650" y="1393797"/>
            <a:ext cx="636602" cy="59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2DACE8-1513-A3CA-8DA6-EB799D9E0905}"/>
              </a:ext>
            </a:extLst>
          </p:cNvPr>
          <p:cNvSpPr/>
          <p:nvPr/>
        </p:nvSpPr>
        <p:spPr>
          <a:xfrm>
            <a:off x="3509057" y="4365600"/>
            <a:ext cx="636602" cy="590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6EB142-D2DE-6073-5C45-0A9CA9268ED3}"/>
              </a:ext>
            </a:extLst>
          </p:cNvPr>
          <p:cNvSpPr/>
          <p:nvPr/>
        </p:nvSpPr>
        <p:spPr>
          <a:xfrm>
            <a:off x="8164010" y="2864756"/>
            <a:ext cx="636602" cy="590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9C1817-923C-9B5F-AD41-E1658B466D48}"/>
              </a:ext>
            </a:extLst>
          </p:cNvPr>
          <p:cNvSpPr/>
          <p:nvPr/>
        </p:nvSpPr>
        <p:spPr>
          <a:xfrm>
            <a:off x="3694252" y="1032076"/>
            <a:ext cx="370390" cy="4282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F704355-E621-8C5A-A92C-909D103B9306}"/>
              </a:ext>
            </a:extLst>
          </p:cNvPr>
          <p:cNvCxnSpPr>
            <a:cxnSpLocks/>
          </p:cNvCxnSpPr>
          <p:nvPr/>
        </p:nvCxnSpPr>
        <p:spPr>
          <a:xfrm flipH="1">
            <a:off x="3381736" y="1208609"/>
            <a:ext cx="497711" cy="44902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470CC09-3CA9-0472-3884-2ED57D410567}"/>
              </a:ext>
            </a:extLst>
          </p:cNvPr>
          <p:cNvCxnSpPr>
            <a:cxnSpLocks/>
          </p:cNvCxnSpPr>
          <p:nvPr/>
        </p:nvCxnSpPr>
        <p:spPr>
          <a:xfrm flipH="1">
            <a:off x="3827358" y="1282110"/>
            <a:ext cx="52089" cy="3453841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E4EF11-5DBC-9834-9AC5-D4D0B4D87483}"/>
              </a:ext>
            </a:extLst>
          </p:cNvPr>
          <p:cNvCxnSpPr>
            <a:cxnSpLocks/>
          </p:cNvCxnSpPr>
          <p:nvPr/>
        </p:nvCxnSpPr>
        <p:spPr>
          <a:xfrm>
            <a:off x="3879447" y="1282110"/>
            <a:ext cx="4618303" cy="187779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57498C-E29B-4FE5-71FB-5155B16FBF64}"/>
              </a:ext>
            </a:extLst>
          </p:cNvPr>
          <p:cNvSpPr txBox="1"/>
          <p:nvPr/>
        </p:nvSpPr>
        <p:spPr>
          <a:xfrm>
            <a:off x="6547410" y="691362"/>
            <a:ext cx="564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Until the position of clusters no longer change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698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7D07C05-FEA9-6960-3568-9747E61489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2433" y="4950"/>
            <a:ext cx="4534533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4C6EAD2-F76A-9672-DA10-C822282C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85" y="925975"/>
            <a:ext cx="4122048" cy="51721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E00AE1-7514-EA7D-C69F-42ACD62210F2}"/>
              </a:ext>
            </a:extLst>
          </p:cNvPr>
          <p:cNvSpPr txBox="1"/>
          <p:nvPr/>
        </p:nvSpPr>
        <p:spPr>
          <a:xfrm>
            <a:off x="4964703" y="6098126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Community Area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394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4C6EAD2-F76A-9672-DA10-C822282C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85" y="925975"/>
            <a:ext cx="4122048" cy="51721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FD68CD-F6CB-8C15-5135-238D84F6BB8F}"/>
              </a:ext>
            </a:extLst>
          </p:cNvPr>
          <p:cNvSpPr/>
          <p:nvPr/>
        </p:nvSpPr>
        <p:spPr>
          <a:xfrm>
            <a:off x="5648446" y="1979270"/>
            <a:ext cx="6319778" cy="168990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FA3F5-DFAF-28A7-BC6F-7956F9790308}"/>
              </a:ext>
            </a:extLst>
          </p:cNvPr>
          <p:cNvSpPr txBox="1"/>
          <p:nvPr/>
        </p:nvSpPr>
        <p:spPr>
          <a:xfrm>
            <a:off x="4964703" y="6098126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Community Area 1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C2F1A-454A-AE60-AF95-F66AD728FC5F}"/>
              </a:ext>
            </a:extLst>
          </p:cNvPr>
          <p:cNvSpPr txBox="1"/>
          <p:nvPr/>
        </p:nvSpPr>
        <p:spPr>
          <a:xfrm>
            <a:off x="6339204" y="2614596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TIF region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308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E0586B3-304A-CB19-17FD-EF7828F052F9}"/>
              </a:ext>
            </a:extLst>
          </p:cNvPr>
          <p:cNvGrpSpPr/>
          <p:nvPr/>
        </p:nvGrpSpPr>
        <p:grpSpPr>
          <a:xfrm>
            <a:off x="4155285" y="925975"/>
            <a:ext cx="4330109" cy="5172151"/>
            <a:chOff x="4155285" y="925975"/>
            <a:chExt cx="4330109" cy="51721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9162640-858D-D0AE-E073-473EA3D06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5285" y="925975"/>
              <a:ext cx="4122048" cy="5172151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2BFA992-FDAC-C252-EC85-09FF43E215DE}"/>
                </a:ext>
              </a:extLst>
            </p:cNvPr>
            <p:cNvCxnSpPr>
              <a:cxnSpLocks/>
            </p:cNvCxnSpPr>
            <p:nvPr/>
          </p:nvCxnSpPr>
          <p:spPr>
            <a:xfrm>
              <a:off x="5438174" y="983849"/>
              <a:ext cx="127474" cy="506338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E671DF4-21AB-F214-F9DC-B58935AC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952235" y="957346"/>
              <a:ext cx="127474" cy="506338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6C2B2E-C1A6-F5BB-5193-43E11E5489AB}"/>
                </a:ext>
              </a:extLst>
            </p:cNvPr>
            <p:cNvSpPr/>
            <p:nvPr/>
          </p:nvSpPr>
          <p:spPr>
            <a:xfrm>
              <a:off x="5648446" y="1979270"/>
              <a:ext cx="2539244" cy="1689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1DCCE2C-ADF4-198A-360B-206982B7B766}"/>
                </a:ext>
              </a:extLst>
            </p:cNvPr>
            <p:cNvCxnSpPr>
              <a:cxnSpLocks/>
            </p:cNvCxnSpPr>
            <p:nvPr/>
          </p:nvCxnSpPr>
          <p:spPr>
            <a:xfrm>
              <a:off x="4297680" y="4071620"/>
              <a:ext cx="389001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2F64075-D16F-7ABF-2B06-569AC5CA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2542" y="1242391"/>
              <a:ext cx="3881708" cy="1045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BF5739-42D9-11BF-191A-E78F70115E4E}"/>
                </a:ext>
              </a:extLst>
            </p:cNvPr>
            <p:cNvSpPr txBox="1"/>
            <p:nvPr/>
          </p:nvSpPr>
          <p:spPr>
            <a:xfrm>
              <a:off x="4297680" y="4086300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7</a:t>
              </a:r>
              <a:endParaRPr lang="ko-KR" altLang="en-US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C52855-8F5C-27F5-ED74-E2237BBD4BBE}"/>
                </a:ext>
              </a:extLst>
            </p:cNvPr>
            <p:cNvSpPr txBox="1"/>
            <p:nvPr/>
          </p:nvSpPr>
          <p:spPr>
            <a:xfrm>
              <a:off x="4214577" y="1361643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4</a:t>
              </a:r>
              <a:endParaRPr lang="ko-KR" altLang="en-US" sz="11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1D210F-8A0F-3097-3869-4DED114990A2}"/>
                </a:ext>
              </a:extLst>
            </p:cNvPr>
            <p:cNvSpPr txBox="1"/>
            <p:nvPr/>
          </p:nvSpPr>
          <p:spPr>
            <a:xfrm>
              <a:off x="5468759" y="1368225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5</a:t>
              </a:r>
              <a:endParaRPr lang="ko-KR" altLang="en-US" sz="11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14DA42-32F7-82DE-FC65-629D287FAD82}"/>
                </a:ext>
              </a:extLst>
            </p:cNvPr>
            <p:cNvSpPr txBox="1"/>
            <p:nvPr/>
          </p:nvSpPr>
          <p:spPr>
            <a:xfrm>
              <a:off x="6952235" y="1319573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6</a:t>
              </a:r>
              <a:endParaRPr lang="ko-KR" altLang="en-US" sz="1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0CD369-C834-880F-FD2E-978F02E753B9}"/>
                </a:ext>
              </a:extLst>
            </p:cNvPr>
            <p:cNvSpPr txBox="1"/>
            <p:nvPr/>
          </p:nvSpPr>
          <p:spPr>
            <a:xfrm>
              <a:off x="5523585" y="4095084"/>
              <a:ext cx="1438199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8</a:t>
              </a:r>
              <a:endParaRPr lang="ko-KR" altLang="en-US" sz="1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3E5500-474B-0329-F57B-196869EDE92C}"/>
                </a:ext>
              </a:extLst>
            </p:cNvPr>
            <p:cNvSpPr txBox="1"/>
            <p:nvPr/>
          </p:nvSpPr>
          <p:spPr>
            <a:xfrm>
              <a:off x="7047195" y="4102992"/>
              <a:ext cx="1438199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9</a:t>
              </a:r>
              <a:endParaRPr lang="ko-KR" altLang="en-US" sz="11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BD1E46-7A24-D9BA-FB67-C8F2DC8ADA75}"/>
                </a:ext>
              </a:extLst>
            </p:cNvPr>
            <p:cNvSpPr txBox="1"/>
            <p:nvPr/>
          </p:nvSpPr>
          <p:spPr>
            <a:xfrm>
              <a:off x="4175741" y="1059280"/>
              <a:ext cx="1438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Census Block Group 1</a:t>
              </a:r>
              <a:endParaRPr lang="ko-KR" altLang="en-US" sz="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79CD14-018D-A78F-1E9C-3E9782AC98A3}"/>
                </a:ext>
              </a:extLst>
            </p:cNvPr>
            <p:cNvSpPr txBox="1"/>
            <p:nvPr/>
          </p:nvSpPr>
          <p:spPr>
            <a:xfrm>
              <a:off x="5483654" y="1023255"/>
              <a:ext cx="1438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Census Block Group 2</a:t>
              </a:r>
              <a:endParaRPr lang="ko-KR" altLang="en-US" sz="8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256AF7-37E8-CB25-2161-B044B7A3750F}"/>
                </a:ext>
              </a:extLst>
            </p:cNvPr>
            <p:cNvSpPr txBox="1"/>
            <p:nvPr/>
          </p:nvSpPr>
          <p:spPr>
            <a:xfrm>
              <a:off x="6916839" y="987805"/>
              <a:ext cx="1438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Census Block Group 3</a:t>
              </a:r>
              <a:endParaRPr lang="ko-KR" altLang="en-US" sz="800" b="1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2BB2D85-13AE-A556-6B0A-2A4CEDD78B79}"/>
                </a:ext>
              </a:extLst>
            </p:cNvPr>
            <p:cNvSpPr/>
            <p:nvPr/>
          </p:nvSpPr>
          <p:spPr>
            <a:xfrm>
              <a:off x="6756574" y="1990700"/>
              <a:ext cx="1513914" cy="167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7D25C20-32A3-536C-AF4D-33C50EECD070}"/>
              </a:ext>
            </a:extLst>
          </p:cNvPr>
          <p:cNvSpPr txBox="1"/>
          <p:nvPr/>
        </p:nvSpPr>
        <p:spPr>
          <a:xfrm>
            <a:off x="4964703" y="6098126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Community Area 1</a:t>
            </a:r>
            <a:endParaRPr lang="ko-KR" altLang="en-US" b="1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5584CE1-EA59-C8D1-4BBC-883343978E73}"/>
              </a:ext>
            </a:extLst>
          </p:cNvPr>
          <p:cNvGrpSpPr/>
          <p:nvPr/>
        </p:nvGrpSpPr>
        <p:grpSpPr>
          <a:xfrm>
            <a:off x="5658606" y="1970820"/>
            <a:ext cx="7229879" cy="1773000"/>
            <a:chOff x="2437452" y="2174179"/>
            <a:chExt cx="7229879" cy="177300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228DDF4-1CA0-308A-47E9-94939B84DE2E}"/>
                </a:ext>
              </a:extLst>
            </p:cNvPr>
            <p:cNvGrpSpPr/>
            <p:nvPr/>
          </p:nvGrpSpPr>
          <p:grpSpPr>
            <a:xfrm>
              <a:off x="2437452" y="2174179"/>
              <a:ext cx="6319778" cy="1703528"/>
              <a:chOff x="2437452" y="2174179"/>
              <a:chExt cx="6319778" cy="1703528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1E23D5CB-4873-F767-8EDF-0459792E3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323" y="2174179"/>
                <a:ext cx="35758" cy="1703528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7E168C4-02F0-1C57-DE61-D32FE63D1BC6}"/>
                  </a:ext>
                </a:extLst>
              </p:cNvPr>
              <p:cNvSpPr/>
              <p:nvPr/>
            </p:nvSpPr>
            <p:spPr>
              <a:xfrm>
                <a:off x="2437452" y="2184340"/>
                <a:ext cx="6319778" cy="1689904"/>
              </a:xfrm>
              <a:prstGeom prst="rect">
                <a:avLst/>
              </a:prstGeom>
              <a:solidFill>
                <a:srgbClr val="FCE8E8">
                  <a:alpha val="71000"/>
                </a:srgb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C6DA2-9F14-1CC8-6913-FE1BB731DB7E}"/>
                  </a:ext>
                </a:extLst>
              </p:cNvPr>
              <p:cNvSpPr txBox="1"/>
              <p:nvPr/>
            </p:nvSpPr>
            <p:spPr>
              <a:xfrm>
                <a:off x="3114658" y="2823129"/>
                <a:ext cx="136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TIF region</a:t>
                </a:r>
                <a:endParaRPr lang="ko-KR" altLang="en-US" b="1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C5EEF-77E9-1FCD-74CB-03F2597D36A4}"/>
                </a:ext>
              </a:extLst>
            </p:cNvPr>
            <p:cNvSpPr/>
            <p:nvPr/>
          </p:nvSpPr>
          <p:spPr>
            <a:xfrm>
              <a:off x="4936506" y="2174179"/>
              <a:ext cx="4730825" cy="17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11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3F6656C-8B7A-AD50-EEF2-A1CD317B0824}"/>
              </a:ext>
            </a:extLst>
          </p:cNvPr>
          <p:cNvGrpSpPr/>
          <p:nvPr/>
        </p:nvGrpSpPr>
        <p:grpSpPr>
          <a:xfrm>
            <a:off x="7055880" y="2706995"/>
            <a:ext cx="2437991" cy="478502"/>
            <a:chOff x="6712076" y="2529627"/>
            <a:chExt cx="2437991" cy="4785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48A164-995C-1B60-528A-CC6D8DB53D48}"/>
                </a:ext>
              </a:extLst>
            </p:cNvPr>
            <p:cNvSpPr txBox="1"/>
            <p:nvPr/>
          </p:nvSpPr>
          <p:spPr>
            <a:xfrm>
              <a:off x="6712076" y="2578788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5</a:t>
              </a:r>
              <a:endParaRPr lang="ko-KR" altLang="en-US" sz="11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7F4A2D-1FB9-F015-C7FE-FE3594D7BF7A}"/>
                </a:ext>
              </a:extLst>
            </p:cNvPr>
            <p:cNvSpPr txBox="1"/>
            <p:nvPr/>
          </p:nvSpPr>
          <p:spPr>
            <a:xfrm>
              <a:off x="8076106" y="2529627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6</a:t>
              </a:r>
              <a:endParaRPr lang="ko-KR" altLang="en-US" sz="1100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4477DD-11CA-EA17-D2DA-459004824642}"/>
              </a:ext>
            </a:extLst>
          </p:cNvPr>
          <p:cNvSpPr txBox="1"/>
          <p:nvPr/>
        </p:nvSpPr>
        <p:spPr>
          <a:xfrm>
            <a:off x="1838958" y="6371319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Non-TIF region</a:t>
            </a:r>
            <a:endParaRPr lang="ko-KR" altLang="en-US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551270-E30B-8072-AD39-E5DF0EE6728D}"/>
              </a:ext>
            </a:extLst>
          </p:cNvPr>
          <p:cNvGrpSpPr/>
          <p:nvPr/>
        </p:nvGrpSpPr>
        <p:grpSpPr>
          <a:xfrm>
            <a:off x="759576" y="1168709"/>
            <a:ext cx="4330109" cy="5172151"/>
            <a:chOff x="4155285" y="925975"/>
            <a:chExt cx="4330109" cy="5172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60727A7-B32D-93EC-F93A-A337487CF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5285" y="925975"/>
              <a:ext cx="4122048" cy="5172151"/>
            </a:xfrm>
            <a:prstGeom prst="rect">
              <a:avLst/>
            </a:prstGeom>
          </p:spPr>
        </p:pic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D76CAAC-F51B-A0A1-D716-94F1667B9EDB}"/>
                </a:ext>
              </a:extLst>
            </p:cNvPr>
            <p:cNvCxnSpPr>
              <a:cxnSpLocks/>
            </p:cNvCxnSpPr>
            <p:nvPr/>
          </p:nvCxnSpPr>
          <p:spPr>
            <a:xfrm>
              <a:off x="5438174" y="983849"/>
              <a:ext cx="127474" cy="506338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D4D39B6-32A0-6A69-C9F5-E6C528D3E49C}"/>
                </a:ext>
              </a:extLst>
            </p:cNvPr>
            <p:cNvCxnSpPr>
              <a:cxnSpLocks/>
            </p:cNvCxnSpPr>
            <p:nvPr/>
          </p:nvCxnSpPr>
          <p:spPr>
            <a:xfrm>
              <a:off x="6952235" y="957346"/>
              <a:ext cx="127474" cy="506338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03A0CBF-4332-CE34-F26D-853552DFBCF2}"/>
                </a:ext>
              </a:extLst>
            </p:cNvPr>
            <p:cNvSpPr/>
            <p:nvPr/>
          </p:nvSpPr>
          <p:spPr>
            <a:xfrm>
              <a:off x="5648446" y="1979270"/>
              <a:ext cx="2539244" cy="1689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2A9C2B5-1B46-8C11-C59F-40C5372B3E61}"/>
                </a:ext>
              </a:extLst>
            </p:cNvPr>
            <p:cNvCxnSpPr>
              <a:cxnSpLocks/>
            </p:cNvCxnSpPr>
            <p:nvPr/>
          </p:nvCxnSpPr>
          <p:spPr>
            <a:xfrm>
              <a:off x="4297680" y="4071620"/>
              <a:ext cx="389001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62C40D2-7856-92F6-F2A1-5B8EE71E1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2542" y="1242391"/>
              <a:ext cx="3881708" cy="1045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405AE9-1E5B-4C5C-D058-1B6AABBCCE97}"/>
                </a:ext>
              </a:extLst>
            </p:cNvPr>
            <p:cNvSpPr txBox="1"/>
            <p:nvPr/>
          </p:nvSpPr>
          <p:spPr>
            <a:xfrm>
              <a:off x="4297680" y="4086300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7</a:t>
              </a:r>
              <a:endParaRPr lang="ko-KR" altLang="en-US" sz="11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033CEF-7382-44D7-0FBC-C87FBD7C2713}"/>
                </a:ext>
              </a:extLst>
            </p:cNvPr>
            <p:cNvSpPr txBox="1"/>
            <p:nvPr/>
          </p:nvSpPr>
          <p:spPr>
            <a:xfrm>
              <a:off x="4214577" y="1361643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4</a:t>
              </a:r>
              <a:endParaRPr lang="ko-KR" altLang="en-US" sz="11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F3E5CE-21D1-05AB-8C82-2564C3A641D3}"/>
                </a:ext>
              </a:extLst>
            </p:cNvPr>
            <p:cNvSpPr txBox="1"/>
            <p:nvPr/>
          </p:nvSpPr>
          <p:spPr>
            <a:xfrm>
              <a:off x="5468759" y="1368225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5</a:t>
              </a:r>
              <a:endParaRPr lang="ko-KR" altLang="en-US" sz="11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BC20AE-CA45-84B1-84AA-AA3C5BD7F17A}"/>
                </a:ext>
              </a:extLst>
            </p:cNvPr>
            <p:cNvSpPr txBox="1"/>
            <p:nvPr/>
          </p:nvSpPr>
          <p:spPr>
            <a:xfrm>
              <a:off x="6952235" y="1319573"/>
              <a:ext cx="1073961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6</a:t>
              </a:r>
              <a:endParaRPr lang="ko-KR" altLang="en-US" sz="11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D20998-D0F2-D02D-D442-EDB245266506}"/>
                </a:ext>
              </a:extLst>
            </p:cNvPr>
            <p:cNvSpPr txBox="1"/>
            <p:nvPr/>
          </p:nvSpPr>
          <p:spPr>
            <a:xfrm>
              <a:off x="5523585" y="4095084"/>
              <a:ext cx="1438199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8</a:t>
              </a:r>
              <a:endParaRPr lang="ko-KR" altLang="en-US" sz="11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B495000-7A2F-7A8A-00D3-D1743D3CBCFB}"/>
                </a:ext>
              </a:extLst>
            </p:cNvPr>
            <p:cNvSpPr txBox="1"/>
            <p:nvPr/>
          </p:nvSpPr>
          <p:spPr>
            <a:xfrm>
              <a:off x="7047195" y="4102992"/>
              <a:ext cx="1438199" cy="42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Census Block Group 9</a:t>
              </a:r>
              <a:endParaRPr lang="ko-KR" altLang="en-US" sz="11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B4A85D-AAA9-FDCF-886F-52D794E720B2}"/>
                </a:ext>
              </a:extLst>
            </p:cNvPr>
            <p:cNvSpPr txBox="1"/>
            <p:nvPr/>
          </p:nvSpPr>
          <p:spPr>
            <a:xfrm>
              <a:off x="4175741" y="1059280"/>
              <a:ext cx="1438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Census Block Group 1</a:t>
              </a:r>
              <a:endParaRPr lang="ko-KR" altLang="en-US" sz="8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ED4189-B75A-1206-2C4C-D730CF4DAB6E}"/>
                </a:ext>
              </a:extLst>
            </p:cNvPr>
            <p:cNvSpPr txBox="1"/>
            <p:nvPr/>
          </p:nvSpPr>
          <p:spPr>
            <a:xfrm>
              <a:off x="5483654" y="1023255"/>
              <a:ext cx="1438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Census Block Group 2</a:t>
              </a:r>
              <a:endParaRPr lang="ko-KR" altLang="en-US" sz="8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E57781-8D4B-780E-6901-1429DE37BC07}"/>
                </a:ext>
              </a:extLst>
            </p:cNvPr>
            <p:cNvSpPr txBox="1"/>
            <p:nvPr/>
          </p:nvSpPr>
          <p:spPr>
            <a:xfrm>
              <a:off x="6916839" y="987805"/>
              <a:ext cx="1438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Census Block Group 3</a:t>
              </a:r>
              <a:endParaRPr lang="ko-KR" altLang="en-US" sz="8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BBEB9E1-56D1-602F-7471-5F2EE64E8851}"/>
                </a:ext>
              </a:extLst>
            </p:cNvPr>
            <p:cNvSpPr/>
            <p:nvPr/>
          </p:nvSpPr>
          <p:spPr>
            <a:xfrm>
              <a:off x="6756574" y="1990700"/>
              <a:ext cx="1513914" cy="167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5584CE1-EA59-C8D1-4BBC-883343978E73}"/>
              </a:ext>
            </a:extLst>
          </p:cNvPr>
          <p:cNvGrpSpPr/>
          <p:nvPr/>
        </p:nvGrpSpPr>
        <p:grpSpPr>
          <a:xfrm>
            <a:off x="7049131" y="2649994"/>
            <a:ext cx="7229879" cy="1773000"/>
            <a:chOff x="2437452" y="2174179"/>
            <a:chExt cx="7229879" cy="177300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228DDF4-1CA0-308A-47E9-94939B84DE2E}"/>
                </a:ext>
              </a:extLst>
            </p:cNvPr>
            <p:cNvGrpSpPr/>
            <p:nvPr/>
          </p:nvGrpSpPr>
          <p:grpSpPr>
            <a:xfrm>
              <a:off x="2437452" y="2174179"/>
              <a:ext cx="6319778" cy="1703528"/>
              <a:chOff x="2437452" y="2174179"/>
              <a:chExt cx="6319778" cy="1703528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1E23D5CB-4873-F767-8EDF-0459792E3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323" y="2174179"/>
                <a:ext cx="35758" cy="1703528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7E168C4-02F0-1C57-DE61-D32FE63D1BC6}"/>
                  </a:ext>
                </a:extLst>
              </p:cNvPr>
              <p:cNvSpPr/>
              <p:nvPr/>
            </p:nvSpPr>
            <p:spPr>
              <a:xfrm>
                <a:off x="2437452" y="2184340"/>
                <a:ext cx="6319778" cy="1689904"/>
              </a:xfrm>
              <a:prstGeom prst="rect">
                <a:avLst/>
              </a:prstGeom>
              <a:solidFill>
                <a:srgbClr val="FCE8E8">
                  <a:alpha val="71000"/>
                </a:srgb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C6DA2-9F14-1CC8-6913-FE1BB731DB7E}"/>
                  </a:ext>
                </a:extLst>
              </p:cNvPr>
              <p:cNvSpPr txBox="1"/>
              <p:nvPr/>
            </p:nvSpPr>
            <p:spPr>
              <a:xfrm>
                <a:off x="3114658" y="2823129"/>
                <a:ext cx="136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TIF region</a:t>
                </a:r>
                <a:endParaRPr lang="ko-KR" altLang="en-US" b="1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C5EEF-77E9-1FCD-74CB-03F2597D36A4}"/>
                </a:ext>
              </a:extLst>
            </p:cNvPr>
            <p:cNvSpPr/>
            <p:nvPr/>
          </p:nvSpPr>
          <p:spPr>
            <a:xfrm>
              <a:off x="4936506" y="2174179"/>
              <a:ext cx="4730825" cy="17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39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85E698-BE0E-9DA1-CB82-28047B9A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832" y="166003"/>
            <a:ext cx="4229690" cy="6335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1E5021-5801-FC4F-5551-0B9D8CED39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236" y="142853"/>
            <a:ext cx="4220164" cy="633500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C80BE33-5DF3-7F95-7829-5437C0E42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32890"/>
              </p:ext>
            </p:extLst>
          </p:nvPr>
        </p:nvGraphicFramePr>
        <p:xfrm>
          <a:off x="159026" y="2775002"/>
          <a:ext cx="6369095" cy="109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Community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White Population Inside TIF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White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0ADC8BD-C490-BD12-45FB-90A365AFB1CF}"/>
              </a:ext>
            </a:extLst>
          </p:cNvPr>
          <p:cNvSpPr txBox="1"/>
          <p:nvPr/>
        </p:nvSpPr>
        <p:spPr>
          <a:xfrm>
            <a:off x="159026" y="276735"/>
            <a:ext cx="20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006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85E698-BE0E-9DA1-CB82-28047B9A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03" y="152164"/>
            <a:ext cx="4229690" cy="633500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742FF9B-C71F-AB01-C9FB-1D17008C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33889"/>
              </p:ext>
            </p:extLst>
          </p:nvPr>
        </p:nvGraphicFramePr>
        <p:xfrm>
          <a:off x="159026" y="2775002"/>
          <a:ext cx="6369095" cy="1480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454933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4395340"/>
                    </a:ext>
                  </a:extLst>
                </a:gridCol>
                <a:gridCol w="863071">
                  <a:extLst>
                    <a:ext uri="{9D8B030D-6E8A-4147-A177-3AD203B41FA5}">
                      <a16:colId xmlns:a16="http://schemas.microsoft.com/office/drawing/2014/main" val="2938362403"/>
                    </a:ext>
                  </a:extLst>
                </a:gridCol>
                <a:gridCol w="849982">
                  <a:extLst>
                    <a:ext uri="{9D8B030D-6E8A-4147-A177-3AD203B41FA5}">
                      <a16:colId xmlns:a16="http://schemas.microsoft.com/office/drawing/2014/main" val="952859051"/>
                    </a:ext>
                  </a:extLst>
                </a:gridCol>
                <a:gridCol w="969758">
                  <a:extLst>
                    <a:ext uri="{9D8B030D-6E8A-4147-A177-3AD203B41FA5}">
                      <a16:colId xmlns:a16="http://schemas.microsoft.com/office/drawing/2014/main" val="1202901177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3019479954"/>
                    </a:ext>
                  </a:extLst>
                </a:gridCol>
                <a:gridCol w="909870">
                  <a:extLst>
                    <a:ext uri="{9D8B030D-6E8A-4147-A177-3AD203B41FA5}">
                      <a16:colId xmlns:a16="http://schemas.microsoft.com/office/drawing/2014/main" val="2028330968"/>
                    </a:ext>
                  </a:extLst>
                </a:gridCol>
              </a:tblGrid>
              <a:tr h="669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Community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White Population Inside TIF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White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Black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Inside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Latino Population outside TIF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97216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914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E’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F’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181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869E1B3-0AB9-C8EA-D26D-D7668EFE6933}"/>
              </a:ext>
            </a:extLst>
          </p:cNvPr>
          <p:cNvSpPr txBox="1"/>
          <p:nvPr/>
        </p:nvSpPr>
        <p:spPr>
          <a:xfrm>
            <a:off x="159026" y="276735"/>
            <a:ext cx="20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524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628</Words>
  <Application>Microsoft Office PowerPoint</Application>
  <PresentationFormat>와이드스크린</PresentationFormat>
  <Paragraphs>308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주현</dc:creator>
  <cp:lastModifiedBy>정 주현</cp:lastModifiedBy>
  <cp:revision>10</cp:revision>
  <dcterms:created xsi:type="dcterms:W3CDTF">2024-04-26T01:29:19Z</dcterms:created>
  <dcterms:modified xsi:type="dcterms:W3CDTF">2024-04-26T14:01:58Z</dcterms:modified>
</cp:coreProperties>
</file>