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hoapham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6079-C950-4766-9105-A574C641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787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AC14A-FE6A-4066-8AD4-34BF1D6EF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413" y="406168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Dang Cong Nam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12228C-975E-495F-99DB-62BB2235A4F5}"/>
              </a:ext>
            </a:extLst>
          </p:cNvPr>
          <p:cNvSpPr txBox="1">
            <a:spLocks/>
          </p:cNvSpPr>
          <p:nvPr/>
        </p:nvSpPr>
        <p:spPr>
          <a:xfrm>
            <a:off x="931787" y="340612"/>
            <a:ext cx="891749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game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A8A6-0981-400D-AEA1-9CF72FA4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52D5-1EAF-4CFB-BBCB-71DDF7B6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Ý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game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3. Gameplay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Khó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khăn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0C958C5-0FBB-4F3F-AB56-5F3D36F56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8" t="9346" r="1" b="19124"/>
          <a:stretch/>
        </p:blipFill>
        <p:spPr>
          <a:xfrm>
            <a:off x="3174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037D8-C558-4003-8BA8-B8CADC05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426" y="2223920"/>
            <a:ext cx="3492395" cy="2484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1167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9ADA-1C81-4975-AB51-1547BC50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581C-DD7D-454A-BEE2-D1256216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Ngôn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ngữ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c++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Framework: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Tranning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Framework do GL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Asset and Sound: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https://khoapham.vn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Music: </a:t>
            </a:r>
            <a:r>
              <a:rPr lang="en-US" sz="2800" i="0" dirty="0">
                <a:solidFill>
                  <a:srgbClr val="03030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Flappy Bird Theme Song (</a:t>
            </a:r>
            <a:r>
              <a:rPr lang="en-US" sz="2800" dirty="0" err="1">
                <a:solidFill>
                  <a:srgbClr val="03030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i="0" dirty="0" err="1">
                <a:solidFill>
                  <a:srgbClr val="03030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outube</a:t>
            </a:r>
            <a:r>
              <a:rPr lang="en-US" sz="2800" i="0" dirty="0">
                <a:solidFill>
                  <a:srgbClr val="03030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E5B5-5468-4D9D-BEA0-3CCFD842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9AB06-C1DC-4D1F-914D-8EBFCC18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57" y="1270000"/>
            <a:ext cx="3049081" cy="5267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2BDF0-1D2A-4A1A-A867-F402E6C5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000"/>
            <a:ext cx="3049081" cy="52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E5B5-5468-4D9D-BEA0-3CCFD842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15015-E95D-48A3-8B65-9204F186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57" y="1270000"/>
            <a:ext cx="3049081" cy="5267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15117-6FBB-4710-97F9-3A778A10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001"/>
            <a:ext cx="3049081" cy="52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E5B5-5468-4D9D-BEA0-3CCFD842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17C47-E60A-4790-B218-5573E3E7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57" y="1270000"/>
            <a:ext cx="3049082" cy="5267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2E85A-65C0-4169-80EA-23E4ABA1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000"/>
            <a:ext cx="3049082" cy="52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E506-00A9-4F42-BF40-06F67524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345-39D2-48B5-9250-2A93492E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logic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21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80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Trebuchet MS</vt:lpstr>
      <vt:lpstr>Wingdings 3</vt:lpstr>
      <vt:lpstr>Facet</vt:lpstr>
      <vt:lpstr>Flappy Bird</vt:lpstr>
      <vt:lpstr>Nội dung</vt:lpstr>
      <vt:lpstr>Ý tưởng game</vt:lpstr>
      <vt:lpstr>Công cụ</vt:lpstr>
      <vt:lpstr>Game</vt:lpstr>
      <vt:lpstr>Game</vt:lpstr>
      <vt:lpstr>Game</vt:lpstr>
      <vt:lpstr>Khó khăn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DANG CONG NAM 20183803</dc:creator>
  <cp:lastModifiedBy>DANG CONG NAM 20183803</cp:lastModifiedBy>
  <cp:revision>2</cp:revision>
  <dcterms:created xsi:type="dcterms:W3CDTF">2022-04-17T16:03:39Z</dcterms:created>
  <dcterms:modified xsi:type="dcterms:W3CDTF">2022-04-19T18:13:53Z</dcterms:modified>
</cp:coreProperties>
</file>