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7564F-7048-40ED-B8FA-5D5A73AD8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59B33-82B1-4774-B831-954AC205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D20C-C8D9-4D73-B04E-5B0BCFA9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BA5AE-7ABE-47EC-8B81-EC34C1E2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769FE-E424-47F6-B16A-7D0BA63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0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B160A-E133-48B9-8E2D-2D76DBBA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819008-3BB7-43BD-A697-B93964D7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13EC3-7EC6-448B-BA7E-39CD6DA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A0DBE-BB82-41AC-A57D-59EE991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BA20-E4C7-49D4-A59F-40C0F16B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059AF1-45A4-4270-AD95-AC470F5F4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16FE1-0336-44D8-B6F2-EECB973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B0D1-2FB6-4FAC-9185-1A969EE6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CCFB8-7E40-4D6A-BBB6-01F5AC1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0EF36-2021-4E8C-AC1F-70516744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64DB-AAF4-47B9-92EB-2B3E023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25DAA-A34B-40F8-B368-7969EBEB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79D18-7800-437B-BF3B-A77FA4DA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4EA88-C467-4F7C-969D-6F1D9988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54D28-107C-47D4-8A2D-46A70417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8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2AC5-AD32-4F1F-A7DC-1AFF612F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C82A0-2AD4-415C-BE05-8BF08A8A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3AFE0-8FBB-42DF-8800-26E9F985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DA3ED-929A-476E-A2A1-864651CD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65F00-F55A-4190-9DB3-EA32AEBD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AC888-89E8-4468-8709-58D7F2A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E53D7-BA92-4F2C-8312-5594AC10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DD202-96F2-423E-AA04-1B1CE9E0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D265A-A1BD-4B3A-A5AB-0E88A4C2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2F060-9AFF-4C76-8701-8736B9A9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CA088-4CB1-406D-A6A9-00EBD464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6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6012-C66E-4D52-9C44-1DD20037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39D67-660D-4BF7-93D5-C9C4F7B4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8DBF5-D1C0-470D-9BE5-E2D4DC36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DE3B6-C29E-4B5B-9FA4-54CFC7C48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D3247-8AA9-4E71-9DC9-E7FB7D9F2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40648-32EF-4CBC-AAA0-C86890CB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F3CDA3-4322-4870-85F8-0E556426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3772BC-8222-41AD-8453-BD58BCD7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3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A064A-D534-40FE-B6DA-0768DEDF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3690F-38AF-4A48-B0C7-09677C8F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8D508A-3DB2-4B8C-9C24-94C3E850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58E6D-198F-49BF-8E59-82829C0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47EE86-282E-4185-A800-9FE03E55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8238EB-1ED4-4621-B833-E454966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33692-18F6-4D80-BBD2-CADA46E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821B2-12CD-4D81-9061-4BA8B2DE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D76A7-0A5B-484E-8FCD-6073CFE3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3EB33-F9B0-4910-B932-1425080B9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9AEFC-9DDB-43FF-A8CF-2C3408D7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831BF-8071-4632-AB8B-622421E8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26F3F-A933-42B9-AA5C-B59FD24F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06F04-F681-43D5-A1E1-DE469F25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F49C5-0B8E-4298-BB52-B40D25A1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BFC53-56A0-413D-B105-FB420BF9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14A41-4F8A-4C5B-BCF4-6337F87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56936-8F5A-44C0-BF65-4126EE5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2ED28-59AA-45F1-B6EB-51272D86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6D94A-6C21-47FD-B0E0-B7FC75AA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0A27C-7692-4B26-91DF-374A6337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5B3C1-58E1-4C54-A990-672406634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3D8A9-A0F3-44E6-B429-E120272D53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4F324-C79B-4444-A335-A185A9B4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A6DAE-7D39-4828-B95B-B07EBDE0A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B6CCF-3F0A-4D3D-AEF0-0234A3312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DFD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73F6E3-17BE-402B-A09A-9AEE880D1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3066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dirty="0"/>
              <a:t>Team </a:t>
            </a:r>
            <a:r>
              <a:rPr lang="ko-KR" altLang="en-US" sz="2600" dirty="0" err="1"/>
              <a:t>인하씨네마</a:t>
            </a:r>
            <a:endParaRPr lang="en-US" altLang="ko-KR" sz="2600" dirty="0"/>
          </a:p>
          <a:p>
            <a:endParaRPr lang="en-US" altLang="ko-KR" dirty="0"/>
          </a:p>
          <a:p>
            <a:r>
              <a:rPr lang="en-US" altLang="ko-KR" sz="1900" dirty="0"/>
              <a:t>202344073 </a:t>
            </a:r>
            <a:r>
              <a:rPr lang="ko-KR" altLang="en-US" sz="1900" dirty="0" err="1"/>
              <a:t>강찬휘</a:t>
            </a:r>
            <a:endParaRPr lang="en-US" altLang="ko-KR" sz="1900" dirty="0"/>
          </a:p>
          <a:p>
            <a:r>
              <a:rPr lang="en-US" altLang="ko-KR" sz="1900" dirty="0"/>
              <a:t>202344083 </a:t>
            </a:r>
            <a:r>
              <a:rPr lang="ko-KR" altLang="en-US" sz="1900" dirty="0"/>
              <a:t>남동관</a:t>
            </a:r>
            <a:endParaRPr lang="en-US" altLang="ko-KR" sz="1900" dirty="0"/>
          </a:p>
          <a:p>
            <a:r>
              <a:rPr lang="en-US" altLang="ko-KR" sz="1900" dirty="0"/>
              <a:t>202344086 </a:t>
            </a:r>
            <a:r>
              <a:rPr lang="ko-KR" altLang="en-US" sz="1900" dirty="0"/>
              <a:t>이민서</a:t>
            </a:r>
            <a:endParaRPr lang="en-US" altLang="ko-KR" sz="1900" dirty="0"/>
          </a:p>
          <a:p>
            <a:r>
              <a:rPr lang="en-US" altLang="ko-KR" sz="1900" dirty="0"/>
              <a:t>202344096 </a:t>
            </a:r>
            <a:r>
              <a:rPr lang="ko-KR" altLang="en-US" sz="1900" dirty="0" err="1"/>
              <a:t>강찬휘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8CC05-FE05-4799-BD75-CBB50E4D3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F75AD3-455A-4ECD-9A3C-88D55EFB67D0}"/>
              </a:ext>
            </a:extLst>
          </p:cNvPr>
          <p:cNvGrpSpPr/>
          <p:nvPr/>
        </p:nvGrpSpPr>
        <p:grpSpPr>
          <a:xfrm>
            <a:off x="2064394" y="1856229"/>
            <a:ext cx="8585950" cy="4469503"/>
            <a:chOff x="1795947" y="1269000"/>
            <a:chExt cx="8585950" cy="446950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42D37EC-BC4A-6DF5-013C-568373F7EECD}"/>
                </a:ext>
              </a:extLst>
            </p:cNvPr>
            <p:cNvSpPr/>
            <p:nvPr/>
          </p:nvSpPr>
          <p:spPr>
            <a:xfrm>
              <a:off x="1795947" y="1269000"/>
              <a:ext cx="1800000" cy="90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1F1396D-2B22-97B3-C62C-3B5A18767F58}"/>
                </a:ext>
              </a:extLst>
            </p:cNvPr>
            <p:cNvSpPr/>
            <p:nvPr/>
          </p:nvSpPr>
          <p:spPr>
            <a:xfrm>
              <a:off x="4836000" y="2169000"/>
              <a:ext cx="2520000" cy="252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</a:rPr>
                <a:t>인하씨네마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시스템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F885ECD-C084-4463-8ADE-30C2A4781D25}"/>
                </a:ext>
              </a:extLst>
            </p:cNvPr>
            <p:cNvSpPr/>
            <p:nvPr/>
          </p:nvSpPr>
          <p:spPr>
            <a:xfrm>
              <a:off x="8581897" y="4838503"/>
              <a:ext cx="1800000" cy="90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D8C1005E-4807-4FAA-BA42-6498B54B0F27}"/>
                </a:ext>
              </a:extLst>
            </p:cNvPr>
            <p:cNvCxnSpPr>
              <a:cxnSpLocks/>
              <a:stCxn id="33" idx="2"/>
              <a:endCxn id="60" idx="2"/>
            </p:cNvCxnSpPr>
            <p:nvPr/>
          </p:nvCxnSpPr>
          <p:spPr>
            <a:xfrm rot="16200000" flipH="1">
              <a:off x="3135973" y="1728973"/>
              <a:ext cx="1260000" cy="2140053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5BAEA4F0-1E8F-4805-BFE2-7096823BE4BD}"/>
                </a:ext>
              </a:extLst>
            </p:cNvPr>
            <p:cNvCxnSpPr>
              <a:stCxn id="60" idx="1"/>
              <a:endCxn id="33" idx="3"/>
            </p:cNvCxnSpPr>
            <p:nvPr/>
          </p:nvCxnSpPr>
          <p:spPr>
            <a:xfrm rot="16200000" flipV="1">
              <a:off x="3990974" y="1323974"/>
              <a:ext cx="819045" cy="1609098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4F1443-D1D2-4D34-9DAF-D61CD4189E28}"/>
                </a:ext>
              </a:extLst>
            </p:cNvPr>
            <p:cNvSpPr txBox="1"/>
            <p:nvPr/>
          </p:nvSpPr>
          <p:spPr>
            <a:xfrm>
              <a:off x="2483142" y="3162650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영화 예매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FFDF51-0DC1-451F-B6C3-FBB018F1B777}"/>
                </a:ext>
              </a:extLst>
            </p:cNvPr>
            <p:cNvSpPr txBox="1"/>
            <p:nvPr/>
          </p:nvSpPr>
          <p:spPr>
            <a:xfrm>
              <a:off x="4133980" y="1390001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예매 내역</a:t>
              </a:r>
            </a:p>
          </p:txBody>
        </p:sp>
        <p:cxnSp>
          <p:nvCxnSpPr>
            <p:cNvPr id="52" name="연결선: 구부러짐 51">
              <a:extLst>
                <a:ext uri="{FF2B5EF4-FFF2-40B4-BE49-F238E27FC236}">
                  <a16:creationId xmlns:a16="http://schemas.microsoft.com/office/drawing/2014/main" id="{A1F57ED5-058C-4AE9-842E-C2C12E3D144C}"/>
                </a:ext>
              </a:extLst>
            </p:cNvPr>
            <p:cNvCxnSpPr>
              <a:stCxn id="2" idx="0"/>
              <a:endCxn id="60" idx="6"/>
            </p:cNvCxnSpPr>
            <p:nvPr/>
          </p:nvCxnSpPr>
          <p:spPr>
            <a:xfrm rot="16200000" flipV="1">
              <a:off x="7714198" y="3070803"/>
              <a:ext cx="1409503" cy="212589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8A2E04B3-BA7A-41F1-9B1D-595BEFC25241}"/>
                </a:ext>
              </a:extLst>
            </p:cNvPr>
            <p:cNvCxnSpPr>
              <a:stCxn id="2" idx="1"/>
              <a:endCxn id="60" idx="5"/>
            </p:cNvCxnSpPr>
            <p:nvPr/>
          </p:nvCxnSpPr>
          <p:spPr>
            <a:xfrm rot="10800000">
              <a:off x="6986955" y="4319955"/>
              <a:ext cx="1594942" cy="968548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063EED7-1B17-4533-AE26-E820E9A6BAFF}"/>
                </a:ext>
              </a:extLst>
            </p:cNvPr>
            <p:cNvSpPr txBox="1"/>
            <p:nvPr/>
          </p:nvSpPr>
          <p:spPr>
            <a:xfrm>
              <a:off x="6986955" y="5258899"/>
              <a:ext cx="188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영화 등록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914DE45-6EEC-4FE5-B03B-5303542FBFCD}"/>
                </a:ext>
              </a:extLst>
            </p:cNvPr>
            <p:cNvSpPr txBox="1"/>
            <p:nvPr/>
          </p:nvSpPr>
          <p:spPr>
            <a:xfrm>
              <a:off x="8075342" y="3162650"/>
              <a:ext cx="188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상영시간표 등록</a:t>
              </a:r>
            </a:p>
          </p:txBody>
        </p:sp>
      </p:grpSp>
      <p:sp>
        <p:nvSpPr>
          <p:cNvPr id="65" name="제목 1">
            <a:extLst>
              <a:ext uri="{FF2B5EF4-FFF2-40B4-BE49-F238E27FC236}">
                <a16:creationId xmlns:a16="http://schemas.microsoft.com/office/drawing/2014/main" id="{7F16711B-53B7-4CB0-B47C-99E859B87EED}"/>
              </a:ext>
            </a:extLst>
          </p:cNvPr>
          <p:cNvSpPr txBox="1">
            <a:spLocks/>
          </p:cNvSpPr>
          <p:nvPr/>
        </p:nvSpPr>
        <p:spPr>
          <a:xfrm>
            <a:off x="477473" y="120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DFD </a:t>
            </a:r>
            <a:r>
              <a:rPr lang="ko-KR" altLang="en-US" sz="4000" dirty="0"/>
              <a:t>배경도</a:t>
            </a:r>
          </a:p>
        </p:txBody>
      </p:sp>
    </p:spTree>
    <p:extLst>
      <p:ext uri="{BB962C8B-B14F-4D97-AF65-F5344CB8AC3E}">
        <p14:creationId xmlns:p14="http://schemas.microsoft.com/office/powerpoint/2010/main" val="3604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2C68506-7789-4632-8977-375D1EB41BD8}"/>
              </a:ext>
            </a:extLst>
          </p:cNvPr>
          <p:cNvCxnSpPr>
            <a:cxnSpLocks/>
            <a:endCxn id="152" idx="4"/>
          </p:cNvCxnSpPr>
          <p:nvPr/>
        </p:nvCxnSpPr>
        <p:spPr>
          <a:xfrm rot="5400000" flipH="1" flipV="1">
            <a:off x="3754743" y="2872832"/>
            <a:ext cx="850379" cy="84321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B4556C-B03B-455F-B760-070D2DE8ED51}"/>
              </a:ext>
            </a:extLst>
          </p:cNvPr>
          <p:cNvSpPr/>
          <p:nvPr/>
        </p:nvSpPr>
        <p:spPr>
          <a:xfrm>
            <a:off x="2624921" y="3678069"/>
            <a:ext cx="1347012" cy="5057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845545F-3B0D-45EE-A769-D0539D1E27BC}"/>
              </a:ext>
            </a:extLst>
          </p:cNvPr>
          <p:cNvCxnSpPr>
            <a:cxnSpLocks/>
            <a:stCxn id="109" idx="3"/>
            <a:endCxn id="93" idx="2"/>
          </p:cNvCxnSpPr>
          <p:nvPr/>
        </p:nvCxnSpPr>
        <p:spPr>
          <a:xfrm flipV="1">
            <a:off x="2050739" y="5223162"/>
            <a:ext cx="724562" cy="5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D3EEA41-CB62-4058-8FB3-C85D17DB6F32}"/>
              </a:ext>
            </a:extLst>
          </p:cNvPr>
          <p:cNvSpPr/>
          <p:nvPr/>
        </p:nvSpPr>
        <p:spPr>
          <a:xfrm>
            <a:off x="2775301" y="4776289"/>
            <a:ext cx="1051801" cy="893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4C6EED7-93DF-49FA-ADF7-2169D2AD612B}"/>
              </a:ext>
            </a:extLst>
          </p:cNvPr>
          <p:cNvGrpSpPr/>
          <p:nvPr/>
        </p:nvGrpSpPr>
        <p:grpSpPr>
          <a:xfrm>
            <a:off x="370290" y="5008828"/>
            <a:ext cx="1680449" cy="439810"/>
            <a:chOff x="8250576" y="1350240"/>
            <a:chExt cx="2245569" cy="78272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4F9C001-5FF1-4EF5-907E-AEF68D7662D8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6B167BBD-29E6-44DB-BD92-4F3F6ABE5691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0EAF380-17AA-465C-81E4-13E1F91AE4B0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99CD4A50-DFB4-45DE-B00D-DD242857E80B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8CBB3D2-EFF8-430D-A0CD-652C9B0B5643}"/>
                  </a:ext>
                </a:extLst>
              </p:cNvPr>
              <p:cNvSpPr txBox="1"/>
              <p:nvPr/>
            </p:nvSpPr>
            <p:spPr>
              <a:xfrm>
                <a:off x="8429597" y="1409523"/>
                <a:ext cx="2160000" cy="8125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Members</a:t>
                </a:r>
                <a:endParaRPr lang="ko-KR" altLang="en-US" sz="1000" dirty="0"/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1B3C170-D0CF-49AE-9D7B-290B7136A0AF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683A88-DD0E-415C-BF2B-D4305542E06D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>
            <a:off x="3298427" y="4183775"/>
            <a:ext cx="2775" cy="59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E6B1C715-860E-4334-B083-51589589C525}"/>
              </a:ext>
            </a:extLst>
          </p:cNvPr>
          <p:cNvSpPr/>
          <p:nvPr/>
        </p:nvSpPr>
        <p:spPr>
          <a:xfrm>
            <a:off x="770523" y="3479636"/>
            <a:ext cx="1051801" cy="893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7174D1-DA90-4EBD-80C2-B27076A48307}"/>
              </a:ext>
            </a:extLst>
          </p:cNvPr>
          <p:cNvCxnSpPr>
            <a:cxnSpLocks/>
            <a:stCxn id="87" idx="1"/>
            <a:endCxn id="99" idx="6"/>
          </p:cNvCxnSpPr>
          <p:nvPr/>
        </p:nvCxnSpPr>
        <p:spPr>
          <a:xfrm flipH="1" flipV="1">
            <a:off x="1822324" y="3926509"/>
            <a:ext cx="802597" cy="4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76E555-0197-4E03-A37A-0C0153C32FAF}"/>
              </a:ext>
            </a:extLst>
          </p:cNvPr>
          <p:cNvSpPr/>
          <p:nvPr/>
        </p:nvSpPr>
        <p:spPr>
          <a:xfrm>
            <a:off x="10473465" y="5371780"/>
            <a:ext cx="1376928" cy="5708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Admin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9704366-2E28-4685-8487-0191428F32DB}"/>
              </a:ext>
            </a:extLst>
          </p:cNvPr>
          <p:cNvGrpSpPr/>
          <p:nvPr/>
        </p:nvGrpSpPr>
        <p:grpSpPr>
          <a:xfrm>
            <a:off x="7440927" y="4254537"/>
            <a:ext cx="1717770" cy="496488"/>
            <a:chOff x="8250576" y="1350240"/>
            <a:chExt cx="2245569" cy="78272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9B73FC7-00F5-4E0A-A434-520310E6755D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765CDDE6-BA85-4DCA-B582-29B262A820D9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484BFE41-9E7E-4845-AF52-189C7DAC3A65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57C5E0C3-4821-4EF8-9756-280A291EDB23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BC8E4C-EE30-4B6E-A78D-D9A3DABBAE19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Movie</a:t>
                </a:r>
                <a:endParaRPr lang="ko-KR" altLang="en-US" sz="1000" dirty="0"/>
              </a:p>
            </p:txBody>
          </p: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10BD36A-CAA1-4E09-86B4-71582F003446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838FA087-77F4-4FFD-85D5-18580899D0B0}"/>
              </a:ext>
            </a:extLst>
          </p:cNvPr>
          <p:cNvSpPr/>
          <p:nvPr/>
        </p:nvSpPr>
        <p:spPr>
          <a:xfrm>
            <a:off x="7762232" y="5147380"/>
            <a:ext cx="1075160" cy="1008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 등록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0A6A50A-ACE1-471D-80D3-CDC81DD13B13}"/>
              </a:ext>
            </a:extLst>
          </p:cNvPr>
          <p:cNvCxnSpPr>
            <a:cxnSpLocks/>
            <a:stCxn id="115" idx="1"/>
            <a:endCxn id="117" idx="6"/>
          </p:cNvCxnSpPr>
          <p:nvPr/>
        </p:nvCxnSpPr>
        <p:spPr>
          <a:xfrm flipH="1" flipV="1">
            <a:off x="8837392" y="5651842"/>
            <a:ext cx="1636073" cy="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2938AD4-05BA-4081-934A-0717DF147486}"/>
              </a:ext>
            </a:extLst>
          </p:cNvPr>
          <p:cNvCxnSpPr>
            <a:cxnSpLocks/>
            <a:stCxn id="117" idx="0"/>
            <a:endCxn id="140" idx="2"/>
          </p:cNvCxnSpPr>
          <p:nvPr/>
        </p:nvCxnSpPr>
        <p:spPr>
          <a:xfrm flipV="1">
            <a:off x="8299812" y="4751025"/>
            <a:ext cx="0" cy="396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6CC5B244-B72A-4D64-B53B-11BCD7361138}"/>
              </a:ext>
            </a:extLst>
          </p:cNvPr>
          <p:cNvSpPr/>
          <p:nvPr/>
        </p:nvSpPr>
        <p:spPr>
          <a:xfrm>
            <a:off x="10624349" y="3999905"/>
            <a:ext cx="1075160" cy="1008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 선택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21BF24-341E-4C94-BA2D-CFAE47D86FEA}"/>
              </a:ext>
            </a:extLst>
          </p:cNvPr>
          <p:cNvCxnSpPr>
            <a:cxnSpLocks/>
            <a:stCxn id="115" idx="0"/>
            <a:endCxn id="122" idx="4"/>
          </p:cNvCxnSpPr>
          <p:nvPr/>
        </p:nvCxnSpPr>
        <p:spPr>
          <a:xfrm flipV="1">
            <a:off x="11161929" y="5008828"/>
            <a:ext cx="0" cy="36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83E372D-BB55-428D-9856-2D076226A5D0}"/>
              </a:ext>
            </a:extLst>
          </p:cNvPr>
          <p:cNvCxnSpPr>
            <a:cxnSpLocks/>
            <a:stCxn id="140" idx="3"/>
            <a:endCxn id="122" idx="2"/>
          </p:cNvCxnSpPr>
          <p:nvPr/>
        </p:nvCxnSpPr>
        <p:spPr>
          <a:xfrm>
            <a:off x="9158697" y="4502781"/>
            <a:ext cx="1465652" cy="1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304C298F-5FA1-4808-88BE-F8B3819FE48D}"/>
              </a:ext>
            </a:extLst>
          </p:cNvPr>
          <p:cNvSpPr/>
          <p:nvPr/>
        </p:nvSpPr>
        <p:spPr>
          <a:xfrm>
            <a:off x="10624349" y="1938269"/>
            <a:ext cx="1075160" cy="1008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시간표 생성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3E06B5F-D97B-4D9C-9259-EBDF8ACC43B9}"/>
              </a:ext>
            </a:extLst>
          </p:cNvPr>
          <p:cNvCxnSpPr>
            <a:cxnSpLocks/>
            <a:stCxn id="122" idx="0"/>
            <a:endCxn id="128" idx="4"/>
          </p:cNvCxnSpPr>
          <p:nvPr/>
        </p:nvCxnSpPr>
        <p:spPr>
          <a:xfrm flipV="1">
            <a:off x="11161929" y="2947192"/>
            <a:ext cx="0" cy="1052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99E4BA8-A988-49B0-B6D5-C27D4A0311E6}"/>
              </a:ext>
            </a:extLst>
          </p:cNvPr>
          <p:cNvGrpSpPr/>
          <p:nvPr/>
        </p:nvGrpSpPr>
        <p:grpSpPr>
          <a:xfrm>
            <a:off x="7474934" y="2075934"/>
            <a:ext cx="1717770" cy="734582"/>
            <a:chOff x="8250576" y="1350240"/>
            <a:chExt cx="2245569" cy="782726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E5C68B3-DD5C-42D4-B7F9-C506F96CB400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E93DF639-882F-482E-AA84-0061B5C901DE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51B91304-CFD4-4BF7-8E34-E44B743C6955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842F15F1-101C-4449-911E-A3A70FD8087A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EF694AA-1CD8-4497-B237-06AFB31BC609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Schedules</a:t>
                </a:r>
                <a:endParaRPr lang="ko-KR" altLang="en-US" sz="1000" dirty="0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E413CA5-5724-4754-98D0-D4F8F962E360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1CBE8F2-7EF3-4D7E-9AFC-A8B8DAE9FB42}"/>
              </a:ext>
            </a:extLst>
          </p:cNvPr>
          <p:cNvGrpSpPr/>
          <p:nvPr/>
        </p:nvGrpSpPr>
        <p:grpSpPr>
          <a:xfrm>
            <a:off x="7474934" y="981692"/>
            <a:ext cx="1717770" cy="496488"/>
            <a:chOff x="8250576" y="1350240"/>
            <a:chExt cx="2245569" cy="782726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57667A25-E7D2-42A3-B906-532DE32A9FF1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D86FD96-546F-495B-B55A-347FD4382076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629353A-9A22-413C-B627-2D79A94F9E67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044F7665-3CAB-4905-964D-39E80C31840A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77CA654-396C-4605-B90C-70210916DF7F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Ticket</a:t>
                </a:r>
                <a:endParaRPr lang="ko-KR" altLang="en-US" sz="1000" dirty="0"/>
              </a:p>
            </p:txBody>
          </p: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F65116-3533-42D3-BCD6-0963FD86F336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52" name="타원 151">
            <a:extLst>
              <a:ext uri="{FF2B5EF4-FFF2-40B4-BE49-F238E27FC236}">
                <a16:creationId xmlns:a16="http://schemas.microsoft.com/office/drawing/2014/main" id="{E6601057-EC37-467D-8347-88C3FA948D1A}"/>
              </a:ext>
            </a:extLst>
          </p:cNvPr>
          <p:cNvSpPr/>
          <p:nvPr/>
        </p:nvSpPr>
        <p:spPr>
          <a:xfrm>
            <a:off x="4075640" y="1975504"/>
            <a:ext cx="1051801" cy="893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 예매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F23DA37-CFBA-474B-9794-8BF2AD68AB17}"/>
              </a:ext>
            </a:extLst>
          </p:cNvPr>
          <p:cNvCxnSpPr>
            <a:cxnSpLocks/>
            <a:stCxn id="152" idx="0"/>
            <a:endCxn id="160" idx="4"/>
          </p:cNvCxnSpPr>
          <p:nvPr/>
        </p:nvCxnSpPr>
        <p:spPr>
          <a:xfrm flipH="1" flipV="1">
            <a:off x="4601540" y="1656686"/>
            <a:ext cx="1" cy="318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19BB2963-D2B8-444D-B2A0-544E2F0A7CAE}"/>
              </a:ext>
            </a:extLst>
          </p:cNvPr>
          <p:cNvSpPr/>
          <p:nvPr/>
        </p:nvSpPr>
        <p:spPr>
          <a:xfrm>
            <a:off x="4075639" y="762940"/>
            <a:ext cx="1051801" cy="893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예매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39EB9749-67EC-4420-B705-2328F653E0B6}"/>
              </a:ext>
            </a:extLst>
          </p:cNvPr>
          <p:cNvCxnSpPr>
            <a:cxnSpLocks/>
            <a:stCxn id="160" idx="6"/>
            <a:endCxn id="149" idx="1"/>
          </p:cNvCxnSpPr>
          <p:nvPr/>
        </p:nvCxnSpPr>
        <p:spPr>
          <a:xfrm>
            <a:off x="5127440" y="1209813"/>
            <a:ext cx="2381501" cy="13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구부러짐 166">
            <a:extLst>
              <a:ext uri="{FF2B5EF4-FFF2-40B4-BE49-F238E27FC236}">
                <a16:creationId xmlns:a16="http://schemas.microsoft.com/office/drawing/2014/main" id="{41571625-EB4C-4A48-BB68-B677717FD431}"/>
              </a:ext>
            </a:extLst>
          </p:cNvPr>
          <p:cNvCxnSpPr>
            <a:cxnSpLocks/>
            <a:stCxn id="160" idx="2"/>
            <a:endCxn id="87" idx="0"/>
          </p:cNvCxnSpPr>
          <p:nvPr/>
        </p:nvCxnSpPr>
        <p:spPr>
          <a:xfrm rot="10800000" flipV="1">
            <a:off x="3298427" y="1209813"/>
            <a:ext cx="777212" cy="246825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A0C6AC-DF6F-E8E6-4BA1-079525F00581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924556" y="4242496"/>
            <a:ext cx="0" cy="80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F6E3E4-5AF6-73F0-4DD3-6B36FD037427}"/>
              </a:ext>
            </a:extLst>
          </p:cNvPr>
          <p:cNvCxnSpPr>
            <a:cxnSpLocks/>
          </p:cNvCxnSpPr>
          <p:nvPr/>
        </p:nvCxnSpPr>
        <p:spPr>
          <a:xfrm>
            <a:off x="1555455" y="4302933"/>
            <a:ext cx="0" cy="748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92DA31-D26A-45D6-A863-56098CE82F9F}"/>
              </a:ext>
            </a:extLst>
          </p:cNvPr>
          <p:cNvGrpSpPr/>
          <p:nvPr/>
        </p:nvGrpSpPr>
        <p:grpSpPr>
          <a:xfrm>
            <a:off x="4647997" y="5589190"/>
            <a:ext cx="1717770" cy="496488"/>
            <a:chOff x="8250576" y="1350240"/>
            <a:chExt cx="2245569" cy="7827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7B4DA-A578-959C-7833-34E2440EA580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2DE0E5-F364-40C6-C77C-A068BFBC0355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E66AFA39-C467-1D89-6D7B-D776870065ED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3DCE16F5-AF70-6D88-9CC6-2DB75E2A2C33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614256-7D03-C49A-ACBA-D580DCC9F6AE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Review</a:t>
                </a:r>
                <a:endParaRPr lang="ko-KR" altLang="en-US" sz="1000" dirty="0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D7EA78-6EBA-458A-577B-B4F0F2D6B1AE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04F04357-72B7-293B-042F-07C91A3171F9}"/>
              </a:ext>
            </a:extLst>
          </p:cNvPr>
          <p:cNvCxnSpPr>
            <a:cxnSpLocks/>
            <a:stCxn id="140" idx="1"/>
            <a:endCxn id="31" idx="3"/>
          </p:cNvCxnSpPr>
          <p:nvPr/>
        </p:nvCxnSpPr>
        <p:spPr>
          <a:xfrm rot="10800000" flipV="1">
            <a:off x="6365767" y="4502780"/>
            <a:ext cx="1075160" cy="13346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C566479C-4C09-6932-6951-F8A627A996A9}"/>
              </a:ext>
            </a:extLst>
          </p:cNvPr>
          <p:cNvSpPr/>
          <p:nvPr/>
        </p:nvSpPr>
        <p:spPr>
          <a:xfrm>
            <a:off x="4980981" y="3482880"/>
            <a:ext cx="1051801" cy="893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관람평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7FFB897-274D-5192-240C-2265DB131CCD}"/>
              </a:ext>
            </a:extLst>
          </p:cNvPr>
          <p:cNvCxnSpPr>
            <a:cxnSpLocks/>
            <a:stCxn id="52" idx="4"/>
            <a:endCxn id="31" idx="0"/>
          </p:cNvCxnSpPr>
          <p:nvPr/>
        </p:nvCxnSpPr>
        <p:spPr>
          <a:xfrm>
            <a:off x="5506882" y="4376626"/>
            <a:ext cx="0" cy="1212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4ECD84C-DEC5-E3EE-3415-DB3CB9731E7E}"/>
              </a:ext>
            </a:extLst>
          </p:cNvPr>
          <p:cNvCxnSpPr>
            <a:cxnSpLocks/>
            <a:stCxn id="87" idx="3"/>
            <a:endCxn id="52" idx="2"/>
          </p:cNvCxnSpPr>
          <p:nvPr/>
        </p:nvCxnSpPr>
        <p:spPr>
          <a:xfrm flipV="1">
            <a:off x="3971933" y="3929753"/>
            <a:ext cx="1009048" cy="1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구부러짐 157">
            <a:extLst>
              <a:ext uri="{FF2B5EF4-FFF2-40B4-BE49-F238E27FC236}">
                <a16:creationId xmlns:a16="http://schemas.microsoft.com/office/drawing/2014/main" id="{DB6BBEF2-8940-962D-EDD0-5A22EFFB1F94}"/>
              </a:ext>
            </a:extLst>
          </p:cNvPr>
          <p:cNvCxnSpPr>
            <a:cxnSpLocks/>
            <a:stCxn id="140" idx="0"/>
            <a:endCxn id="52" idx="7"/>
          </p:cNvCxnSpPr>
          <p:nvPr/>
        </p:nvCxnSpPr>
        <p:spPr>
          <a:xfrm rot="16200000" flipV="1">
            <a:off x="6768896" y="2723620"/>
            <a:ext cx="640771" cy="2421063"/>
          </a:xfrm>
          <a:prstGeom prst="curvedConnector3">
            <a:avLst>
              <a:gd name="adj1" fmla="val 1561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>
            <a:extLst>
              <a:ext uri="{FF2B5EF4-FFF2-40B4-BE49-F238E27FC236}">
                <a16:creationId xmlns:a16="http://schemas.microsoft.com/office/drawing/2014/main" id="{F9042707-FA52-4812-A928-1D4ED8669488}"/>
              </a:ext>
            </a:extLst>
          </p:cNvPr>
          <p:cNvSpPr txBox="1">
            <a:spLocks/>
          </p:cNvSpPr>
          <p:nvPr/>
        </p:nvSpPr>
        <p:spPr>
          <a:xfrm>
            <a:off x="477473" y="120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최상위 </a:t>
            </a:r>
            <a:r>
              <a:rPr lang="en-US" altLang="ko-KR" sz="4000" dirty="0"/>
              <a:t>DFD</a:t>
            </a:r>
            <a:endParaRPr lang="ko-KR" altLang="en-US" sz="4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9B3AF6F-EFF4-4B31-BB9F-A5F42B05D802}"/>
              </a:ext>
            </a:extLst>
          </p:cNvPr>
          <p:cNvCxnSpPr>
            <a:cxnSpLocks/>
            <a:stCxn id="128" idx="2"/>
            <a:endCxn id="134" idx="3"/>
          </p:cNvCxnSpPr>
          <p:nvPr/>
        </p:nvCxnSpPr>
        <p:spPr>
          <a:xfrm flipH="1">
            <a:off x="9192704" y="2442731"/>
            <a:ext cx="1431645" cy="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2B8741D-DC9C-4E63-90CB-75476B8F611D}"/>
              </a:ext>
            </a:extLst>
          </p:cNvPr>
          <p:cNvCxnSpPr>
            <a:stCxn id="134" idx="1"/>
            <a:endCxn id="152" idx="6"/>
          </p:cNvCxnSpPr>
          <p:nvPr/>
        </p:nvCxnSpPr>
        <p:spPr>
          <a:xfrm flipH="1" flipV="1">
            <a:off x="5127441" y="2422377"/>
            <a:ext cx="2347493" cy="20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4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9484E352-9EBC-4470-A3F0-05E144B58D9A}"/>
              </a:ext>
            </a:extLst>
          </p:cNvPr>
          <p:cNvGrpSpPr/>
          <p:nvPr/>
        </p:nvGrpSpPr>
        <p:grpSpPr>
          <a:xfrm>
            <a:off x="2245694" y="1446562"/>
            <a:ext cx="7700611" cy="5121479"/>
            <a:chOff x="1112358" y="1281687"/>
            <a:chExt cx="8455338" cy="556829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30B088F-B6C3-4EF5-9C59-9617850A3C56}"/>
                </a:ext>
              </a:extLst>
            </p:cNvPr>
            <p:cNvSpPr/>
            <p:nvPr/>
          </p:nvSpPr>
          <p:spPr>
            <a:xfrm>
              <a:off x="1112359" y="4319085"/>
              <a:ext cx="1281196" cy="1189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비밀번호 일치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E26F7A-70AF-4976-B286-620EDD188FD2}"/>
                </a:ext>
              </a:extLst>
            </p:cNvPr>
            <p:cNvSpPr/>
            <p:nvPr/>
          </p:nvSpPr>
          <p:spPr>
            <a:xfrm>
              <a:off x="1112358" y="1281687"/>
              <a:ext cx="1800000" cy="90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Member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30A6F5-3BBE-4131-865E-414D703476EF}"/>
                </a:ext>
              </a:extLst>
            </p:cNvPr>
            <p:cNvSpPr txBox="1"/>
            <p:nvPr/>
          </p:nvSpPr>
          <p:spPr>
            <a:xfrm>
              <a:off x="2012358" y="2401275"/>
              <a:ext cx="1404895" cy="28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 정보 입력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1C25DF-FBEF-4093-A7C0-8F51E66CC837}"/>
                </a:ext>
              </a:extLst>
            </p:cNvPr>
            <p:cNvSpPr/>
            <p:nvPr/>
          </p:nvSpPr>
          <p:spPr>
            <a:xfrm>
              <a:off x="1112358" y="2977205"/>
              <a:ext cx="1281197" cy="1189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아이디 존재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검사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CE7A9B6-720A-4608-AAB1-480C90A4B4B3}"/>
                </a:ext>
              </a:extLst>
            </p:cNvPr>
            <p:cNvCxnSpPr>
              <a:cxnSpLocks/>
              <a:stCxn id="37" idx="1"/>
              <a:endCxn id="16" idx="6"/>
            </p:cNvCxnSpPr>
            <p:nvPr/>
          </p:nvCxnSpPr>
          <p:spPr>
            <a:xfrm flipH="1">
              <a:off x="2393555" y="3429000"/>
              <a:ext cx="2469592" cy="142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4028CB-9868-4CDB-B775-02B96D62068D}"/>
                </a:ext>
              </a:extLst>
            </p:cNvPr>
            <p:cNvSpPr txBox="1"/>
            <p:nvPr/>
          </p:nvSpPr>
          <p:spPr>
            <a:xfrm>
              <a:off x="3003626" y="3037637"/>
              <a:ext cx="1708733" cy="28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아이디 존재 여부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A380823-A8A6-4FA6-A151-FBCDD5F683BF}"/>
                </a:ext>
              </a:extLst>
            </p:cNvPr>
            <p:cNvCxnSpPr>
              <a:cxnSpLocks/>
              <a:stCxn id="16" idx="4"/>
              <a:endCxn id="4" idx="0"/>
            </p:cNvCxnSpPr>
            <p:nvPr/>
          </p:nvCxnSpPr>
          <p:spPr>
            <a:xfrm>
              <a:off x="1752957" y="4166225"/>
              <a:ext cx="0" cy="152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5AA3CE-3C49-4E27-833C-3B01E0942EEC}"/>
                </a:ext>
              </a:extLst>
            </p:cNvPr>
            <p:cNvSpPr/>
            <p:nvPr/>
          </p:nvSpPr>
          <p:spPr>
            <a:xfrm>
              <a:off x="1112359" y="5660965"/>
              <a:ext cx="1281196" cy="1189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BE650F3-2660-49AD-B90D-04C470FB5D72}"/>
                </a:ext>
              </a:extLst>
            </p:cNvPr>
            <p:cNvCxnSpPr>
              <a:cxnSpLocks/>
              <a:stCxn id="4" idx="4"/>
              <a:endCxn id="19" idx="0"/>
            </p:cNvCxnSpPr>
            <p:nvPr/>
          </p:nvCxnSpPr>
          <p:spPr>
            <a:xfrm>
              <a:off x="1752957" y="5508105"/>
              <a:ext cx="0" cy="152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B43DA2A-2ACE-4777-A8EC-F9EA8AA07B75}"/>
                </a:ext>
              </a:extLst>
            </p:cNvPr>
            <p:cNvGrpSpPr/>
            <p:nvPr/>
          </p:nvGrpSpPr>
          <p:grpSpPr>
            <a:xfrm>
              <a:off x="4863147" y="3037637"/>
              <a:ext cx="2245569" cy="782726"/>
              <a:chOff x="8250576" y="1350240"/>
              <a:chExt cx="2245569" cy="78272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7FACE3A-6ED8-4AF9-A304-AA9F956E3579}"/>
                  </a:ext>
                </a:extLst>
              </p:cNvPr>
              <p:cNvGrpSpPr/>
              <p:nvPr/>
            </p:nvGrpSpPr>
            <p:grpSpPr>
              <a:xfrm>
                <a:off x="8295032" y="1426537"/>
                <a:ext cx="2160000" cy="626541"/>
                <a:chOff x="8429597" y="1289808"/>
                <a:chExt cx="2160000" cy="108000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84F08538-750D-4833-AF8F-CC15502ED236}"/>
                    </a:ext>
                  </a:extLst>
                </p:cNvPr>
                <p:cNvGrpSpPr/>
                <p:nvPr/>
              </p:nvGrpSpPr>
              <p:grpSpPr>
                <a:xfrm>
                  <a:off x="8429597" y="1289808"/>
                  <a:ext cx="2160000" cy="1080000"/>
                  <a:chOff x="1124125" y="1289808"/>
                  <a:chExt cx="2160000" cy="1080000"/>
                </a:xfrm>
              </p:grpSpPr>
              <p:cxnSp>
                <p:nvCxnSpPr>
                  <p:cNvPr id="3" name="직선 연결선 2">
                    <a:extLst>
                      <a:ext uri="{FF2B5EF4-FFF2-40B4-BE49-F238E27FC236}">
                        <a16:creationId xmlns:a16="http://schemas.microsoft.com/office/drawing/2014/main" id="{F1007BA6-5DDB-4D19-BB46-117C55CA49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128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직선 연결선 7">
                    <a:extLst>
                      <a:ext uri="{FF2B5EF4-FFF2-40B4-BE49-F238E27FC236}">
                        <a16:creationId xmlns:a16="http://schemas.microsoft.com/office/drawing/2014/main" id="{2BD9AF24-F218-45E2-8A8B-CB8C21FDB11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236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1AD0A9-F1BD-452F-A324-7D07F57239D0}"/>
                    </a:ext>
                  </a:extLst>
                </p:cNvPr>
                <p:cNvSpPr txBox="1"/>
                <p:nvPr/>
              </p:nvSpPr>
              <p:spPr>
                <a:xfrm>
                  <a:off x="8429597" y="1567237"/>
                  <a:ext cx="2160000" cy="4971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Members</a:t>
                  </a:r>
                  <a:endParaRPr lang="ko-KR" altLang="en-US" sz="1200" dirty="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8036282-DD83-496B-A51F-A4ACBF16E1D3}"/>
                  </a:ext>
                </a:extLst>
              </p:cNvPr>
              <p:cNvSpPr/>
              <p:nvPr/>
            </p:nvSpPr>
            <p:spPr>
              <a:xfrm>
                <a:off x="8250576" y="1350240"/>
                <a:ext cx="2245569" cy="78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43" name="연결선: 구부러짐 42">
              <a:extLst>
                <a:ext uri="{FF2B5EF4-FFF2-40B4-BE49-F238E27FC236}">
                  <a16:creationId xmlns:a16="http://schemas.microsoft.com/office/drawing/2014/main" id="{59A0D181-6C9D-49CE-BD8F-1936717EFBBC}"/>
                </a:ext>
              </a:extLst>
            </p:cNvPr>
            <p:cNvCxnSpPr>
              <a:cxnSpLocks/>
              <a:stCxn id="37" idx="2"/>
              <a:endCxn id="4" idx="6"/>
            </p:cNvCxnSpPr>
            <p:nvPr/>
          </p:nvCxnSpPr>
          <p:spPr>
            <a:xfrm rot="5400000">
              <a:off x="3643128" y="2570791"/>
              <a:ext cx="1093232" cy="359237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A15771-14B9-4C58-91AD-343CF497C481}"/>
                </a:ext>
              </a:extLst>
            </p:cNvPr>
            <p:cNvSpPr txBox="1"/>
            <p:nvPr/>
          </p:nvSpPr>
          <p:spPr>
            <a:xfrm>
              <a:off x="3184174" y="4207886"/>
              <a:ext cx="1813640" cy="28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비밀번호 일치 여부</a:t>
              </a:r>
              <a:endParaRPr lang="ko-KR" altLang="en-US" sz="12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2E1BF0E-979A-4E37-A443-04F527B36B43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 flipH="1">
              <a:off x="1752957" y="2181687"/>
              <a:ext cx="259401" cy="795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BCBD081-10FA-44A0-A0F2-1D7F77A6E86A}"/>
                </a:ext>
              </a:extLst>
            </p:cNvPr>
            <p:cNvSpPr/>
            <p:nvPr/>
          </p:nvSpPr>
          <p:spPr>
            <a:xfrm>
              <a:off x="7490332" y="1281687"/>
              <a:ext cx="1281196" cy="1189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회원가입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E755843-7AD5-4D77-9E32-B2F6E8C51091}"/>
                </a:ext>
              </a:extLst>
            </p:cNvPr>
            <p:cNvCxnSpPr>
              <a:cxnSpLocks/>
              <a:stCxn id="7" idx="3"/>
              <a:endCxn id="60" idx="2"/>
            </p:cNvCxnSpPr>
            <p:nvPr/>
          </p:nvCxnSpPr>
          <p:spPr>
            <a:xfrm>
              <a:off x="2912358" y="1731687"/>
              <a:ext cx="1648178" cy="1556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3DA48E-5BA2-4DF2-8F04-DF0364AA7DBB}"/>
                </a:ext>
              </a:extLst>
            </p:cNvPr>
            <p:cNvSpPr txBox="1"/>
            <p:nvPr/>
          </p:nvSpPr>
          <p:spPr>
            <a:xfrm>
              <a:off x="2994399" y="1361592"/>
              <a:ext cx="1404895" cy="28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ID/PW</a:t>
              </a:r>
              <a:r>
                <a:rPr lang="ko-KR" altLang="en-US" sz="1200" dirty="0"/>
                <a:t> 입력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D4C44C4-7512-4B3A-91F2-972708E0A2E2}"/>
                </a:ext>
              </a:extLst>
            </p:cNvPr>
            <p:cNvSpPr/>
            <p:nvPr/>
          </p:nvSpPr>
          <p:spPr>
            <a:xfrm>
              <a:off x="4560536" y="1292786"/>
              <a:ext cx="1281197" cy="1189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아이디 중복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검사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CF5AAB-9146-4C0C-9CF0-01B87255CDA6}"/>
                </a:ext>
              </a:extLst>
            </p:cNvPr>
            <p:cNvSpPr txBox="1"/>
            <p:nvPr/>
          </p:nvSpPr>
          <p:spPr>
            <a:xfrm>
              <a:off x="5581565" y="2299055"/>
              <a:ext cx="1708733" cy="28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아이디 존재 여부</a:t>
              </a:r>
            </a:p>
          </p:txBody>
        </p:sp>
        <p:cxnSp>
          <p:nvCxnSpPr>
            <p:cNvPr id="64" name="연결선: 구부러짐 63">
              <a:extLst>
                <a:ext uri="{FF2B5EF4-FFF2-40B4-BE49-F238E27FC236}">
                  <a16:creationId xmlns:a16="http://schemas.microsoft.com/office/drawing/2014/main" id="{5BF52145-E171-42BF-A1A6-B30EBC51D671}"/>
                </a:ext>
              </a:extLst>
            </p:cNvPr>
            <p:cNvCxnSpPr>
              <a:cxnSpLocks/>
              <a:stCxn id="51" idx="4"/>
              <a:endCxn id="37" idx="3"/>
            </p:cNvCxnSpPr>
            <p:nvPr/>
          </p:nvCxnSpPr>
          <p:spPr>
            <a:xfrm rot="5400000">
              <a:off x="7140677" y="2438746"/>
              <a:ext cx="958293" cy="102221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C5F8E9-6A47-43FC-A427-47C315F067DA}"/>
                </a:ext>
              </a:extLst>
            </p:cNvPr>
            <p:cNvSpPr txBox="1"/>
            <p:nvPr/>
          </p:nvSpPr>
          <p:spPr>
            <a:xfrm>
              <a:off x="8160538" y="2874562"/>
              <a:ext cx="1407158" cy="28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 정보 저장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BB4138F-35EB-4207-B29F-BA9FFF710CEA}"/>
                </a:ext>
              </a:extLst>
            </p:cNvPr>
            <p:cNvCxnSpPr>
              <a:cxnSpLocks/>
              <a:stCxn id="60" idx="6"/>
              <a:endCxn id="51" idx="2"/>
            </p:cNvCxnSpPr>
            <p:nvPr/>
          </p:nvCxnSpPr>
          <p:spPr>
            <a:xfrm flipV="1">
              <a:off x="5841733" y="1876197"/>
              <a:ext cx="1648599" cy="11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43D8F19-EA9C-4D43-9531-BEE7AA68E62A}"/>
                </a:ext>
              </a:extLst>
            </p:cNvPr>
            <p:cNvCxnSpPr>
              <a:cxnSpLocks/>
              <a:stCxn id="37" idx="0"/>
              <a:endCxn id="60" idx="4"/>
            </p:cNvCxnSpPr>
            <p:nvPr/>
          </p:nvCxnSpPr>
          <p:spPr>
            <a:xfrm flipH="1" flipV="1">
              <a:off x="5201135" y="2481806"/>
              <a:ext cx="784797" cy="555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1">
            <a:extLst>
              <a:ext uri="{FF2B5EF4-FFF2-40B4-BE49-F238E27FC236}">
                <a16:creationId xmlns:a16="http://schemas.microsoft.com/office/drawing/2014/main" id="{6D0AB493-A668-4733-9348-E8245B96AA54}"/>
              </a:ext>
            </a:extLst>
          </p:cNvPr>
          <p:cNvSpPr txBox="1">
            <a:spLocks/>
          </p:cNvSpPr>
          <p:nvPr/>
        </p:nvSpPr>
        <p:spPr>
          <a:xfrm>
            <a:off x="477473" y="120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DFD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788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DE26F7A-70AF-4976-B286-620EDD188FD2}"/>
              </a:ext>
            </a:extLst>
          </p:cNvPr>
          <p:cNvSpPr/>
          <p:nvPr/>
        </p:nvSpPr>
        <p:spPr>
          <a:xfrm>
            <a:off x="8038453" y="5232054"/>
            <a:ext cx="180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Admin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43DA2A-2ACE-4777-A8EC-F9EA8AA07B75}"/>
              </a:ext>
            </a:extLst>
          </p:cNvPr>
          <p:cNvGrpSpPr/>
          <p:nvPr/>
        </p:nvGrpSpPr>
        <p:grpSpPr>
          <a:xfrm>
            <a:off x="4314312" y="3832965"/>
            <a:ext cx="2245569" cy="782726"/>
            <a:chOff x="8250576" y="1350240"/>
            <a:chExt cx="2245569" cy="78272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7FACE3A-6ED8-4AF9-A304-AA9F956E3579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4F08538-750D-4833-AF8F-CC15502ED236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F1007BA6-5DDB-4D19-BB46-117C55CA49E8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BD9AF24-F218-45E2-8A8B-CB8C21FDB112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1AD0A9-F1BD-452F-A324-7D07F57239D0}"/>
                  </a:ext>
                </a:extLst>
              </p:cNvPr>
              <p:cNvSpPr txBox="1"/>
              <p:nvPr/>
            </p:nvSpPr>
            <p:spPr>
              <a:xfrm>
                <a:off x="8429597" y="1550546"/>
                <a:ext cx="2160000" cy="5305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Movie</a:t>
                </a:r>
                <a:endParaRPr lang="ko-KR" altLang="en-US" sz="14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036282-DD83-496B-A51F-A4ACBF16E1D3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24373467-8D98-431E-9ED3-E3592D662CF0}"/>
              </a:ext>
            </a:extLst>
          </p:cNvPr>
          <p:cNvSpPr/>
          <p:nvPr/>
        </p:nvSpPr>
        <p:spPr>
          <a:xfrm>
            <a:off x="2034209" y="4033428"/>
            <a:ext cx="1085277" cy="101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378FA8-DED8-415B-87D5-874A21A25227}"/>
              </a:ext>
            </a:extLst>
          </p:cNvPr>
          <p:cNvCxnSpPr>
            <a:cxnSpLocks/>
            <a:stCxn id="7" idx="1"/>
            <a:endCxn id="2" idx="6"/>
          </p:cNvCxnSpPr>
          <p:nvPr/>
        </p:nvCxnSpPr>
        <p:spPr>
          <a:xfrm flipH="1">
            <a:off x="6251128" y="5682054"/>
            <a:ext cx="1787325" cy="318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2C4045-C5F6-4326-B73C-701CD91F4DCC}"/>
              </a:ext>
            </a:extLst>
          </p:cNvPr>
          <p:cNvSpPr txBox="1"/>
          <p:nvPr/>
        </p:nvSpPr>
        <p:spPr>
          <a:xfrm>
            <a:off x="6297510" y="5262827"/>
            <a:ext cx="147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영화 정보 입력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F8A553-01CF-45CF-BD28-4AC4E67457AF}"/>
              </a:ext>
            </a:extLst>
          </p:cNvPr>
          <p:cNvCxnSpPr>
            <a:cxnSpLocks/>
            <a:stCxn id="33" idx="6"/>
            <a:endCxn id="9" idx="1"/>
          </p:cNvCxnSpPr>
          <p:nvPr/>
        </p:nvCxnSpPr>
        <p:spPr>
          <a:xfrm flipV="1">
            <a:off x="3119486" y="4214413"/>
            <a:ext cx="1239282" cy="328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A86105-B37C-4EC9-BDD0-91771FCB80FD}"/>
              </a:ext>
            </a:extLst>
          </p:cNvPr>
          <p:cNvSpPr txBox="1"/>
          <p:nvPr/>
        </p:nvSpPr>
        <p:spPr>
          <a:xfrm>
            <a:off x="2979329" y="3829691"/>
            <a:ext cx="147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영화 정보 저장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125861-2C9E-4C01-8AFA-3F3ADA8655A1}"/>
              </a:ext>
            </a:extLst>
          </p:cNvPr>
          <p:cNvSpPr/>
          <p:nvPr/>
        </p:nvSpPr>
        <p:spPr>
          <a:xfrm>
            <a:off x="8753177" y="3862927"/>
            <a:ext cx="1085277" cy="101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선택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AF90714-1F8A-47F8-88B4-EA56DA2052A1}"/>
              </a:ext>
            </a:extLst>
          </p:cNvPr>
          <p:cNvCxnSpPr>
            <a:cxnSpLocks/>
            <a:stCxn id="7" idx="0"/>
            <a:endCxn id="16" idx="4"/>
          </p:cNvCxnSpPr>
          <p:nvPr/>
        </p:nvCxnSpPr>
        <p:spPr>
          <a:xfrm flipV="1">
            <a:off x="8938453" y="4882712"/>
            <a:ext cx="357363" cy="34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F1503D-FD77-4B60-8AE0-F8AF3A8CC3E8}"/>
              </a:ext>
            </a:extLst>
          </p:cNvPr>
          <p:cNvCxnSpPr>
            <a:cxnSpLocks/>
            <a:stCxn id="37" idx="3"/>
            <a:endCxn id="16" idx="2"/>
          </p:cNvCxnSpPr>
          <p:nvPr/>
        </p:nvCxnSpPr>
        <p:spPr>
          <a:xfrm>
            <a:off x="6559881" y="4224328"/>
            <a:ext cx="2193296" cy="148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022837-07D4-46D3-B5A8-38C9BEB4C096}"/>
              </a:ext>
            </a:extLst>
          </p:cNvPr>
          <p:cNvSpPr txBox="1"/>
          <p:nvPr/>
        </p:nvSpPr>
        <p:spPr>
          <a:xfrm>
            <a:off x="6373797" y="3628778"/>
            <a:ext cx="18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영화 목록 불러오기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D07DD8F-7840-4459-BE53-923C1562EE1C}"/>
              </a:ext>
            </a:extLst>
          </p:cNvPr>
          <p:cNvSpPr/>
          <p:nvPr/>
        </p:nvSpPr>
        <p:spPr>
          <a:xfrm>
            <a:off x="8753176" y="2512927"/>
            <a:ext cx="1085277" cy="101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 선택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3CA350-F83C-4593-B557-EB54ED480A51}"/>
              </a:ext>
            </a:extLst>
          </p:cNvPr>
          <p:cNvCxnSpPr>
            <a:cxnSpLocks/>
            <a:stCxn id="16" idx="0"/>
            <a:endCxn id="23" idx="4"/>
          </p:cNvCxnSpPr>
          <p:nvPr/>
        </p:nvCxnSpPr>
        <p:spPr>
          <a:xfrm flipH="1" flipV="1">
            <a:off x="9295815" y="3532712"/>
            <a:ext cx="1" cy="33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0B5CBC-2CAA-4929-9BFB-2FC01CD7E1C7}"/>
              </a:ext>
            </a:extLst>
          </p:cNvPr>
          <p:cNvSpPr/>
          <p:nvPr/>
        </p:nvSpPr>
        <p:spPr>
          <a:xfrm>
            <a:off x="8753175" y="1221565"/>
            <a:ext cx="1085277" cy="101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시간표 생성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7BADDAF-D1ED-4912-BEC1-5A38FD0B8ADA}"/>
              </a:ext>
            </a:extLst>
          </p:cNvPr>
          <p:cNvCxnSpPr>
            <a:cxnSpLocks/>
            <a:stCxn id="23" idx="0"/>
            <a:endCxn id="28" idx="4"/>
          </p:cNvCxnSpPr>
          <p:nvPr/>
        </p:nvCxnSpPr>
        <p:spPr>
          <a:xfrm flipH="1" flipV="1">
            <a:off x="9295814" y="2241350"/>
            <a:ext cx="1" cy="271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31F200-2D2E-4A4D-9EE4-DDEAFAE009E9}"/>
              </a:ext>
            </a:extLst>
          </p:cNvPr>
          <p:cNvGrpSpPr/>
          <p:nvPr/>
        </p:nvGrpSpPr>
        <p:grpSpPr>
          <a:xfrm>
            <a:off x="4585704" y="1501255"/>
            <a:ext cx="2245569" cy="782726"/>
            <a:chOff x="8250576" y="1350240"/>
            <a:chExt cx="2245569" cy="78272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C322C10-F644-4199-88B6-154461DE38F4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D074763-F659-4BCB-B3EE-DDE2BFFB6B4E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3FA5D9CB-0D01-45F2-A81A-1C39C35B8838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3CE20CB2-082B-4469-A362-2D055A71EF62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62194-ABD1-418F-A195-1B87A4688AF1}"/>
                  </a:ext>
                </a:extLst>
              </p:cNvPr>
              <p:cNvSpPr txBox="1"/>
              <p:nvPr/>
            </p:nvSpPr>
            <p:spPr>
              <a:xfrm>
                <a:off x="8429597" y="1550546"/>
                <a:ext cx="2160000" cy="5305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Schedules</a:t>
                </a:r>
                <a:endParaRPr lang="ko-KR" altLang="en-US" sz="1400" dirty="0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BC6A08-4277-4B53-B274-5415EA1198C3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D92230B-8376-4DDF-BE19-631158CA58EB}"/>
              </a:ext>
            </a:extLst>
          </p:cNvPr>
          <p:cNvSpPr txBox="1"/>
          <p:nvPr/>
        </p:nvSpPr>
        <p:spPr>
          <a:xfrm>
            <a:off x="7188164" y="1301415"/>
            <a:ext cx="116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시간표 저장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3757D2-94A3-1BF2-9C6F-69F8408473C0}"/>
              </a:ext>
            </a:extLst>
          </p:cNvPr>
          <p:cNvSpPr/>
          <p:nvPr/>
        </p:nvSpPr>
        <p:spPr>
          <a:xfrm>
            <a:off x="5165851" y="5491154"/>
            <a:ext cx="1085277" cy="101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중복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D83243-8908-A310-4598-2DB7E995C57C}"/>
              </a:ext>
            </a:extLst>
          </p:cNvPr>
          <p:cNvCxnSpPr>
            <a:cxnSpLocks/>
          </p:cNvCxnSpPr>
          <p:nvPr/>
        </p:nvCxnSpPr>
        <p:spPr>
          <a:xfrm>
            <a:off x="5410759" y="4535803"/>
            <a:ext cx="75641" cy="955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9BB8B6-6931-4860-609E-DDF4E50FE615}"/>
              </a:ext>
            </a:extLst>
          </p:cNvPr>
          <p:cNvSpPr txBox="1"/>
          <p:nvPr/>
        </p:nvSpPr>
        <p:spPr>
          <a:xfrm>
            <a:off x="5232872" y="4745437"/>
            <a:ext cx="18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영화 존재 여부</a:t>
            </a: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5CA73FC6-A7C0-3C81-9720-A8BB83590197}"/>
              </a:ext>
            </a:extLst>
          </p:cNvPr>
          <p:cNvCxnSpPr>
            <a:cxnSpLocks/>
            <a:stCxn id="2" idx="2"/>
            <a:endCxn id="33" idx="4"/>
          </p:cNvCxnSpPr>
          <p:nvPr/>
        </p:nvCxnSpPr>
        <p:spPr>
          <a:xfrm rot="10800000">
            <a:off x="2576849" y="5053213"/>
            <a:ext cx="2589003" cy="9478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239E70C-BEF9-F74B-7EB5-CD9243FFF11A}"/>
              </a:ext>
            </a:extLst>
          </p:cNvPr>
          <p:cNvSpPr txBox="1"/>
          <p:nvPr/>
        </p:nvSpPr>
        <p:spPr>
          <a:xfrm>
            <a:off x="2843086" y="5057299"/>
            <a:ext cx="147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영화 정보 저장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2CDDBE-5FD0-47F2-B27E-C73E3EBE39FE}"/>
              </a:ext>
            </a:extLst>
          </p:cNvPr>
          <p:cNvCxnSpPr>
            <a:stCxn id="28" idx="2"/>
            <a:endCxn id="34" idx="3"/>
          </p:cNvCxnSpPr>
          <p:nvPr/>
        </p:nvCxnSpPr>
        <p:spPr>
          <a:xfrm flipH="1">
            <a:off x="6831273" y="1731458"/>
            <a:ext cx="1921902" cy="161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12CE3D53-F924-4345-B847-3277749AD981}"/>
              </a:ext>
            </a:extLst>
          </p:cNvPr>
          <p:cNvSpPr txBox="1">
            <a:spLocks/>
          </p:cNvSpPr>
          <p:nvPr/>
        </p:nvSpPr>
        <p:spPr>
          <a:xfrm>
            <a:off x="477473" y="120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DFD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936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B34EB-DDC6-5CCE-2AEB-1C60B943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E67000-E864-3E53-7D3B-126A6876F0C9}"/>
              </a:ext>
            </a:extLst>
          </p:cNvPr>
          <p:cNvSpPr/>
          <p:nvPr/>
        </p:nvSpPr>
        <p:spPr>
          <a:xfrm>
            <a:off x="2768195" y="4656870"/>
            <a:ext cx="1347012" cy="5057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0362D3-CD89-75A7-52C0-2591CBD091CE}"/>
              </a:ext>
            </a:extLst>
          </p:cNvPr>
          <p:cNvGrpSpPr/>
          <p:nvPr/>
        </p:nvGrpSpPr>
        <p:grpSpPr>
          <a:xfrm>
            <a:off x="7449068" y="1665859"/>
            <a:ext cx="1717770" cy="496488"/>
            <a:chOff x="8250576" y="1350240"/>
            <a:chExt cx="2245569" cy="7827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8469A77-B918-557E-0376-DED022560225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40D75535-3F11-E0C1-EF56-22B88AFBFE60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0378835-BF9C-57EE-A420-1D6A34724357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6B30384-2FA5-17A3-A51D-6CDE19C99543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8CA399-1DDB-F3CA-8A95-2E62BFC9241B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Ticket</a:t>
                </a:r>
                <a:endParaRPr lang="ko-KR" altLang="en-US" sz="1000" dirty="0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6EB26ED-DD0D-3CE6-FF15-887B0008BF6B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6E253BBA-E694-7E66-6B67-3B3D1EE91F8C}"/>
              </a:ext>
            </a:extLst>
          </p:cNvPr>
          <p:cNvSpPr/>
          <p:nvPr/>
        </p:nvSpPr>
        <p:spPr>
          <a:xfrm>
            <a:off x="3819294" y="3325967"/>
            <a:ext cx="812573" cy="78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시간표 선택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AE8C8B3-A9A1-48C0-27B4-32F159C1B0F4}"/>
              </a:ext>
            </a:extLst>
          </p:cNvPr>
          <p:cNvSpPr/>
          <p:nvPr/>
        </p:nvSpPr>
        <p:spPr>
          <a:xfrm>
            <a:off x="6390216" y="3325967"/>
            <a:ext cx="812573" cy="78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결제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859DBAC-6406-4CEC-720A-6E61ED8FE575}"/>
              </a:ext>
            </a:extLst>
          </p:cNvPr>
          <p:cNvSpPr/>
          <p:nvPr/>
        </p:nvSpPr>
        <p:spPr>
          <a:xfrm>
            <a:off x="4849438" y="1511486"/>
            <a:ext cx="812573" cy="78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예매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213A63-3000-0965-352C-41FB31F33A90}"/>
              </a:ext>
            </a:extLst>
          </p:cNvPr>
          <p:cNvCxnSpPr>
            <a:cxnSpLocks/>
            <a:stCxn id="53" idx="6"/>
            <a:endCxn id="46" idx="1"/>
          </p:cNvCxnSpPr>
          <p:nvPr/>
        </p:nvCxnSpPr>
        <p:spPr>
          <a:xfrm>
            <a:off x="5662011" y="1903352"/>
            <a:ext cx="1821064" cy="4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CB28CA-47BB-B6A3-E5BB-894D0D624425}"/>
              </a:ext>
            </a:extLst>
          </p:cNvPr>
          <p:cNvSpPr txBox="1"/>
          <p:nvPr/>
        </p:nvSpPr>
        <p:spPr>
          <a:xfrm>
            <a:off x="5437085" y="1576382"/>
            <a:ext cx="193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예매 정보 저장</a:t>
            </a: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3BCE6B6-D57D-C15F-5A16-ADB1F8A3937B}"/>
              </a:ext>
            </a:extLst>
          </p:cNvPr>
          <p:cNvCxnSpPr>
            <a:cxnSpLocks/>
            <a:stCxn id="53" idx="2"/>
            <a:endCxn id="5" idx="1"/>
          </p:cNvCxnSpPr>
          <p:nvPr/>
        </p:nvCxnSpPr>
        <p:spPr>
          <a:xfrm rot="10800000" flipV="1">
            <a:off x="2768196" y="1903351"/>
            <a:ext cx="2081243" cy="3006371"/>
          </a:xfrm>
          <a:prstGeom prst="curvedConnector3">
            <a:avLst>
              <a:gd name="adj1" fmla="val 110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19462F-5A58-EA28-6E21-AFB8B0A03C80}"/>
              </a:ext>
            </a:extLst>
          </p:cNvPr>
          <p:cNvSpPr txBox="1"/>
          <p:nvPr/>
        </p:nvSpPr>
        <p:spPr>
          <a:xfrm>
            <a:off x="1955623" y="2371326"/>
            <a:ext cx="126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예매 정보 출력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1098806-09BD-0DFB-593B-D4B67C4868A6}"/>
              </a:ext>
            </a:extLst>
          </p:cNvPr>
          <p:cNvSpPr/>
          <p:nvPr/>
        </p:nvSpPr>
        <p:spPr>
          <a:xfrm>
            <a:off x="5104755" y="3325967"/>
            <a:ext cx="812573" cy="78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좌석 선택</a:t>
            </a: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BA5D40F5-D56D-01D8-E57A-63CD527204C6}"/>
              </a:ext>
            </a:extLst>
          </p:cNvPr>
          <p:cNvCxnSpPr>
            <a:cxnSpLocks/>
            <a:stCxn id="51" idx="0"/>
            <a:endCxn id="53" idx="4"/>
          </p:cNvCxnSpPr>
          <p:nvPr/>
        </p:nvCxnSpPr>
        <p:spPr>
          <a:xfrm rot="16200000" flipV="1">
            <a:off x="5510740" y="2040204"/>
            <a:ext cx="1030749" cy="154077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723B792-A792-3663-9D61-964AF6653296}"/>
              </a:ext>
            </a:extLst>
          </p:cNvPr>
          <p:cNvCxnSpPr>
            <a:cxnSpLocks/>
            <a:stCxn id="49" idx="6"/>
            <a:endCxn id="62" idx="2"/>
          </p:cNvCxnSpPr>
          <p:nvPr/>
        </p:nvCxnSpPr>
        <p:spPr>
          <a:xfrm>
            <a:off x="4631867" y="3717833"/>
            <a:ext cx="472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D78C1FA-29AA-33F9-9A8D-5A77670A687A}"/>
              </a:ext>
            </a:extLst>
          </p:cNvPr>
          <p:cNvCxnSpPr>
            <a:cxnSpLocks/>
            <a:stCxn id="62" idx="6"/>
            <a:endCxn id="51" idx="2"/>
          </p:cNvCxnSpPr>
          <p:nvPr/>
        </p:nvCxnSpPr>
        <p:spPr>
          <a:xfrm>
            <a:off x="5917328" y="3717833"/>
            <a:ext cx="472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936B5D60-4582-4740-9898-120CEC7A267B}"/>
              </a:ext>
            </a:extLst>
          </p:cNvPr>
          <p:cNvCxnSpPr>
            <a:stCxn id="5" idx="0"/>
            <a:endCxn id="49" idx="2"/>
          </p:cNvCxnSpPr>
          <p:nvPr/>
        </p:nvCxnSpPr>
        <p:spPr>
          <a:xfrm rot="5400000" flipH="1" flipV="1">
            <a:off x="3160979" y="3998556"/>
            <a:ext cx="939037" cy="37759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A46197D2-48C5-4A4C-BF9B-EA3CA5B64C77}"/>
              </a:ext>
            </a:extLst>
          </p:cNvPr>
          <p:cNvSpPr txBox="1">
            <a:spLocks/>
          </p:cNvSpPr>
          <p:nvPr/>
        </p:nvSpPr>
        <p:spPr>
          <a:xfrm>
            <a:off x="477473" y="120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DFD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8833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0314-EF6D-4AC1-1679-B56CB9F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33D0F951-7CCA-D003-5725-E7B8A0116048}"/>
              </a:ext>
            </a:extLst>
          </p:cNvPr>
          <p:cNvGrpSpPr/>
          <p:nvPr/>
        </p:nvGrpSpPr>
        <p:grpSpPr>
          <a:xfrm>
            <a:off x="3721430" y="2107291"/>
            <a:ext cx="4467100" cy="2875070"/>
            <a:chOff x="3015197" y="3293099"/>
            <a:chExt cx="4467100" cy="287507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C98790-6BAA-64CB-F4D9-FFC3491C7FF4}"/>
                </a:ext>
              </a:extLst>
            </p:cNvPr>
            <p:cNvGrpSpPr/>
            <p:nvPr/>
          </p:nvGrpSpPr>
          <p:grpSpPr>
            <a:xfrm>
              <a:off x="5764527" y="3667599"/>
              <a:ext cx="1717770" cy="496488"/>
              <a:chOff x="8250576" y="1350240"/>
              <a:chExt cx="2245569" cy="7827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3314CD8-23CE-6AE2-5F40-A4659E4FB921}"/>
                  </a:ext>
                </a:extLst>
              </p:cNvPr>
              <p:cNvGrpSpPr/>
              <p:nvPr/>
            </p:nvGrpSpPr>
            <p:grpSpPr>
              <a:xfrm>
                <a:off x="8295032" y="1426537"/>
                <a:ext cx="2160000" cy="626541"/>
                <a:chOff x="8429597" y="1289808"/>
                <a:chExt cx="2160000" cy="1080000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7A121B8-DB84-86D6-6408-0FF5285DAA44}"/>
                    </a:ext>
                  </a:extLst>
                </p:cNvPr>
                <p:cNvGrpSpPr/>
                <p:nvPr/>
              </p:nvGrpSpPr>
              <p:grpSpPr>
                <a:xfrm>
                  <a:off x="8429597" y="1289808"/>
                  <a:ext cx="2160000" cy="1080000"/>
                  <a:chOff x="1124125" y="1289808"/>
                  <a:chExt cx="2160000" cy="1080000"/>
                </a:xfrm>
              </p:grpSpPr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B40A12B1-00DD-C668-324E-DF0172BECC8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128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15">
                    <a:extLst>
                      <a:ext uri="{FF2B5EF4-FFF2-40B4-BE49-F238E27FC236}">
                        <a16:creationId xmlns:a16="http://schemas.microsoft.com/office/drawing/2014/main" id="{F8E77299-5F96-A8B6-843B-DA8F2FEC42D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236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1CCA53-8D9F-C079-1427-074BADC0CC44}"/>
                    </a:ext>
                  </a:extLst>
                </p:cNvPr>
                <p:cNvSpPr txBox="1"/>
                <p:nvPr/>
              </p:nvSpPr>
              <p:spPr>
                <a:xfrm>
                  <a:off x="8429597" y="1481256"/>
                  <a:ext cx="2160000" cy="66911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Movie</a:t>
                  </a:r>
                  <a:endParaRPr lang="ko-KR" altLang="en-US" sz="1000" dirty="0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D95FAB0-A2B4-D1C8-DAE8-C0E964A42F71}"/>
                  </a:ext>
                </a:extLst>
              </p:cNvPr>
              <p:cNvSpPr/>
              <p:nvPr/>
            </p:nvSpPr>
            <p:spPr>
              <a:xfrm>
                <a:off x="8250576" y="1350240"/>
                <a:ext cx="2245569" cy="78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23006AE-0027-7A8A-7605-F6CA6FD2D246}"/>
                </a:ext>
              </a:extLst>
            </p:cNvPr>
            <p:cNvGrpSpPr/>
            <p:nvPr/>
          </p:nvGrpSpPr>
          <p:grpSpPr>
            <a:xfrm>
              <a:off x="5628053" y="5495416"/>
              <a:ext cx="1717770" cy="551240"/>
              <a:chOff x="8250576" y="1426537"/>
              <a:chExt cx="2245569" cy="86904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5E6F373-2800-A867-DEFC-85558DF79E7D}"/>
                  </a:ext>
                </a:extLst>
              </p:cNvPr>
              <p:cNvGrpSpPr/>
              <p:nvPr/>
            </p:nvGrpSpPr>
            <p:grpSpPr>
              <a:xfrm>
                <a:off x="8295032" y="1426537"/>
                <a:ext cx="2160000" cy="626541"/>
                <a:chOff x="8429597" y="1289808"/>
                <a:chExt cx="2160000" cy="1080000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B0518DA2-9994-9306-3279-A87ECF20ADE9}"/>
                    </a:ext>
                  </a:extLst>
                </p:cNvPr>
                <p:cNvGrpSpPr/>
                <p:nvPr/>
              </p:nvGrpSpPr>
              <p:grpSpPr>
                <a:xfrm>
                  <a:off x="8429597" y="1289808"/>
                  <a:ext cx="2160000" cy="1080000"/>
                  <a:chOff x="1124125" y="1289808"/>
                  <a:chExt cx="2160000" cy="1080000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640549C9-3D98-DD91-20F7-B8FD8712FDD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128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E4C8465F-8DB5-CE45-4DAF-8B77C46A60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236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A495D0-7820-9C2F-72CB-246A37DDEBE4}"/>
                    </a:ext>
                  </a:extLst>
                </p:cNvPr>
                <p:cNvSpPr txBox="1"/>
                <p:nvPr/>
              </p:nvSpPr>
              <p:spPr>
                <a:xfrm>
                  <a:off x="8429597" y="1481256"/>
                  <a:ext cx="2160000" cy="66911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Review</a:t>
                  </a:r>
                  <a:endParaRPr lang="ko-KR" altLang="en-US" sz="1000" dirty="0"/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15233E3-BF27-A03B-387F-9C1E31E54023}"/>
                  </a:ext>
                </a:extLst>
              </p:cNvPr>
              <p:cNvSpPr/>
              <p:nvPr/>
            </p:nvSpPr>
            <p:spPr>
              <a:xfrm>
                <a:off x="8250576" y="1512855"/>
                <a:ext cx="2245569" cy="78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6FF0E2EC-84F3-EC22-4CA0-61302E893376}"/>
                </a:ext>
              </a:extLst>
            </p:cNvPr>
            <p:cNvCxnSpPr>
              <a:cxnSpLocks/>
              <a:stCxn id="12" idx="2"/>
              <a:endCxn id="60" idx="6"/>
            </p:cNvCxnSpPr>
            <p:nvPr/>
          </p:nvCxnSpPr>
          <p:spPr>
            <a:xfrm rot="5400000">
              <a:off x="5107558" y="3136703"/>
              <a:ext cx="488471" cy="254323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2103D2-4EBE-2C31-07CE-99F314E2B393}"/>
                </a:ext>
              </a:extLst>
            </p:cNvPr>
            <p:cNvSpPr/>
            <p:nvPr/>
          </p:nvSpPr>
          <p:spPr>
            <a:xfrm>
              <a:off x="3297235" y="5428655"/>
              <a:ext cx="782937" cy="7395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관람평 등록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2A8D016-4D7B-C973-E980-DFE23C36BEAB}"/>
                </a:ext>
              </a:extLst>
            </p:cNvPr>
            <p:cNvCxnSpPr>
              <a:cxnSpLocks/>
              <a:stCxn id="33" idx="2"/>
              <a:endCxn id="60" idx="0"/>
            </p:cNvCxnSpPr>
            <p:nvPr/>
          </p:nvCxnSpPr>
          <p:spPr>
            <a:xfrm>
              <a:off x="3688703" y="3798805"/>
              <a:ext cx="2" cy="483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826007-5064-488E-ED71-9B827FDEB427}"/>
                </a:ext>
              </a:extLst>
            </p:cNvPr>
            <p:cNvSpPr txBox="1"/>
            <p:nvPr/>
          </p:nvSpPr>
          <p:spPr>
            <a:xfrm>
              <a:off x="4494545" y="4201611"/>
              <a:ext cx="1932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영화 정보 불러오기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318939-C26F-BCFF-0C4C-EF2F23FB3E53}"/>
                </a:ext>
              </a:extLst>
            </p:cNvPr>
            <p:cNvSpPr/>
            <p:nvPr/>
          </p:nvSpPr>
          <p:spPr>
            <a:xfrm>
              <a:off x="3015197" y="3293099"/>
              <a:ext cx="1347012" cy="5057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Member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54D843D-864F-18C2-4FBF-C7845EA9047B}"/>
                </a:ext>
              </a:extLst>
            </p:cNvPr>
            <p:cNvSpPr/>
            <p:nvPr/>
          </p:nvSpPr>
          <p:spPr>
            <a:xfrm>
              <a:off x="3297236" y="4282801"/>
              <a:ext cx="782937" cy="7395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영화선택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19A89CA-B7C3-E5F3-6FFB-67B8E4354C47}"/>
                </a:ext>
              </a:extLst>
            </p:cNvPr>
            <p:cNvCxnSpPr>
              <a:cxnSpLocks/>
              <a:stCxn id="60" idx="4"/>
              <a:endCxn id="27" idx="0"/>
            </p:cNvCxnSpPr>
            <p:nvPr/>
          </p:nvCxnSpPr>
          <p:spPr>
            <a:xfrm flipH="1">
              <a:off x="3688704" y="5022315"/>
              <a:ext cx="1" cy="4063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8B27346-8502-B732-AA55-81BC2C88BD25}"/>
                </a:ext>
              </a:extLst>
            </p:cNvPr>
            <p:cNvCxnSpPr>
              <a:cxnSpLocks/>
              <a:stCxn id="27" idx="6"/>
              <a:endCxn id="19" idx="1"/>
            </p:cNvCxnSpPr>
            <p:nvPr/>
          </p:nvCxnSpPr>
          <p:spPr>
            <a:xfrm>
              <a:off x="4080172" y="5798412"/>
              <a:ext cx="15478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E99F8178-7F77-4DFB-8C2E-56750997BE60}"/>
              </a:ext>
            </a:extLst>
          </p:cNvPr>
          <p:cNvSpPr txBox="1">
            <a:spLocks/>
          </p:cNvSpPr>
          <p:nvPr/>
        </p:nvSpPr>
        <p:spPr>
          <a:xfrm>
            <a:off x="477473" y="120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DFD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52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142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DFD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21</cp:revision>
  <dcterms:created xsi:type="dcterms:W3CDTF">2024-11-04T04:37:53Z</dcterms:created>
  <dcterms:modified xsi:type="dcterms:W3CDTF">2024-11-26T04:07:59Z</dcterms:modified>
</cp:coreProperties>
</file>