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4F0-30E7-4074-A886-118DF603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7F9F9-DB59-4D95-B5B5-9A5511AC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B9421-D879-4BA8-A712-1EA541F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F3B7A-A766-4CDC-9635-D46C824E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11F2-7118-43A8-8A4E-95F52DE1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0160-93C1-407E-A33F-CCCA8CE3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6595B-E066-414A-B485-BD328100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411A0-219D-4431-873B-961498CB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C6C7F-F6A3-4F05-A428-4F387EB3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0150D-9E5C-4029-8345-2AAA0305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113AB9-A46A-4EF4-A2BD-E38249892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B33F5-79EA-4C7C-97C4-D00A423F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5D863-5C10-4CEB-8003-AB147AC5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A9B07-2B7E-483C-8D80-FB5338E4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7B18C-52CA-4D95-AD2B-5E4773B4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AB0E-AA37-468A-B1CB-1DC06377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7BD45-F8CB-4768-8384-C99E42F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83A2-1E4F-4B1E-86B9-044779BA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3151-1B46-43F8-B92A-88EC86E5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5C5CB-B077-4C8E-B8E3-8740242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735B-A7AC-4092-99F7-1A9EBD79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49556-3898-4A79-B225-C81A82DB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AE005-CD2F-4FB4-A225-211C3DA3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91372-1B25-41ED-A602-33A39B61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25B3E-7F01-472F-A202-511EBFDD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395E7-C6CF-404E-A35F-183DC942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758F4-E23C-449B-9F0E-7256BA5C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CCB72-E0F0-43C0-A742-9CAC7430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1712C-C516-4AE2-A211-D6CCCDD8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D2AF5-D680-4104-BF7B-BABE2BAA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98487-8161-4B65-A6C5-BA8C94B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DBE3-5871-40D1-88B2-F469F16C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34BA4-D01C-4EEE-9782-67F6715B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C1E97-4097-4655-8556-9414BDA6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41875-36CA-4645-BA4B-B8900B52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208545-8191-424D-BAA0-802E48AC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0BA813-CD0A-4A5B-A734-98F23FD3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706B9-6951-44AC-9BB7-D55AB6BF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C35BE-7B7E-472E-8B37-40F24DC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F64DD-A81A-4E31-99AE-8C3AE613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46AAD-7ABF-4CCF-8DFF-F5F7CED7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989B1F-141C-4B1A-ACA9-23831DC3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AB25B-0304-4F86-A357-4F9A48EC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0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2938B-BD0E-4743-9AAD-E7ABCCEB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8BD009-16FE-45C0-944F-8B94D8CA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6965F-5458-4A3A-B384-287FDEB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6C74-1027-43FE-BC05-A89E775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9829B-B686-48F2-820C-922A2A9D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DA19D-EE67-4105-8CF7-97BC59A1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8EABD-523E-4648-ACF9-C653D46E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E399E-78B2-4FF9-B297-499DDE7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14BD3-74A9-4C48-9EC0-E3536CC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7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BE4F-0872-455F-86B4-438CB348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B11A58-35D8-4401-B589-DAE7E3E6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7F28B-3837-4B58-BB12-91835CA6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28ACB-4FB2-4399-9FD2-64301BFD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83320-83B5-4F87-BEAB-E2420812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55BAF-B0ED-40CD-AD70-A57A5800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1F497A-BFD3-4E9A-83E9-D48A7A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5839B-0537-43A3-AB72-DF84FBDE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C68F5-A391-4E83-B309-7EF6C5C1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B742-46AF-42BC-9C0B-3B8803302E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FF2A3-8601-44C8-9991-3FBBBC78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CF9DB-F1F1-4C19-B15D-4B275BD7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4447-2528-4430-984D-F31B571BD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6CCF-3F0A-4D3D-AEF0-0234A3312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코드정의서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3F6E3-17BE-402B-A09A-9AEE880D1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3066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Team </a:t>
            </a:r>
            <a:r>
              <a:rPr lang="ko-KR" altLang="en-US" sz="2600" dirty="0" err="1"/>
              <a:t>인하씨네마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n-US" altLang="ko-KR" sz="1900" dirty="0"/>
              <a:t>202344073 </a:t>
            </a:r>
            <a:r>
              <a:rPr lang="ko-KR" altLang="en-US" sz="1900" dirty="0" err="1"/>
              <a:t>강찬휘</a:t>
            </a:r>
            <a:endParaRPr lang="en-US" altLang="ko-KR" sz="1900" dirty="0"/>
          </a:p>
          <a:p>
            <a:r>
              <a:rPr lang="en-US" altLang="ko-KR" sz="1900" dirty="0"/>
              <a:t>202344083 </a:t>
            </a:r>
            <a:r>
              <a:rPr lang="ko-KR" altLang="en-US" sz="1900" dirty="0"/>
              <a:t>남동관</a:t>
            </a:r>
            <a:endParaRPr lang="en-US" altLang="ko-KR" sz="1900" dirty="0"/>
          </a:p>
          <a:p>
            <a:r>
              <a:rPr lang="en-US" altLang="ko-KR" sz="1900" dirty="0"/>
              <a:t>202344086 </a:t>
            </a:r>
            <a:r>
              <a:rPr lang="ko-KR" altLang="en-US" sz="1900" dirty="0"/>
              <a:t>이민서</a:t>
            </a:r>
            <a:endParaRPr lang="en-US" altLang="ko-KR" sz="1900" dirty="0"/>
          </a:p>
          <a:p>
            <a:r>
              <a:rPr lang="en-US" altLang="ko-KR" sz="1900" dirty="0"/>
              <a:t>202344096 </a:t>
            </a:r>
            <a:r>
              <a:rPr lang="ko-KR" altLang="en-US" sz="1900" dirty="0" err="1"/>
              <a:t>강찬휘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095A9AB-4595-4FEE-BF19-D73D4BE5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325432"/>
            <a:ext cx="10515600" cy="1325563"/>
          </a:xfrm>
        </p:spPr>
        <p:txBody>
          <a:bodyPr/>
          <a:lstStyle/>
          <a:p>
            <a:r>
              <a:rPr lang="ko-KR" altLang="en-US" dirty="0"/>
              <a:t>코드 목록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A0BCAA-B565-41E6-AE08-1F84AF51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76" y="4919268"/>
            <a:ext cx="5581650" cy="1571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630405-3871-4A86-B09A-99C79C19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676" y="1477366"/>
            <a:ext cx="55816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37E909-E70D-450E-B354-8AECF119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04039"/>
              </p:ext>
            </p:extLst>
          </p:nvPr>
        </p:nvGraphicFramePr>
        <p:xfrm>
          <a:off x="2169020" y="434440"/>
          <a:ext cx="7853960" cy="9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45">
                  <a:extLst>
                    <a:ext uri="{9D8B030D-6E8A-4147-A177-3AD203B41FA5}">
                      <a16:colId xmlns:a16="http://schemas.microsoft.com/office/drawing/2014/main" val="320474960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910356947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409428443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303520336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77992772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297813257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174115208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2999488220"/>
                    </a:ext>
                  </a:extLst>
                </a:gridCol>
              </a:tblGrid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542157"/>
                  </a:ext>
                </a:extLst>
              </a:tr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세그먼트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테스크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436591"/>
                  </a:ext>
                </a:extLst>
              </a:tr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2024.10.24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2024.10.24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96413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4B441C-E06B-4FAC-9AC5-A52D1B80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60104"/>
              </p:ext>
            </p:extLst>
          </p:nvPr>
        </p:nvGraphicFramePr>
        <p:xfrm>
          <a:off x="2169022" y="1642455"/>
          <a:ext cx="7853958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993">
                  <a:extLst>
                    <a:ext uri="{9D8B030D-6E8A-4147-A177-3AD203B41FA5}">
                      <a16:colId xmlns:a16="http://schemas.microsoft.com/office/drawing/2014/main" val="123783453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777574158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179936647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3031627853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3257809547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55122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 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6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영화 장르에 대한 코드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저장소명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MAJORCODE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MINORCODE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8452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31092B-FDC9-4AFC-B6BD-53FA13F7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17339"/>
              </p:ext>
            </p:extLst>
          </p:nvPr>
        </p:nvGraphicFramePr>
        <p:xfrm>
          <a:off x="2169020" y="3055579"/>
          <a:ext cx="7853958" cy="31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975844950"/>
                    </a:ext>
                  </a:extLst>
                </a:gridCol>
                <a:gridCol w="6726105">
                  <a:extLst>
                    <a:ext uri="{9D8B030D-6E8A-4147-A177-3AD203B41FA5}">
                      <a16:colId xmlns:a16="http://schemas.microsoft.com/office/drawing/2014/main" val="1615550733"/>
                    </a:ext>
                  </a:extLst>
                </a:gridCol>
              </a:tblGrid>
              <a:tr h="3185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코드상세내역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562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F1572634-DE67-4D42-9A51-8AEB1BA44EE8}"/>
              </a:ext>
            </a:extLst>
          </p:cNvPr>
          <p:cNvGrpSpPr/>
          <p:nvPr/>
        </p:nvGrpSpPr>
        <p:grpSpPr>
          <a:xfrm>
            <a:off x="3700061" y="3372263"/>
            <a:ext cx="914399" cy="264694"/>
            <a:chOff x="2224135" y="3103874"/>
            <a:chExt cx="914399" cy="2646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6429A7-A1AE-4CC8-A92C-D554C257E278}"/>
                </a:ext>
              </a:extLst>
            </p:cNvPr>
            <p:cNvSpPr/>
            <p:nvPr/>
          </p:nvSpPr>
          <p:spPr>
            <a:xfrm>
              <a:off x="2224135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9F2B5B-E56B-482E-8EF6-A06DAD34337B}"/>
                </a:ext>
              </a:extLst>
            </p:cNvPr>
            <p:cNvSpPr/>
            <p:nvPr/>
          </p:nvSpPr>
          <p:spPr>
            <a:xfrm>
              <a:off x="2548988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F1B151-7865-421F-8FA0-03A363D8586A}"/>
                </a:ext>
              </a:extLst>
            </p:cNvPr>
            <p:cNvSpPr/>
            <p:nvPr/>
          </p:nvSpPr>
          <p:spPr>
            <a:xfrm>
              <a:off x="2873840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92688C-BE61-4871-9054-69BA3971E61E}"/>
              </a:ext>
            </a:extLst>
          </p:cNvPr>
          <p:cNvGrpSpPr/>
          <p:nvPr/>
        </p:nvGrpSpPr>
        <p:grpSpPr>
          <a:xfrm>
            <a:off x="5026238" y="3372263"/>
            <a:ext cx="589547" cy="264694"/>
            <a:chOff x="4486072" y="3103874"/>
            <a:chExt cx="589547" cy="2646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4C10B9-2BA3-4A9F-B653-F9ADCCCC3084}"/>
                </a:ext>
              </a:extLst>
            </p:cNvPr>
            <p:cNvSpPr/>
            <p:nvPr/>
          </p:nvSpPr>
          <p:spPr>
            <a:xfrm>
              <a:off x="4486072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A1FE40-F4FD-4328-822B-8BF030DD2F91}"/>
                </a:ext>
              </a:extLst>
            </p:cNvPr>
            <p:cNvSpPr/>
            <p:nvPr/>
          </p:nvSpPr>
          <p:spPr>
            <a:xfrm>
              <a:off x="4810925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E183B3-712D-4376-A9B5-DD2AE65D3E27}"/>
              </a:ext>
            </a:extLst>
          </p:cNvPr>
          <p:cNvCxnSpPr>
            <a:cxnSpLocks/>
          </p:cNvCxnSpPr>
          <p:nvPr/>
        </p:nvCxnSpPr>
        <p:spPr>
          <a:xfrm>
            <a:off x="3700061" y="3783435"/>
            <a:ext cx="9227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276F86-EBD2-4C7E-B436-B8100EC52170}"/>
              </a:ext>
            </a:extLst>
          </p:cNvPr>
          <p:cNvCxnSpPr>
            <a:cxnSpLocks/>
          </p:cNvCxnSpPr>
          <p:nvPr/>
        </p:nvCxnSpPr>
        <p:spPr>
          <a:xfrm>
            <a:off x="5026238" y="3783435"/>
            <a:ext cx="5895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18C9F-91FA-4FC8-8150-5CC3DDAAA5AF}"/>
              </a:ext>
            </a:extLst>
          </p:cNvPr>
          <p:cNvSpPr txBox="1"/>
          <p:nvPr/>
        </p:nvSpPr>
        <p:spPr>
          <a:xfrm>
            <a:off x="3913079" y="3851201"/>
            <a:ext cx="4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C96DF-EF4C-43E9-8C3D-CEAB2774BA3A}"/>
              </a:ext>
            </a:extLst>
          </p:cNvPr>
          <p:cNvSpPr txBox="1"/>
          <p:nvPr/>
        </p:nvSpPr>
        <p:spPr>
          <a:xfrm>
            <a:off x="5076829" y="3851201"/>
            <a:ext cx="4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7E82A-4C68-4D3D-AF0B-9CA9FEED5EA2}"/>
              </a:ext>
            </a:extLst>
          </p:cNvPr>
          <p:cNvSpPr txBox="1"/>
          <p:nvPr/>
        </p:nvSpPr>
        <p:spPr>
          <a:xfrm>
            <a:off x="3700061" y="4572000"/>
            <a:ext cx="2885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ko-KR" altLang="en-US" sz="1400" dirty="0"/>
              <a:t>주 코드 분류</a:t>
            </a:r>
            <a:endParaRPr lang="en-US" altLang="ko-KR" sz="1400" dirty="0"/>
          </a:p>
          <a:p>
            <a:pPr marL="342900" indent="-342900">
              <a:buAutoNum type="alphaUcParenBoth"/>
            </a:pPr>
            <a:endParaRPr lang="en-US" altLang="ko-KR" sz="1400" dirty="0"/>
          </a:p>
          <a:p>
            <a:pPr marL="342900" indent="-342900">
              <a:buAutoNum type="alphaUcParenBoth"/>
            </a:pPr>
            <a:r>
              <a:rPr lang="ko-KR" altLang="en-US" sz="1400" dirty="0"/>
              <a:t>영화 장르 분류</a:t>
            </a:r>
          </a:p>
        </p:txBody>
      </p:sp>
    </p:spTree>
    <p:extLst>
      <p:ext uri="{BB962C8B-B14F-4D97-AF65-F5344CB8AC3E}">
        <p14:creationId xmlns:p14="http://schemas.microsoft.com/office/powerpoint/2010/main" val="52080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37E909-E70D-450E-B354-8AECF119C614}"/>
              </a:ext>
            </a:extLst>
          </p:cNvPr>
          <p:cNvGraphicFramePr>
            <a:graphicFrameLocks noGrp="1"/>
          </p:cNvGraphicFramePr>
          <p:nvPr/>
        </p:nvGraphicFramePr>
        <p:xfrm>
          <a:off x="2169020" y="434440"/>
          <a:ext cx="7853960" cy="93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45">
                  <a:extLst>
                    <a:ext uri="{9D8B030D-6E8A-4147-A177-3AD203B41FA5}">
                      <a16:colId xmlns:a16="http://schemas.microsoft.com/office/drawing/2014/main" val="320474960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910356947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409428443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303520336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77992772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2978132573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1741152089"/>
                    </a:ext>
                  </a:extLst>
                </a:gridCol>
                <a:gridCol w="981745">
                  <a:extLst>
                    <a:ext uri="{9D8B030D-6E8A-4147-A177-3AD203B41FA5}">
                      <a16:colId xmlns:a16="http://schemas.microsoft.com/office/drawing/2014/main" val="2999488220"/>
                    </a:ext>
                  </a:extLst>
                </a:gridCol>
              </a:tblGrid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542157"/>
                  </a:ext>
                </a:extLst>
              </a:tr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세그먼트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테스크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인하씨네마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436591"/>
                  </a:ext>
                </a:extLst>
              </a:tr>
              <a:tr h="310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2024.10.24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2024.10.24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96413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4B441C-E06B-4FAC-9AC5-A52D1B80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697"/>
              </p:ext>
            </p:extLst>
          </p:nvPr>
        </p:nvGraphicFramePr>
        <p:xfrm>
          <a:off x="2169022" y="1642455"/>
          <a:ext cx="7853958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993">
                  <a:extLst>
                    <a:ext uri="{9D8B030D-6E8A-4147-A177-3AD203B41FA5}">
                      <a16:colId xmlns:a16="http://schemas.microsoft.com/office/drawing/2014/main" val="123783453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777574158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179936647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3031627853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3257809547"/>
                    </a:ext>
                  </a:extLst>
                </a:gridCol>
                <a:gridCol w="1308993">
                  <a:extLst>
                    <a:ext uri="{9D8B030D-6E8A-4147-A177-3AD203B41FA5}">
                      <a16:colId xmlns:a16="http://schemas.microsoft.com/office/drawing/2014/main" val="55122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영화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6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영화 등급에 대한 코드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저장소명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MAJORCODE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MINORCODE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8452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31092B-FDC9-4AFC-B6BD-53FA13F75B59}"/>
              </a:ext>
            </a:extLst>
          </p:cNvPr>
          <p:cNvGraphicFramePr>
            <a:graphicFrameLocks noGrp="1"/>
          </p:cNvGraphicFramePr>
          <p:nvPr/>
        </p:nvGraphicFramePr>
        <p:xfrm>
          <a:off x="2169020" y="3055579"/>
          <a:ext cx="7853958" cy="31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975844950"/>
                    </a:ext>
                  </a:extLst>
                </a:gridCol>
                <a:gridCol w="6726105">
                  <a:extLst>
                    <a:ext uri="{9D8B030D-6E8A-4147-A177-3AD203B41FA5}">
                      <a16:colId xmlns:a16="http://schemas.microsoft.com/office/drawing/2014/main" val="1615550733"/>
                    </a:ext>
                  </a:extLst>
                </a:gridCol>
              </a:tblGrid>
              <a:tr h="3185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코드상세내역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562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F1572634-DE67-4D42-9A51-8AEB1BA44EE8}"/>
              </a:ext>
            </a:extLst>
          </p:cNvPr>
          <p:cNvGrpSpPr/>
          <p:nvPr/>
        </p:nvGrpSpPr>
        <p:grpSpPr>
          <a:xfrm>
            <a:off x="3700061" y="3372263"/>
            <a:ext cx="914399" cy="264694"/>
            <a:chOff x="2224135" y="3103874"/>
            <a:chExt cx="914399" cy="2646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6429A7-A1AE-4CC8-A92C-D554C257E278}"/>
                </a:ext>
              </a:extLst>
            </p:cNvPr>
            <p:cNvSpPr/>
            <p:nvPr/>
          </p:nvSpPr>
          <p:spPr>
            <a:xfrm>
              <a:off x="2224135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9F2B5B-E56B-482E-8EF6-A06DAD34337B}"/>
                </a:ext>
              </a:extLst>
            </p:cNvPr>
            <p:cNvSpPr/>
            <p:nvPr/>
          </p:nvSpPr>
          <p:spPr>
            <a:xfrm>
              <a:off x="2548988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F1B151-7865-421F-8FA0-03A363D8586A}"/>
                </a:ext>
              </a:extLst>
            </p:cNvPr>
            <p:cNvSpPr/>
            <p:nvPr/>
          </p:nvSpPr>
          <p:spPr>
            <a:xfrm>
              <a:off x="2873840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92688C-BE61-4871-9054-69BA3971E61E}"/>
              </a:ext>
            </a:extLst>
          </p:cNvPr>
          <p:cNvGrpSpPr/>
          <p:nvPr/>
        </p:nvGrpSpPr>
        <p:grpSpPr>
          <a:xfrm>
            <a:off x="5026238" y="3372263"/>
            <a:ext cx="589547" cy="264694"/>
            <a:chOff x="4486072" y="3103874"/>
            <a:chExt cx="589547" cy="2646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4C10B9-2BA3-4A9F-B653-F9ADCCCC3084}"/>
                </a:ext>
              </a:extLst>
            </p:cNvPr>
            <p:cNvSpPr/>
            <p:nvPr/>
          </p:nvSpPr>
          <p:spPr>
            <a:xfrm>
              <a:off x="4486072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A1FE40-F4FD-4328-822B-8BF030DD2F91}"/>
                </a:ext>
              </a:extLst>
            </p:cNvPr>
            <p:cNvSpPr/>
            <p:nvPr/>
          </p:nvSpPr>
          <p:spPr>
            <a:xfrm>
              <a:off x="4810925" y="3103874"/>
              <a:ext cx="264694" cy="2646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E183B3-712D-4376-A9B5-DD2AE65D3E27}"/>
              </a:ext>
            </a:extLst>
          </p:cNvPr>
          <p:cNvCxnSpPr>
            <a:cxnSpLocks/>
          </p:cNvCxnSpPr>
          <p:nvPr/>
        </p:nvCxnSpPr>
        <p:spPr>
          <a:xfrm>
            <a:off x="3700061" y="3783435"/>
            <a:ext cx="9227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276F86-EBD2-4C7E-B436-B8100EC52170}"/>
              </a:ext>
            </a:extLst>
          </p:cNvPr>
          <p:cNvCxnSpPr>
            <a:cxnSpLocks/>
          </p:cNvCxnSpPr>
          <p:nvPr/>
        </p:nvCxnSpPr>
        <p:spPr>
          <a:xfrm>
            <a:off x="5026238" y="3783435"/>
            <a:ext cx="5895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18C9F-91FA-4FC8-8150-5CC3DDAAA5AF}"/>
              </a:ext>
            </a:extLst>
          </p:cNvPr>
          <p:cNvSpPr txBox="1"/>
          <p:nvPr/>
        </p:nvSpPr>
        <p:spPr>
          <a:xfrm>
            <a:off x="3913079" y="3851201"/>
            <a:ext cx="4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C96DF-EF4C-43E9-8C3D-CEAB2774BA3A}"/>
              </a:ext>
            </a:extLst>
          </p:cNvPr>
          <p:cNvSpPr txBox="1"/>
          <p:nvPr/>
        </p:nvSpPr>
        <p:spPr>
          <a:xfrm>
            <a:off x="5076829" y="3851201"/>
            <a:ext cx="4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7E82A-4C68-4D3D-AF0B-9CA9FEED5EA2}"/>
              </a:ext>
            </a:extLst>
          </p:cNvPr>
          <p:cNvSpPr txBox="1"/>
          <p:nvPr/>
        </p:nvSpPr>
        <p:spPr>
          <a:xfrm>
            <a:off x="3700061" y="4572000"/>
            <a:ext cx="2885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ko-KR" altLang="en-US" sz="1400" dirty="0"/>
              <a:t>주 코드 분류</a:t>
            </a:r>
            <a:endParaRPr lang="en-US" altLang="ko-KR" sz="1400" dirty="0"/>
          </a:p>
          <a:p>
            <a:pPr marL="342900" indent="-342900">
              <a:buAutoNum type="alphaUcParenBoth"/>
            </a:pPr>
            <a:endParaRPr lang="en-US" altLang="ko-KR" sz="1400" dirty="0"/>
          </a:p>
          <a:p>
            <a:pPr marL="342900" indent="-342900">
              <a:buAutoNum type="alphaUcParenBoth"/>
            </a:pPr>
            <a:r>
              <a:rPr lang="ko-KR" altLang="en-US" sz="1400" dirty="0"/>
              <a:t>영화 등급 분류</a:t>
            </a:r>
          </a:p>
        </p:txBody>
      </p:sp>
    </p:spTree>
    <p:extLst>
      <p:ext uri="{BB962C8B-B14F-4D97-AF65-F5344CB8AC3E}">
        <p14:creationId xmlns:p14="http://schemas.microsoft.com/office/powerpoint/2010/main" val="99016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115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코드정의서</vt:lpstr>
      <vt:lpstr>코드 목록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코드정의서</dc:title>
  <dc:creator>PC</dc:creator>
  <cp:lastModifiedBy>PC</cp:lastModifiedBy>
  <cp:revision>7</cp:revision>
  <dcterms:created xsi:type="dcterms:W3CDTF">2024-11-26T01:47:05Z</dcterms:created>
  <dcterms:modified xsi:type="dcterms:W3CDTF">2024-11-26T03:07:25Z</dcterms:modified>
</cp:coreProperties>
</file>