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7564F-7048-40ED-B8FA-5D5A73AD8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959B33-82B1-4774-B831-954AC2050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ED20C-C8D9-4D73-B04E-5B0BCFA9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D8A9-A0F3-44E6-B429-E120272D53FF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BA5AE-7ABE-47EC-8B81-EC34C1E2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769FE-E424-47F6-B16A-7D0BA63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D20D-DA25-4105-9F5E-0D5E2FD7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80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B160A-E133-48B9-8E2D-2D76DBBA7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819008-3BB7-43BD-A697-B93964D71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13EC3-7EC6-448B-BA7E-39CD6DA8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D8A9-A0F3-44E6-B429-E120272D53FF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A0DBE-BB82-41AC-A57D-59EE9910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DBA20-E4C7-49D4-A59F-40C0F16B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D20D-DA25-4105-9F5E-0D5E2FD7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19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059AF1-45A4-4270-AD95-AC470F5F4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F16FE1-0336-44D8-B6F2-EECB97387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7B0D1-2FB6-4FAC-9185-1A969EE6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D8A9-A0F3-44E6-B429-E120272D53FF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CCFB8-7E40-4D6A-BBB6-01F5AC1D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0EF36-2021-4E8C-AC1F-70516744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D20D-DA25-4105-9F5E-0D5E2FD7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3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164DB-AAF4-47B9-92EB-2B3E0230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25DAA-A34B-40F8-B368-7969EBEB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79D18-7800-437B-BF3B-A77FA4DA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D8A9-A0F3-44E6-B429-E120272D53FF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4EA88-C467-4F7C-969D-6F1D9988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54D28-107C-47D4-8A2D-46A70417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D20D-DA25-4105-9F5E-0D5E2FD7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88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32AC5-AD32-4F1F-A7DC-1AFF612F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C82A0-2AD4-415C-BE05-8BF08A8A7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3AFE0-8FBB-42DF-8800-26E9F985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D8A9-A0F3-44E6-B429-E120272D53FF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DA3ED-929A-476E-A2A1-864651CD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565F00-F55A-4190-9DB3-EA32AEBD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D20D-DA25-4105-9F5E-0D5E2FD7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1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AC888-89E8-4468-8709-58D7F2A1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E53D7-BA92-4F2C-8312-5594AC10B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EDD202-96F2-423E-AA04-1B1CE9E07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ED265A-A1BD-4B3A-A5AB-0E88A4C2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D8A9-A0F3-44E6-B429-E120272D53FF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42F060-9AFF-4C76-8701-8736B9A9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ECA088-4CB1-406D-A6A9-00EBD464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D20D-DA25-4105-9F5E-0D5E2FD7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46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A6012-C66E-4D52-9C44-1DD20037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C39D67-660D-4BF7-93D5-C9C4F7B4F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28DBF5-D1C0-470D-9BE5-E2D4DC362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6DE3B6-C29E-4B5B-9FA4-54CFC7C48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FD3247-8AA9-4E71-9DC9-E7FB7D9F2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D40648-32EF-4CBC-AAA0-C86890CB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D8A9-A0F3-44E6-B429-E120272D53FF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F3CDA3-4322-4870-85F8-0E556426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3772BC-8222-41AD-8453-BD58BCD7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D20D-DA25-4105-9F5E-0D5E2FD7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3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A064A-D534-40FE-B6DA-0768DEDF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E3690F-38AF-4A48-B0C7-09677C8F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D8A9-A0F3-44E6-B429-E120272D53FF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8D508A-3DB2-4B8C-9C24-94C3E850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A58E6D-198F-49BF-8E59-82829C00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D20D-DA25-4105-9F5E-0D5E2FD7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86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47EE86-282E-4185-A800-9FE03E55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D8A9-A0F3-44E6-B429-E120272D53FF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8238EB-1ED4-4621-B833-E454966A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E33692-18F6-4D80-BBD2-CADA46E0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D20D-DA25-4105-9F5E-0D5E2FD7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8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821B2-12CD-4D81-9061-4BA8B2DE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D76A7-0A5B-484E-8FCD-6073CFE36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63EB33-F9B0-4910-B932-1425080B9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99AEFC-9DDB-43FF-A8CF-2C3408D7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D8A9-A0F3-44E6-B429-E120272D53FF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0831BF-8071-4632-AB8B-622421E8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26F3F-A933-42B9-AA5C-B59FD24F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D20D-DA25-4105-9F5E-0D5E2FD7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06F04-F681-43D5-A1E1-DE469F25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2F49C5-0B8E-4298-BB52-B40D25A11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BFC53-56A0-413D-B105-FB420BF95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C14A41-4F8A-4C5B-BCF4-6337F870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D8A9-A0F3-44E6-B429-E120272D53FF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056936-8F5A-44C0-BF65-4126EE5A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2ED28-59AA-45F1-B6EB-51272D86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D20D-DA25-4105-9F5E-0D5E2FD7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41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A6D94A-6C21-47FD-B0E0-B7FC75AAA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A0A27C-7692-4B26-91DF-374A63377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5B3C1-58E1-4C54-A990-672406634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3D8A9-A0F3-44E6-B429-E120272D53FF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4F324-C79B-4444-A335-A185A9B44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A6DAE-7D39-4828-B95B-B07EBDE0A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6D20D-DA25-4105-9F5E-0D5E2FD7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그룹 84">
            <a:extLst>
              <a:ext uri="{FF2B5EF4-FFF2-40B4-BE49-F238E27FC236}">
                <a16:creationId xmlns:a16="http://schemas.microsoft.com/office/drawing/2014/main" id="{9484E352-9EBC-4470-A3F0-05E144B58D9A}"/>
              </a:ext>
            </a:extLst>
          </p:cNvPr>
          <p:cNvGrpSpPr/>
          <p:nvPr/>
        </p:nvGrpSpPr>
        <p:grpSpPr>
          <a:xfrm>
            <a:off x="1199908" y="1028767"/>
            <a:ext cx="8455338" cy="5279278"/>
            <a:chOff x="1112358" y="1281687"/>
            <a:chExt cx="8455338" cy="527927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30B088F-B6C3-4EF5-9C59-9617850A3C56}"/>
                </a:ext>
              </a:extLst>
            </p:cNvPr>
            <p:cNvSpPr/>
            <p:nvPr/>
          </p:nvSpPr>
          <p:spPr>
            <a:xfrm>
              <a:off x="1112359" y="4319085"/>
              <a:ext cx="1800000" cy="9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비밀번호 일치 검사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E26F7A-70AF-4976-B286-620EDD188FD2}"/>
                </a:ext>
              </a:extLst>
            </p:cNvPr>
            <p:cNvSpPr/>
            <p:nvPr/>
          </p:nvSpPr>
          <p:spPr>
            <a:xfrm>
              <a:off x="1112358" y="1281687"/>
              <a:ext cx="1800000" cy="9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Member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30A6F5-3BBE-4131-865E-414D703476EF}"/>
                </a:ext>
              </a:extLst>
            </p:cNvPr>
            <p:cNvSpPr txBox="1"/>
            <p:nvPr/>
          </p:nvSpPr>
          <p:spPr>
            <a:xfrm>
              <a:off x="2012358" y="2401275"/>
              <a:ext cx="14048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회원 정보 입력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D1C25DF-FBEF-4093-A7C0-8F51E66CC837}"/>
                </a:ext>
              </a:extLst>
            </p:cNvPr>
            <p:cNvSpPr/>
            <p:nvPr/>
          </p:nvSpPr>
          <p:spPr>
            <a:xfrm>
              <a:off x="1112358" y="2977205"/>
              <a:ext cx="1800001" cy="9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아이디 존재 검사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CE7A9B6-720A-4608-AAB1-480C90A4B4B3}"/>
                </a:ext>
              </a:extLst>
            </p:cNvPr>
            <p:cNvCxnSpPr>
              <a:cxnSpLocks/>
              <a:stCxn id="37" idx="1"/>
              <a:endCxn id="16" idx="6"/>
            </p:cNvCxnSpPr>
            <p:nvPr/>
          </p:nvCxnSpPr>
          <p:spPr>
            <a:xfrm flipH="1" flipV="1">
              <a:off x="2912359" y="3427205"/>
              <a:ext cx="1950788" cy="17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4028CB-9868-4CDB-B775-02B96D62068D}"/>
                </a:ext>
              </a:extLst>
            </p:cNvPr>
            <p:cNvSpPr txBox="1"/>
            <p:nvPr/>
          </p:nvSpPr>
          <p:spPr>
            <a:xfrm>
              <a:off x="3003626" y="3037637"/>
              <a:ext cx="1708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아이디 존재 여부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A380823-A8A6-4FA6-A151-FBCDD5F683BF}"/>
                </a:ext>
              </a:extLst>
            </p:cNvPr>
            <p:cNvCxnSpPr>
              <a:cxnSpLocks/>
              <a:stCxn id="16" idx="4"/>
              <a:endCxn id="4" idx="0"/>
            </p:cNvCxnSpPr>
            <p:nvPr/>
          </p:nvCxnSpPr>
          <p:spPr>
            <a:xfrm>
              <a:off x="2012359" y="3877205"/>
              <a:ext cx="0" cy="441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5AA3CE-3C49-4E27-833C-3B01E0942EEC}"/>
                </a:ext>
              </a:extLst>
            </p:cNvPr>
            <p:cNvSpPr/>
            <p:nvPr/>
          </p:nvSpPr>
          <p:spPr>
            <a:xfrm>
              <a:off x="1112359" y="5660965"/>
              <a:ext cx="1800000" cy="9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로그인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BE650F3-2660-49AD-B90D-04C470FB5D72}"/>
                </a:ext>
              </a:extLst>
            </p:cNvPr>
            <p:cNvCxnSpPr>
              <a:cxnSpLocks/>
              <a:stCxn id="4" idx="4"/>
              <a:endCxn id="19" idx="0"/>
            </p:cNvCxnSpPr>
            <p:nvPr/>
          </p:nvCxnSpPr>
          <p:spPr>
            <a:xfrm>
              <a:off x="2012359" y="5219085"/>
              <a:ext cx="0" cy="441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CB43DA2A-2ACE-4777-A8EC-F9EA8AA07B75}"/>
                </a:ext>
              </a:extLst>
            </p:cNvPr>
            <p:cNvGrpSpPr/>
            <p:nvPr/>
          </p:nvGrpSpPr>
          <p:grpSpPr>
            <a:xfrm>
              <a:off x="4863147" y="3037637"/>
              <a:ext cx="2245569" cy="782726"/>
              <a:chOff x="8250576" y="1350240"/>
              <a:chExt cx="2245569" cy="782726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7FACE3A-6ED8-4AF9-A304-AA9F956E3579}"/>
                  </a:ext>
                </a:extLst>
              </p:cNvPr>
              <p:cNvGrpSpPr/>
              <p:nvPr/>
            </p:nvGrpSpPr>
            <p:grpSpPr>
              <a:xfrm>
                <a:off x="8295032" y="1426537"/>
                <a:ext cx="2160000" cy="626541"/>
                <a:chOff x="8429597" y="1289808"/>
                <a:chExt cx="2160000" cy="1080000"/>
              </a:xfrm>
            </p:grpSpPr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84F08538-750D-4833-AF8F-CC15502ED236}"/>
                    </a:ext>
                  </a:extLst>
                </p:cNvPr>
                <p:cNvGrpSpPr/>
                <p:nvPr/>
              </p:nvGrpSpPr>
              <p:grpSpPr>
                <a:xfrm>
                  <a:off x="8429597" y="1289808"/>
                  <a:ext cx="2160000" cy="1080000"/>
                  <a:chOff x="1124125" y="1289808"/>
                  <a:chExt cx="2160000" cy="1080000"/>
                </a:xfrm>
              </p:grpSpPr>
              <p:cxnSp>
                <p:nvCxnSpPr>
                  <p:cNvPr id="3" name="직선 연결선 2">
                    <a:extLst>
                      <a:ext uri="{FF2B5EF4-FFF2-40B4-BE49-F238E27FC236}">
                        <a16:creationId xmlns:a16="http://schemas.microsoft.com/office/drawing/2014/main" id="{F1007BA6-5DDB-4D19-BB46-117C55CA49E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124125" y="1289808"/>
                    <a:ext cx="21600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직선 연결선 7">
                    <a:extLst>
                      <a:ext uri="{FF2B5EF4-FFF2-40B4-BE49-F238E27FC236}">
                        <a16:creationId xmlns:a16="http://schemas.microsoft.com/office/drawing/2014/main" id="{2BD9AF24-F218-45E2-8A8B-CB8C21FDB11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124125" y="2369808"/>
                    <a:ext cx="21600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91AD0A9-F1BD-452F-A324-7D07F57239D0}"/>
                    </a:ext>
                  </a:extLst>
                </p:cNvPr>
                <p:cNvSpPr txBox="1"/>
                <p:nvPr/>
              </p:nvSpPr>
              <p:spPr>
                <a:xfrm>
                  <a:off x="8429597" y="1550546"/>
                  <a:ext cx="2160000" cy="53053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Members</a:t>
                  </a:r>
                  <a:endParaRPr lang="ko-KR" altLang="en-US" sz="1400" dirty="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8036282-DD83-496B-A51F-A4ACBF16E1D3}"/>
                  </a:ext>
                </a:extLst>
              </p:cNvPr>
              <p:cNvSpPr/>
              <p:nvPr/>
            </p:nvSpPr>
            <p:spPr>
              <a:xfrm>
                <a:off x="8250576" y="1350240"/>
                <a:ext cx="2245569" cy="78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3" name="연결선: 구부러짐 42">
              <a:extLst>
                <a:ext uri="{FF2B5EF4-FFF2-40B4-BE49-F238E27FC236}">
                  <a16:creationId xmlns:a16="http://schemas.microsoft.com/office/drawing/2014/main" id="{59A0D181-6C9D-49CE-BD8F-1936717EFBBC}"/>
                </a:ext>
              </a:extLst>
            </p:cNvPr>
            <p:cNvCxnSpPr>
              <a:cxnSpLocks/>
              <a:stCxn id="37" idx="2"/>
              <a:endCxn id="4" idx="6"/>
            </p:cNvCxnSpPr>
            <p:nvPr/>
          </p:nvCxnSpPr>
          <p:spPr>
            <a:xfrm rot="5400000">
              <a:off x="3974785" y="2757938"/>
              <a:ext cx="948722" cy="3073573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AA15771-14B9-4C58-91AD-343CF497C481}"/>
                </a:ext>
              </a:extLst>
            </p:cNvPr>
            <p:cNvSpPr txBox="1"/>
            <p:nvPr/>
          </p:nvSpPr>
          <p:spPr>
            <a:xfrm>
              <a:off x="3184174" y="4207886"/>
              <a:ext cx="1813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비밀번호 일치 여부</a:t>
              </a:r>
              <a:endParaRPr lang="ko-KR" altLang="en-US" sz="1400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62E1BF0E-979A-4E37-A443-04F527B36B43}"/>
                </a:ext>
              </a:extLst>
            </p:cNvPr>
            <p:cNvCxnSpPr>
              <a:stCxn id="7" idx="2"/>
              <a:endCxn id="16" idx="0"/>
            </p:cNvCxnSpPr>
            <p:nvPr/>
          </p:nvCxnSpPr>
          <p:spPr>
            <a:xfrm>
              <a:off x="2012358" y="2181687"/>
              <a:ext cx="1" cy="795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BCBD081-10FA-44A0-A0F2-1D7F77A6E86A}"/>
                </a:ext>
              </a:extLst>
            </p:cNvPr>
            <p:cNvSpPr/>
            <p:nvPr/>
          </p:nvSpPr>
          <p:spPr>
            <a:xfrm>
              <a:off x="7490332" y="1281687"/>
              <a:ext cx="1800000" cy="9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회원가입</a:t>
              </a: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4E755843-7AD5-4D77-9E32-B2F6E8C51091}"/>
                </a:ext>
              </a:extLst>
            </p:cNvPr>
            <p:cNvCxnSpPr>
              <a:cxnSpLocks/>
              <a:stCxn id="7" idx="3"/>
              <a:endCxn id="60" idx="2"/>
            </p:cNvCxnSpPr>
            <p:nvPr/>
          </p:nvCxnSpPr>
          <p:spPr>
            <a:xfrm>
              <a:off x="2912358" y="1731687"/>
              <a:ext cx="1648178" cy="110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93DA48E-5BA2-4DF2-8F04-DF0364AA7DBB}"/>
                </a:ext>
              </a:extLst>
            </p:cNvPr>
            <p:cNvSpPr txBox="1"/>
            <p:nvPr/>
          </p:nvSpPr>
          <p:spPr>
            <a:xfrm>
              <a:off x="2994399" y="1361592"/>
              <a:ext cx="14048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ID/PW</a:t>
              </a:r>
              <a:r>
                <a:rPr lang="ko-KR" altLang="en-US" sz="1400" dirty="0"/>
                <a:t> 입력</a:t>
              </a: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7D4C44C4-7512-4B3A-91F2-972708E0A2E2}"/>
                </a:ext>
              </a:extLst>
            </p:cNvPr>
            <p:cNvSpPr/>
            <p:nvPr/>
          </p:nvSpPr>
          <p:spPr>
            <a:xfrm>
              <a:off x="4560536" y="1292786"/>
              <a:ext cx="1800001" cy="9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아이디 중복 검사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2CF5AAB-9146-4C0C-9CF0-01B87255CDA6}"/>
                </a:ext>
              </a:extLst>
            </p:cNvPr>
            <p:cNvSpPr txBox="1"/>
            <p:nvPr/>
          </p:nvSpPr>
          <p:spPr>
            <a:xfrm>
              <a:off x="5581565" y="2299055"/>
              <a:ext cx="1708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아이디 존재 여부</a:t>
              </a:r>
            </a:p>
          </p:txBody>
        </p:sp>
        <p:cxnSp>
          <p:nvCxnSpPr>
            <p:cNvPr id="64" name="연결선: 구부러짐 63">
              <a:extLst>
                <a:ext uri="{FF2B5EF4-FFF2-40B4-BE49-F238E27FC236}">
                  <a16:creationId xmlns:a16="http://schemas.microsoft.com/office/drawing/2014/main" id="{5BF52145-E171-42BF-A1A6-B30EBC51D671}"/>
                </a:ext>
              </a:extLst>
            </p:cNvPr>
            <p:cNvCxnSpPr>
              <a:cxnSpLocks/>
              <a:stCxn id="51" idx="4"/>
              <a:endCxn id="37" idx="3"/>
            </p:cNvCxnSpPr>
            <p:nvPr/>
          </p:nvCxnSpPr>
          <p:spPr>
            <a:xfrm rot="5400000">
              <a:off x="7125868" y="2164535"/>
              <a:ext cx="1247313" cy="1281616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C5F8E9-6A47-43FC-A427-47C315F067DA}"/>
                </a:ext>
              </a:extLst>
            </p:cNvPr>
            <p:cNvSpPr txBox="1"/>
            <p:nvPr/>
          </p:nvSpPr>
          <p:spPr>
            <a:xfrm>
              <a:off x="8160538" y="2874562"/>
              <a:ext cx="1407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 정보 저장</a:t>
              </a: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0BB4138F-35EB-4207-B29F-BA9FFF710CEA}"/>
                </a:ext>
              </a:extLst>
            </p:cNvPr>
            <p:cNvCxnSpPr>
              <a:stCxn id="60" idx="6"/>
              <a:endCxn id="51" idx="2"/>
            </p:cNvCxnSpPr>
            <p:nvPr/>
          </p:nvCxnSpPr>
          <p:spPr>
            <a:xfrm flipV="1">
              <a:off x="6360537" y="1731687"/>
              <a:ext cx="1129795" cy="110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543D8F19-EA9C-4D43-9531-BEE7AA68E62A}"/>
                </a:ext>
              </a:extLst>
            </p:cNvPr>
            <p:cNvCxnSpPr>
              <a:stCxn id="37" idx="0"/>
              <a:endCxn id="60" idx="4"/>
            </p:cNvCxnSpPr>
            <p:nvPr/>
          </p:nvCxnSpPr>
          <p:spPr>
            <a:xfrm flipH="1" flipV="1">
              <a:off x="5460537" y="2192786"/>
              <a:ext cx="525395" cy="844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788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1D6297F5-27EE-4152-9EA0-A4AEA3F94DCE}"/>
              </a:ext>
            </a:extLst>
          </p:cNvPr>
          <p:cNvGrpSpPr/>
          <p:nvPr/>
        </p:nvGrpSpPr>
        <p:grpSpPr>
          <a:xfrm>
            <a:off x="4093054" y="962465"/>
            <a:ext cx="5745400" cy="5169589"/>
            <a:chOff x="4093054" y="962465"/>
            <a:chExt cx="5745400" cy="516958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E26F7A-70AF-4976-B286-620EDD188FD2}"/>
                </a:ext>
              </a:extLst>
            </p:cNvPr>
            <p:cNvSpPr/>
            <p:nvPr/>
          </p:nvSpPr>
          <p:spPr>
            <a:xfrm>
              <a:off x="8038453" y="5232054"/>
              <a:ext cx="1800000" cy="9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Admin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CB43DA2A-2ACE-4777-A8EC-F9EA8AA07B75}"/>
                </a:ext>
              </a:extLst>
            </p:cNvPr>
            <p:cNvGrpSpPr/>
            <p:nvPr/>
          </p:nvGrpSpPr>
          <p:grpSpPr>
            <a:xfrm>
              <a:off x="4093054" y="3662464"/>
              <a:ext cx="2245569" cy="782726"/>
              <a:chOff x="8250576" y="1350240"/>
              <a:chExt cx="2245569" cy="782726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7FACE3A-6ED8-4AF9-A304-AA9F956E3579}"/>
                  </a:ext>
                </a:extLst>
              </p:cNvPr>
              <p:cNvGrpSpPr/>
              <p:nvPr/>
            </p:nvGrpSpPr>
            <p:grpSpPr>
              <a:xfrm>
                <a:off x="8295032" y="1426537"/>
                <a:ext cx="2160000" cy="626541"/>
                <a:chOff x="8429597" y="1289808"/>
                <a:chExt cx="2160000" cy="1080000"/>
              </a:xfrm>
            </p:grpSpPr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84F08538-750D-4833-AF8F-CC15502ED236}"/>
                    </a:ext>
                  </a:extLst>
                </p:cNvPr>
                <p:cNvGrpSpPr/>
                <p:nvPr/>
              </p:nvGrpSpPr>
              <p:grpSpPr>
                <a:xfrm>
                  <a:off x="8429597" y="1289808"/>
                  <a:ext cx="2160000" cy="1080000"/>
                  <a:chOff x="1124125" y="1289808"/>
                  <a:chExt cx="2160000" cy="1080000"/>
                </a:xfrm>
              </p:grpSpPr>
              <p:cxnSp>
                <p:nvCxnSpPr>
                  <p:cNvPr id="3" name="직선 연결선 2">
                    <a:extLst>
                      <a:ext uri="{FF2B5EF4-FFF2-40B4-BE49-F238E27FC236}">
                        <a16:creationId xmlns:a16="http://schemas.microsoft.com/office/drawing/2014/main" id="{F1007BA6-5DDB-4D19-BB46-117C55CA49E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124125" y="1289808"/>
                    <a:ext cx="21600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직선 연결선 7">
                    <a:extLst>
                      <a:ext uri="{FF2B5EF4-FFF2-40B4-BE49-F238E27FC236}">
                        <a16:creationId xmlns:a16="http://schemas.microsoft.com/office/drawing/2014/main" id="{2BD9AF24-F218-45E2-8A8B-CB8C21FDB11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124125" y="2369808"/>
                    <a:ext cx="21600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91AD0A9-F1BD-452F-A324-7D07F57239D0}"/>
                    </a:ext>
                  </a:extLst>
                </p:cNvPr>
                <p:cNvSpPr txBox="1"/>
                <p:nvPr/>
              </p:nvSpPr>
              <p:spPr>
                <a:xfrm>
                  <a:off x="8429597" y="1550546"/>
                  <a:ext cx="2160000" cy="53053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Movie</a:t>
                  </a:r>
                  <a:endParaRPr lang="ko-KR" altLang="en-US" sz="1400" dirty="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8036282-DD83-496B-A51F-A4ACBF16E1D3}"/>
                  </a:ext>
                </a:extLst>
              </p:cNvPr>
              <p:cNvSpPr/>
              <p:nvPr/>
            </p:nvSpPr>
            <p:spPr>
              <a:xfrm>
                <a:off x="8250576" y="1350240"/>
                <a:ext cx="2245569" cy="78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4373467-8D98-431E-9ED3-E3592D662CF0}"/>
                </a:ext>
              </a:extLst>
            </p:cNvPr>
            <p:cNvSpPr/>
            <p:nvPr/>
          </p:nvSpPr>
          <p:spPr>
            <a:xfrm>
              <a:off x="4315839" y="5232054"/>
              <a:ext cx="1800001" cy="9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영화 등록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D378FA8-DED8-415B-87D5-874A21A25227}"/>
                </a:ext>
              </a:extLst>
            </p:cNvPr>
            <p:cNvCxnSpPr>
              <a:cxnSpLocks/>
              <a:stCxn id="7" idx="1"/>
              <a:endCxn id="33" idx="6"/>
            </p:cNvCxnSpPr>
            <p:nvPr/>
          </p:nvCxnSpPr>
          <p:spPr>
            <a:xfrm flipH="1">
              <a:off x="6115840" y="5682054"/>
              <a:ext cx="19226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2C4045-C5F6-4326-B73C-701CD91F4DCC}"/>
                </a:ext>
              </a:extLst>
            </p:cNvPr>
            <p:cNvSpPr txBox="1"/>
            <p:nvPr/>
          </p:nvSpPr>
          <p:spPr>
            <a:xfrm>
              <a:off x="6297510" y="5262827"/>
              <a:ext cx="1475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영화 정보 입력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0F8A553-01CF-45CF-BD28-4AC4E67457AF}"/>
                </a:ext>
              </a:extLst>
            </p:cNvPr>
            <p:cNvCxnSpPr>
              <a:stCxn id="33" idx="0"/>
              <a:endCxn id="37" idx="2"/>
            </p:cNvCxnSpPr>
            <p:nvPr/>
          </p:nvCxnSpPr>
          <p:spPr>
            <a:xfrm flipH="1" flipV="1">
              <a:off x="5215839" y="4445190"/>
              <a:ext cx="1" cy="7868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8A86105-B37C-4EC9-BDD0-91771FCB80FD}"/>
                </a:ext>
              </a:extLst>
            </p:cNvPr>
            <p:cNvSpPr txBox="1"/>
            <p:nvPr/>
          </p:nvSpPr>
          <p:spPr>
            <a:xfrm>
              <a:off x="5215838" y="4684733"/>
              <a:ext cx="1475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영화 정보 저장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125861-2C9E-4C01-8AFA-3F3ADA8655A1}"/>
                </a:ext>
              </a:extLst>
            </p:cNvPr>
            <p:cNvSpPr/>
            <p:nvPr/>
          </p:nvSpPr>
          <p:spPr>
            <a:xfrm>
              <a:off x="8038453" y="3603827"/>
              <a:ext cx="1800001" cy="9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영화 선택</a:t>
              </a: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1AF90714-1F8A-47F8-88B4-EA56DA2052A1}"/>
                </a:ext>
              </a:extLst>
            </p:cNvPr>
            <p:cNvCxnSpPr>
              <a:stCxn id="7" idx="0"/>
              <a:endCxn id="16" idx="4"/>
            </p:cNvCxnSpPr>
            <p:nvPr/>
          </p:nvCxnSpPr>
          <p:spPr>
            <a:xfrm flipV="1">
              <a:off x="8938453" y="4503827"/>
              <a:ext cx="1" cy="7282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4F1503D-FD77-4B60-8AE0-F8AF3A8CC3E8}"/>
                </a:ext>
              </a:extLst>
            </p:cNvPr>
            <p:cNvCxnSpPr>
              <a:cxnSpLocks/>
              <a:stCxn id="37" idx="3"/>
              <a:endCxn id="16" idx="2"/>
            </p:cNvCxnSpPr>
            <p:nvPr/>
          </p:nvCxnSpPr>
          <p:spPr>
            <a:xfrm>
              <a:off x="6338623" y="4053827"/>
              <a:ext cx="169983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022837-07D4-46D3-B5A8-38C9BEB4C096}"/>
                </a:ext>
              </a:extLst>
            </p:cNvPr>
            <p:cNvSpPr txBox="1"/>
            <p:nvPr/>
          </p:nvSpPr>
          <p:spPr>
            <a:xfrm>
              <a:off x="6260753" y="3674939"/>
              <a:ext cx="1800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영화 목록 불러오기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D07DD8F-7840-4459-BE53-923C1562EE1C}"/>
                </a:ext>
              </a:extLst>
            </p:cNvPr>
            <p:cNvSpPr/>
            <p:nvPr/>
          </p:nvSpPr>
          <p:spPr>
            <a:xfrm>
              <a:off x="8038452" y="2253827"/>
              <a:ext cx="1800001" cy="9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상영관 선택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883CA350-F83C-4593-B557-EB54ED480A51}"/>
                </a:ext>
              </a:extLst>
            </p:cNvPr>
            <p:cNvCxnSpPr>
              <a:stCxn id="16" idx="0"/>
              <a:endCxn id="23" idx="4"/>
            </p:cNvCxnSpPr>
            <p:nvPr/>
          </p:nvCxnSpPr>
          <p:spPr>
            <a:xfrm flipH="1" flipV="1">
              <a:off x="8938453" y="3153827"/>
              <a:ext cx="1" cy="45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B0B5CBC-2CAA-4929-9BFB-2FC01CD7E1C7}"/>
                </a:ext>
              </a:extLst>
            </p:cNvPr>
            <p:cNvSpPr/>
            <p:nvPr/>
          </p:nvSpPr>
          <p:spPr>
            <a:xfrm>
              <a:off x="8038451" y="962465"/>
              <a:ext cx="1800001" cy="9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영화 시간표 생성</a:t>
              </a: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7BADDAF-D1ED-4912-BEC1-5A38FD0B8ADA}"/>
                </a:ext>
              </a:extLst>
            </p:cNvPr>
            <p:cNvCxnSpPr>
              <a:stCxn id="23" idx="0"/>
              <a:endCxn id="28" idx="4"/>
            </p:cNvCxnSpPr>
            <p:nvPr/>
          </p:nvCxnSpPr>
          <p:spPr>
            <a:xfrm flipH="1" flipV="1">
              <a:off x="8938452" y="1862465"/>
              <a:ext cx="1" cy="391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431F200-2D2E-4A4D-9EE4-DDEAFAE009E9}"/>
                </a:ext>
              </a:extLst>
            </p:cNvPr>
            <p:cNvGrpSpPr/>
            <p:nvPr/>
          </p:nvGrpSpPr>
          <p:grpSpPr>
            <a:xfrm>
              <a:off x="4678192" y="1691364"/>
              <a:ext cx="2245569" cy="782726"/>
              <a:chOff x="8250576" y="1350240"/>
              <a:chExt cx="2245569" cy="782726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5C322C10-F644-4199-88B6-154461DE38F4}"/>
                  </a:ext>
                </a:extLst>
              </p:cNvPr>
              <p:cNvGrpSpPr/>
              <p:nvPr/>
            </p:nvGrpSpPr>
            <p:grpSpPr>
              <a:xfrm>
                <a:off x="8295032" y="1426537"/>
                <a:ext cx="2160000" cy="626541"/>
                <a:chOff x="8429597" y="1289808"/>
                <a:chExt cx="2160000" cy="1080000"/>
              </a:xfrm>
            </p:grpSpPr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1D074763-F659-4BCB-B3EE-DDE2BFFB6B4E}"/>
                    </a:ext>
                  </a:extLst>
                </p:cNvPr>
                <p:cNvGrpSpPr/>
                <p:nvPr/>
              </p:nvGrpSpPr>
              <p:grpSpPr>
                <a:xfrm>
                  <a:off x="8429597" y="1289808"/>
                  <a:ext cx="2160000" cy="1080000"/>
                  <a:chOff x="1124125" y="1289808"/>
                  <a:chExt cx="2160000" cy="1080000"/>
                </a:xfrm>
              </p:grpSpPr>
              <p:cxnSp>
                <p:nvCxnSpPr>
                  <p:cNvPr id="39" name="직선 연결선 38">
                    <a:extLst>
                      <a:ext uri="{FF2B5EF4-FFF2-40B4-BE49-F238E27FC236}">
                        <a16:creationId xmlns:a16="http://schemas.microsoft.com/office/drawing/2014/main" id="{3FA5D9CB-0D01-45F2-A81A-1C39C35B883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124125" y="1289808"/>
                    <a:ext cx="21600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직선 연결선 39">
                    <a:extLst>
                      <a:ext uri="{FF2B5EF4-FFF2-40B4-BE49-F238E27FC236}">
                        <a16:creationId xmlns:a16="http://schemas.microsoft.com/office/drawing/2014/main" id="{3CE20CB2-082B-4469-A362-2D055A71EF6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124125" y="2369808"/>
                    <a:ext cx="21600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8C62194-ABD1-418F-A195-1B87A4688AF1}"/>
                    </a:ext>
                  </a:extLst>
                </p:cNvPr>
                <p:cNvSpPr txBox="1"/>
                <p:nvPr/>
              </p:nvSpPr>
              <p:spPr>
                <a:xfrm>
                  <a:off x="8429597" y="1550546"/>
                  <a:ext cx="2160000" cy="53053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Schedules</a:t>
                  </a:r>
                  <a:endParaRPr lang="ko-KR" altLang="en-US" sz="1400" dirty="0"/>
                </a:p>
              </p:txBody>
            </p:sp>
          </p:grp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4BC6A08-4277-4B53-B274-5415EA1198C3}"/>
                  </a:ext>
                </a:extLst>
              </p:cNvPr>
              <p:cNvSpPr/>
              <p:nvPr/>
            </p:nvSpPr>
            <p:spPr>
              <a:xfrm>
                <a:off x="8250576" y="1350240"/>
                <a:ext cx="2245569" cy="78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7" name="연결선: 구부러짐 26">
              <a:extLst>
                <a:ext uri="{FF2B5EF4-FFF2-40B4-BE49-F238E27FC236}">
                  <a16:creationId xmlns:a16="http://schemas.microsoft.com/office/drawing/2014/main" id="{21F22137-FA68-4389-BCC8-1150A28D0122}"/>
                </a:ext>
              </a:extLst>
            </p:cNvPr>
            <p:cNvCxnSpPr>
              <a:stCxn id="28" idx="2"/>
              <a:endCxn id="34" idx="3"/>
            </p:cNvCxnSpPr>
            <p:nvPr/>
          </p:nvCxnSpPr>
          <p:spPr>
            <a:xfrm rot="10800000" flipV="1">
              <a:off x="6923761" y="1412465"/>
              <a:ext cx="1114690" cy="670262"/>
            </a:xfrm>
            <a:prstGeom prst="curved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D92230B-8376-4DDF-BE19-631158CA58EB}"/>
                </a:ext>
              </a:extLst>
            </p:cNvPr>
            <p:cNvSpPr txBox="1"/>
            <p:nvPr/>
          </p:nvSpPr>
          <p:spPr>
            <a:xfrm>
              <a:off x="6690978" y="1060459"/>
              <a:ext cx="11689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시간표 저장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936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타원 85">
            <a:extLst>
              <a:ext uri="{FF2B5EF4-FFF2-40B4-BE49-F238E27FC236}">
                <a16:creationId xmlns:a16="http://schemas.microsoft.com/office/drawing/2014/main" id="{CCAC4EE8-1351-4209-A94D-F3D06615DCD1}"/>
              </a:ext>
            </a:extLst>
          </p:cNvPr>
          <p:cNvSpPr/>
          <p:nvPr/>
        </p:nvSpPr>
        <p:spPr>
          <a:xfrm>
            <a:off x="772041" y="5422667"/>
            <a:ext cx="1347012" cy="505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일치 검사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BB4556C-B03B-455F-B760-070D2DE8ED51}"/>
              </a:ext>
            </a:extLst>
          </p:cNvPr>
          <p:cNvSpPr/>
          <p:nvPr/>
        </p:nvSpPr>
        <p:spPr>
          <a:xfrm>
            <a:off x="772040" y="3715966"/>
            <a:ext cx="1347012" cy="505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Member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5A4750-3C19-4E4A-98E0-144E8A13EC27}"/>
              </a:ext>
            </a:extLst>
          </p:cNvPr>
          <p:cNvSpPr txBox="1"/>
          <p:nvPr/>
        </p:nvSpPr>
        <p:spPr>
          <a:xfrm>
            <a:off x="1445546" y="4345058"/>
            <a:ext cx="1051338" cy="4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회원 정보 입력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9A6A0B8-BB8C-4730-824C-53FF1C09956A}"/>
              </a:ext>
            </a:extLst>
          </p:cNvPr>
          <p:cNvSpPr/>
          <p:nvPr/>
        </p:nvSpPr>
        <p:spPr>
          <a:xfrm>
            <a:off x="772040" y="4668670"/>
            <a:ext cx="1347012" cy="505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존재 검사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C845545F-3B0D-45EE-A769-D0539D1E27BC}"/>
              </a:ext>
            </a:extLst>
          </p:cNvPr>
          <p:cNvCxnSpPr>
            <a:cxnSpLocks/>
            <a:stCxn id="109" idx="1"/>
            <a:endCxn id="89" idx="6"/>
          </p:cNvCxnSpPr>
          <p:nvPr/>
        </p:nvCxnSpPr>
        <p:spPr>
          <a:xfrm flipH="1" flipV="1">
            <a:off x="2119052" y="4921523"/>
            <a:ext cx="1459852" cy="10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269E11C-FE90-429E-9A45-E112E861AA9A}"/>
              </a:ext>
            </a:extLst>
          </p:cNvPr>
          <p:cNvSpPr txBox="1"/>
          <p:nvPr/>
        </p:nvSpPr>
        <p:spPr>
          <a:xfrm>
            <a:off x="2187352" y="4702627"/>
            <a:ext cx="1278714" cy="4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아이디 존재 여부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D0C612B-FFEF-4411-B663-3C81D378F4CE}"/>
              </a:ext>
            </a:extLst>
          </p:cNvPr>
          <p:cNvCxnSpPr>
            <a:cxnSpLocks/>
            <a:stCxn id="89" idx="4"/>
            <a:endCxn id="86" idx="0"/>
          </p:cNvCxnSpPr>
          <p:nvPr/>
        </p:nvCxnSpPr>
        <p:spPr>
          <a:xfrm>
            <a:off x="1445547" y="5174376"/>
            <a:ext cx="0" cy="248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CD3EEA41-CB62-4058-8FB3-C85D17DB6F32}"/>
              </a:ext>
            </a:extLst>
          </p:cNvPr>
          <p:cNvSpPr/>
          <p:nvPr/>
        </p:nvSpPr>
        <p:spPr>
          <a:xfrm>
            <a:off x="772041" y="6176663"/>
            <a:ext cx="1347012" cy="505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6F06B48-3895-4007-BE8E-81F1C3B39AD7}"/>
              </a:ext>
            </a:extLst>
          </p:cNvPr>
          <p:cNvCxnSpPr>
            <a:cxnSpLocks/>
            <a:stCxn id="86" idx="4"/>
            <a:endCxn id="93" idx="0"/>
          </p:cNvCxnSpPr>
          <p:nvPr/>
        </p:nvCxnSpPr>
        <p:spPr>
          <a:xfrm>
            <a:off x="1445547" y="5928373"/>
            <a:ext cx="0" cy="248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34C6EED7-93DF-49FA-ADF7-2169D2AD612B}"/>
              </a:ext>
            </a:extLst>
          </p:cNvPr>
          <p:cNvGrpSpPr/>
          <p:nvPr/>
        </p:nvGrpSpPr>
        <p:grpSpPr>
          <a:xfrm>
            <a:off x="3578905" y="4702627"/>
            <a:ext cx="1680449" cy="439810"/>
            <a:chOff x="8250576" y="1350240"/>
            <a:chExt cx="2245569" cy="782726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74F9C001-5FF1-4EF5-907E-AEF68D7662D8}"/>
                </a:ext>
              </a:extLst>
            </p:cNvPr>
            <p:cNvGrpSpPr/>
            <p:nvPr/>
          </p:nvGrpSpPr>
          <p:grpSpPr>
            <a:xfrm>
              <a:off x="8295032" y="1426537"/>
              <a:ext cx="2160000" cy="626541"/>
              <a:chOff x="8429597" y="1289808"/>
              <a:chExt cx="2160000" cy="1080000"/>
            </a:xfrm>
          </p:grpSpPr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6B167BBD-29E6-44DB-BD92-4F3F6ABE5691}"/>
                  </a:ext>
                </a:extLst>
              </p:cNvPr>
              <p:cNvGrpSpPr/>
              <p:nvPr/>
            </p:nvGrpSpPr>
            <p:grpSpPr>
              <a:xfrm>
                <a:off x="8429597" y="1289808"/>
                <a:ext cx="2160000" cy="1080000"/>
                <a:chOff x="1124125" y="1289808"/>
                <a:chExt cx="2160000" cy="1080000"/>
              </a:xfrm>
            </p:grpSpPr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80EAF380-17AA-465C-81E4-13E1F91AE4B0}"/>
                    </a:ext>
                  </a:extLst>
                </p:cNvPr>
                <p:cNvCxnSpPr/>
                <p:nvPr/>
              </p:nvCxnSpPr>
              <p:spPr>
                <a:xfrm flipH="1">
                  <a:off x="1124125" y="1289808"/>
                  <a:ext cx="216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id="{99CD4A50-DFB4-45DE-B00D-DD242857E80B}"/>
                    </a:ext>
                  </a:extLst>
                </p:cNvPr>
                <p:cNvCxnSpPr/>
                <p:nvPr/>
              </p:nvCxnSpPr>
              <p:spPr>
                <a:xfrm flipH="1">
                  <a:off x="1124125" y="2369808"/>
                  <a:ext cx="216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8CBB3D2-EFF8-430D-A0CD-652C9B0B5643}"/>
                  </a:ext>
                </a:extLst>
              </p:cNvPr>
              <p:cNvSpPr txBox="1"/>
              <p:nvPr/>
            </p:nvSpPr>
            <p:spPr>
              <a:xfrm>
                <a:off x="8429597" y="1409523"/>
                <a:ext cx="2160000" cy="81258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000" dirty="0"/>
                  <a:t>Members</a:t>
                </a:r>
                <a:endParaRPr lang="ko-KR" altLang="en-US" sz="1000" dirty="0"/>
              </a:p>
            </p:txBody>
          </p: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D1B3C170-D0CF-49AE-9D7B-290B7136A0AF}"/>
                </a:ext>
              </a:extLst>
            </p:cNvPr>
            <p:cNvSpPr/>
            <p:nvPr/>
          </p:nvSpPr>
          <p:spPr>
            <a:xfrm>
              <a:off x="8250576" y="1350240"/>
              <a:ext cx="2245569" cy="782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B17253AE-4F43-49AE-B7B4-69A1C17BB631}"/>
              </a:ext>
            </a:extLst>
          </p:cNvPr>
          <p:cNvCxnSpPr>
            <a:cxnSpLocks/>
            <a:stCxn id="109" idx="2"/>
            <a:endCxn id="86" idx="6"/>
          </p:cNvCxnSpPr>
          <p:nvPr/>
        </p:nvCxnSpPr>
        <p:spPr>
          <a:xfrm rot="5400000">
            <a:off x="3002550" y="4258940"/>
            <a:ext cx="533083" cy="2300077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D52DCA1-B8A2-4A5C-BCAE-AE62FC1119DC}"/>
              </a:ext>
            </a:extLst>
          </p:cNvPr>
          <p:cNvSpPr txBox="1"/>
          <p:nvPr/>
        </p:nvSpPr>
        <p:spPr>
          <a:xfrm>
            <a:off x="2322462" y="5360184"/>
            <a:ext cx="1357220" cy="4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비밀번호 일치 여부</a:t>
            </a:r>
            <a:endParaRPr lang="ko-KR" altLang="en-US" sz="1000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3683A88-DD0E-415C-BF2B-D4305542E06D}"/>
              </a:ext>
            </a:extLst>
          </p:cNvPr>
          <p:cNvCxnSpPr>
            <a:stCxn id="87" idx="2"/>
            <a:endCxn id="89" idx="0"/>
          </p:cNvCxnSpPr>
          <p:nvPr/>
        </p:nvCxnSpPr>
        <p:spPr>
          <a:xfrm>
            <a:off x="1445546" y="4221672"/>
            <a:ext cx="1" cy="4469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E6B1C715-860E-4334-B083-51589589C525}"/>
              </a:ext>
            </a:extLst>
          </p:cNvPr>
          <p:cNvSpPr/>
          <p:nvPr/>
        </p:nvSpPr>
        <p:spPr>
          <a:xfrm>
            <a:off x="5544932" y="3715966"/>
            <a:ext cx="1347012" cy="505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E7174D1-DA90-4EBD-80C2-B27076A48307}"/>
              </a:ext>
            </a:extLst>
          </p:cNvPr>
          <p:cNvCxnSpPr>
            <a:cxnSpLocks/>
            <a:stCxn id="87" idx="3"/>
            <a:endCxn id="102" idx="2"/>
          </p:cNvCxnSpPr>
          <p:nvPr/>
        </p:nvCxnSpPr>
        <p:spPr>
          <a:xfrm>
            <a:off x="2119052" y="3968819"/>
            <a:ext cx="1233397" cy="6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5707E344-3481-4197-8922-C7FDC0409133}"/>
              </a:ext>
            </a:extLst>
          </p:cNvPr>
          <p:cNvSpPr txBox="1"/>
          <p:nvPr/>
        </p:nvSpPr>
        <p:spPr>
          <a:xfrm>
            <a:off x="2180447" y="3760865"/>
            <a:ext cx="1051338" cy="26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ID/PW</a:t>
            </a:r>
            <a:r>
              <a:rPr lang="ko-KR" altLang="en-US" sz="1000" dirty="0"/>
              <a:t> 입력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CBA72CC2-23F2-4443-B845-6CD17FD55A3B}"/>
              </a:ext>
            </a:extLst>
          </p:cNvPr>
          <p:cNvSpPr/>
          <p:nvPr/>
        </p:nvSpPr>
        <p:spPr>
          <a:xfrm>
            <a:off x="3352449" y="3722202"/>
            <a:ext cx="1347012" cy="505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중복 검사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9235D9-3558-4662-8DAF-AC238FF7FAE0}"/>
              </a:ext>
            </a:extLst>
          </p:cNvPr>
          <p:cNvSpPr txBox="1"/>
          <p:nvPr/>
        </p:nvSpPr>
        <p:spPr>
          <a:xfrm>
            <a:off x="4116526" y="4287621"/>
            <a:ext cx="1278714" cy="4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아이디 존재 여부</a:t>
            </a:r>
          </a:p>
        </p:txBody>
      </p:sp>
      <p:cxnSp>
        <p:nvCxnSpPr>
          <p:cNvPr id="104" name="연결선: 구부러짐 103">
            <a:extLst>
              <a:ext uri="{FF2B5EF4-FFF2-40B4-BE49-F238E27FC236}">
                <a16:creationId xmlns:a16="http://schemas.microsoft.com/office/drawing/2014/main" id="{A6DF0383-842E-4B99-AB2D-B2E4C1A905F7}"/>
              </a:ext>
            </a:extLst>
          </p:cNvPr>
          <p:cNvCxnSpPr>
            <a:cxnSpLocks/>
            <a:stCxn id="99" idx="4"/>
            <a:endCxn id="109" idx="3"/>
          </p:cNvCxnSpPr>
          <p:nvPr/>
        </p:nvCxnSpPr>
        <p:spPr>
          <a:xfrm rot="5400000">
            <a:off x="5388466" y="4092559"/>
            <a:ext cx="700860" cy="95908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88B53908-0A2D-4DD2-8114-64D395F64D80}"/>
              </a:ext>
            </a:extLst>
          </p:cNvPr>
          <p:cNvSpPr txBox="1"/>
          <p:nvPr/>
        </p:nvSpPr>
        <p:spPr>
          <a:xfrm>
            <a:off x="6046474" y="4610995"/>
            <a:ext cx="1053032" cy="4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회원 정보 저장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C837522-35ED-4044-908F-91E93115F26D}"/>
              </a:ext>
            </a:extLst>
          </p:cNvPr>
          <p:cNvCxnSpPr>
            <a:stCxn id="102" idx="6"/>
            <a:endCxn id="99" idx="2"/>
          </p:cNvCxnSpPr>
          <p:nvPr/>
        </p:nvCxnSpPr>
        <p:spPr>
          <a:xfrm flipV="1">
            <a:off x="4699461" y="3968819"/>
            <a:ext cx="845471" cy="6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5BD7CBCE-DCFB-465D-9222-B2CFBD082BB5}"/>
              </a:ext>
            </a:extLst>
          </p:cNvPr>
          <p:cNvCxnSpPr>
            <a:stCxn id="109" idx="0"/>
            <a:endCxn id="102" idx="4"/>
          </p:cNvCxnSpPr>
          <p:nvPr/>
        </p:nvCxnSpPr>
        <p:spPr>
          <a:xfrm flipH="1" flipV="1">
            <a:off x="4025955" y="4227909"/>
            <a:ext cx="393174" cy="474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976E555-0197-4E03-A37A-0C0153C32FAF}"/>
              </a:ext>
            </a:extLst>
          </p:cNvPr>
          <p:cNvSpPr/>
          <p:nvPr/>
        </p:nvSpPr>
        <p:spPr>
          <a:xfrm>
            <a:off x="10458999" y="5985637"/>
            <a:ext cx="1376928" cy="57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Admin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9704366-2E28-4685-8487-0191428F32DB}"/>
              </a:ext>
            </a:extLst>
          </p:cNvPr>
          <p:cNvGrpSpPr/>
          <p:nvPr/>
        </p:nvGrpSpPr>
        <p:grpSpPr>
          <a:xfrm>
            <a:off x="7440927" y="4990035"/>
            <a:ext cx="1717770" cy="496488"/>
            <a:chOff x="8250576" y="1350240"/>
            <a:chExt cx="2245569" cy="782726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E9B73FC7-00F5-4E0A-A434-520310E6755D}"/>
                </a:ext>
              </a:extLst>
            </p:cNvPr>
            <p:cNvGrpSpPr/>
            <p:nvPr/>
          </p:nvGrpSpPr>
          <p:grpSpPr>
            <a:xfrm>
              <a:off x="8295032" y="1426537"/>
              <a:ext cx="2160000" cy="626541"/>
              <a:chOff x="8429597" y="1289808"/>
              <a:chExt cx="2160000" cy="1080000"/>
            </a:xfrm>
          </p:grpSpPr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765CDDE6-BA85-4DCA-B582-29B262A820D9}"/>
                  </a:ext>
                </a:extLst>
              </p:cNvPr>
              <p:cNvGrpSpPr/>
              <p:nvPr/>
            </p:nvGrpSpPr>
            <p:grpSpPr>
              <a:xfrm>
                <a:off x="8429597" y="1289808"/>
                <a:ext cx="2160000" cy="1080000"/>
                <a:chOff x="1124125" y="1289808"/>
                <a:chExt cx="2160000" cy="1080000"/>
              </a:xfrm>
            </p:grpSpPr>
            <p:cxnSp>
              <p:nvCxnSpPr>
                <p:cNvPr id="143" name="직선 연결선 142">
                  <a:extLst>
                    <a:ext uri="{FF2B5EF4-FFF2-40B4-BE49-F238E27FC236}">
                      <a16:creationId xmlns:a16="http://schemas.microsoft.com/office/drawing/2014/main" id="{484BFE41-9E7E-4845-AF52-189C7DAC3A65}"/>
                    </a:ext>
                  </a:extLst>
                </p:cNvPr>
                <p:cNvCxnSpPr/>
                <p:nvPr/>
              </p:nvCxnSpPr>
              <p:spPr>
                <a:xfrm flipH="1">
                  <a:off x="1124125" y="1289808"/>
                  <a:ext cx="216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id="{57C5E0C3-4821-4EF8-9756-280A291EDB23}"/>
                    </a:ext>
                  </a:extLst>
                </p:cNvPr>
                <p:cNvCxnSpPr/>
                <p:nvPr/>
              </p:nvCxnSpPr>
              <p:spPr>
                <a:xfrm flipH="1">
                  <a:off x="1124125" y="2369808"/>
                  <a:ext cx="216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BC8E4C-EE30-4B6E-A78D-D9A3DABBAE19}"/>
                  </a:ext>
                </a:extLst>
              </p:cNvPr>
              <p:cNvSpPr txBox="1"/>
              <p:nvPr/>
            </p:nvSpPr>
            <p:spPr>
              <a:xfrm>
                <a:off x="8429597" y="1481256"/>
                <a:ext cx="2160000" cy="66911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000" dirty="0"/>
                  <a:t>Movie</a:t>
                </a:r>
                <a:endParaRPr lang="ko-KR" altLang="en-US" sz="1000" dirty="0"/>
              </a:p>
            </p:txBody>
          </p:sp>
        </p:grp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10BD36A-CAA1-4E09-86B4-71582F003446}"/>
                </a:ext>
              </a:extLst>
            </p:cNvPr>
            <p:cNvSpPr/>
            <p:nvPr/>
          </p:nvSpPr>
          <p:spPr>
            <a:xfrm>
              <a:off x="8250576" y="1350240"/>
              <a:ext cx="2245569" cy="782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17" name="타원 116">
            <a:extLst>
              <a:ext uri="{FF2B5EF4-FFF2-40B4-BE49-F238E27FC236}">
                <a16:creationId xmlns:a16="http://schemas.microsoft.com/office/drawing/2014/main" id="{838FA087-77F4-4FFD-85D5-18580899D0B0}"/>
              </a:ext>
            </a:extLst>
          </p:cNvPr>
          <p:cNvSpPr/>
          <p:nvPr/>
        </p:nvSpPr>
        <p:spPr>
          <a:xfrm>
            <a:off x="7611349" y="5985637"/>
            <a:ext cx="1376928" cy="570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영화 등록</a:t>
            </a: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00A6A50A-ACE1-471D-80D3-CDC81DD13B13}"/>
              </a:ext>
            </a:extLst>
          </p:cNvPr>
          <p:cNvCxnSpPr>
            <a:cxnSpLocks/>
            <a:stCxn id="115" idx="1"/>
            <a:endCxn id="117" idx="6"/>
          </p:cNvCxnSpPr>
          <p:nvPr/>
        </p:nvCxnSpPr>
        <p:spPr>
          <a:xfrm flipH="1">
            <a:off x="8988277" y="6271075"/>
            <a:ext cx="14707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20029CF-7C43-4E45-B4B5-454A2D287A99}"/>
              </a:ext>
            </a:extLst>
          </p:cNvPr>
          <p:cNvSpPr txBox="1"/>
          <p:nvPr/>
        </p:nvSpPr>
        <p:spPr>
          <a:xfrm>
            <a:off x="9127247" y="6005156"/>
            <a:ext cx="1128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영화 정보 입력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2938AD4-05BA-4081-934A-0717DF147486}"/>
              </a:ext>
            </a:extLst>
          </p:cNvPr>
          <p:cNvCxnSpPr>
            <a:stCxn id="117" idx="0"/>
            <a:endCxn id="140" idx="2"/>
          </p:cNvCxnSpPr>
          <p:nvPr/>
        </p:nvCxnSpPr>
        <p:spPr>
          <a:xfrm flipH="1" flipV="1">
            <a:off x="8299812" y="5486524"/>
            <a:ext cx="1" cy="4991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50FC829-6845-439E-B240-4063EC054C75}"/>
              </a:ext>
            </a:extLst>
          </p:cNvPr>
          <p:cNvSpPr txBox="1"/>
          <p:nvPr/>
        </p:nvSpPr>
        <p:spPr>
          <a:xfrm>
            <a:off x="8299812" y="5638468"/>
            <a:ext cx="1128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영화 정보 저장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6CC5B244-B72A-4D64-B53B-11BCD7361138}"/>
              </a:ext>
            </a:extLst>
          </p:cNvPr>
          <p:cNvSpPr/>
          <p:nvPr/>
        </p:nvSpPr>
        <p:spPr>
          <a:xfrm>
            <a:off x="10458999" y="4952842"/>
            <a:ext cx="1376928" cy="570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영화 선택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F21BF24-341E-4C94-BA2D-CFAE47D86FEA}"/>
              </a:ext>
            </a:extLst>
          </p:cNvPr>
          <p:cNvCxnSpPr>
            <a:stCxn id="115" idx="0"/>
            <a:endCxn id="122" idx="4"/>
          </p:cNvCxnSpPr>
          <p:nvPr/>
        </p:nvCxnSpPr>
        <p:spPr>
          <a:xfrm flipV="1">
            <a:off x="11147462" y="5523718"/>
            <a:ext cx="1" cy="461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83E372D-BB55-428D-9856-2D076226A5D0}"/>
              </a:ext>
            </a:extLst>
          </p:cNvPr>
          <p:cNvCxnSpPr>
            <a:cxnSpLocks/>
            <a:stCxn id="140" idx="3"/>
            <a:endCxn id="122" idx="2"/>
          </p:cNvCxnSpPr>
          <p:nvPr/>
        </p:nvCxnSpPr>
        <p:spPr>
          <a:xfrm>
            <a:off x="9158697" y="5238280"/>
            <a:ext cx="13003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B7FBCD0-2209-457D-B1B8-DB711F8474B1}"/>
              </a:ext>
            </a:extLst>
          </p:cNvPr>
          <p:cNvSpPr txBox="1"/>
          <p:nvPr/>
        </p:nvSpPr>
        <p:spPr>
          <a:xfrm>
            <a:off x="9099130" y="4997948"/>
            <a:ext cx="137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영화 목록 불러오기</a:t>
            </a: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F7F6BD42-2B1A-4C6B-BBA0-AF1900D41C85}"/>
              </a:ext>
            </a:extLst>
          </p:cNvPr>
          <p:cNvSpPr/>
          <p:nvPr/>
        </p:nvSpPr>
        <p:spPr>
          <a:xfrm>
            <a:off x="10458998" y="4096528"/>
            <a:ext cx="1376928" cy="570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상영관 선택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23271FA0-F562-4657-8A7F-20F8A43519BF}"/>
              </a:ext>
            </a:extLst>
          </p:cNvPr>
          <p:cNvCxnSpPr>
            <a:stCxn id="122" idx="0"/>
            <a:endCxn id="126" idx="4"/>
          </p:cNvCxnSpPr>
          <p:nvPr/>
        </p:nvCxnSpPr>
        <p:spPr>
          <a:xfrm flipH="1" flipV="1">
            <a:off x="11147462" y="4667404"/>
            <a:ext cx="1" cy="285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304C298F-5FA1-4808-88BE-F8B3819FE48D}"/>
              </a:ext>
            </a:extLst>
          </p:cNvPr>
          <p:cNvSpPr/>
          <p:nvPr/>
        </p:nvSpPr>
        <p:spPr>
          <a:xfrm>
            <a:off x="10458997" y="3277408"/>
            <a:ext cx="1376928" cy="570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영화 시간표 생성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23E06B5F-D97B-4D9C-9259-EBDF8ACC43B9}"/>
              </a:ext>
            </a:extLst>
          </p:cNvPr>
          <p:cNvCxnSpPr>
            <a:stCxn id="126" idx="0"/>
            <a:endCxn id="128" idx="4"/>
          </p:cNvCxnSpPr>
          <p:nvPr/>
        </p:nvCxnSpPr>
        <p:spPr>
          <a:xfrm flipH="1" flipV="1">
            <a:off x="11147462" y="3848284"/>
            <a:ext cx="1" cy="2482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799E4BA8-A988-49B0-B6D5-C27D4A0311E6}"/>
              </a:ext>
            </a:extLst>
          </p:cNvPr>
          <p:cNvGrpSpPr/>
          <p:nvPr/>
        </p:nvGrpSpPr>
        <p:grpSpPr>
          <a:xfrm>
            <a:off x="7888534" y="3739754"/>
            <a:ext cx="1717770" cy="496488"/>
            <a:chOff x="8250576" y="1350240"/>
            <a:chExt cx="2245569" cy="782726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CE5C68B3-DD5C-42D4-B7F9-C506F96CB400}"/>
                </a:ext>
              </a:extLst>
            </p:cNvPr>
            <p:cNvGrpSpPr/>
            <p:nvPr/>
          </p:nvGrpSpPr>
          <p:grpSpPr>
            <a:xfrm>
              <a:off x="8295032" y="1426537"/>
              <a:ext cx="2160000" cy="626541"/>
              <a:chOff x="8429597" y="1289808"/>
              <a:chExt cx="2160000" cy="1080000"/>
            </a:xfrm>
          </p:grpSpPr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E93DF639-882F-482E-AA84-0061B5C901DE}"/>
                  </a:ext>
                </a:extLst>
              </p:cNvPr>
              <p:cNvGrpSpPr/>
              <p:nvPr/>
            </p:nvGrpSpPr>
            <p:grpSpPr>
              <a:xfrm>
                <a:off x="8429597" y="1289808"/>
                <a:ext cx="2160000" cy="1080000"/>
                <a:chOff x="1124125" y="1289808"/>
                <a:chExt cx="2160000" cy="1080000"/>
              </a:xfrm>
            </p:grpSpPr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51B91304-CFD4-4BF7-8E34-E44B743C6955}"/>
                    </a:ext>
                  </a:extLst>
                </p:cNvPr>
                <p:cNvCxnSpPr/>
                <p:nvPr/>
              </p:nvCxnSpPr>
              <p:spPr>
                <a:xfrm flipH="1">
                  <a:off x="1124125" y="1289808"/>
                  <a:ext cx="216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직선 연결선 137">
                  <a:extLst>
                    <a:ext uri="{FF2B5EF4-FFF2-40B4-BE49-F238E27FC236}">
                      <a16:creationId xmlns:a16="http://schemas.microsoft.com/office/drawing/2014/main" id="{842F15F1-101C-4449-911E-A3A70FD8087A}"/>
                    </a:ext>
                  </a:extLst>
                </p:cNvPr>
                <p:cNvCxnSpPr/>
                <p:nvPr/>
              </p:nvCxnSpPr>
              <p:spPr>
                <a:xfrm flipH="1">
                  <a:off x="1124125" y="2369808"/>
                  <a:ext cx="216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EF694AA-1CD8-4497-B237-06AFB31BC609}"/>
                  </a:ext>
                </a:extLst>
              </p:cNvPr>
              <p:cNvSpPr txBox="1"/>
              <p:nvPr/>
            </p:nvSpPr>
            <p:spPr>
              <a:xfrm>
                <a:off x="8429597" y="1481256"/>
                <a:ext cx="2160000" cy="66911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000" dirty="0"/>
                  <a:t>Schedules</a:t>
                </a:r>
                <a:endParaRPr lang="ko-KR" altLang="en-US" sz="1000" dirty="0"/>
              </a:p>
            </p:txBody>
          </p: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E413CA5-5724-4754-98D0-D4F8F962E360}"/>
                </a:ext>
              </a:extLst>
            </p:cNvPr>
            <p:cNvSpPr/>
            <p:nvPr/>
          </p:nvSpPr>
          <p:spPr>
            <a:xfrm>
              <a:off x="8250576" y="1350240"/>
              <a:ext cx="2245569" cy="782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cxnSp>
        <p:nvCxnSpPr>
          <p:cNvPr id="131" name="연결선: 구부러짐 130">
            <a:extLst>
              <a:ext uri="{FF2B5EF4-FFF2-40B4-BE49-F238E27FC236}">
                <a16:creationId xmlns:a16="http://schemas.microsoft.com/office/drawing/2014/main" id="{822E3B89-90B2-4F97-80B9-8C7711F96C0F}"/>
              </a:ext>
            </a:extLst>
          </p:cNvPr>
          <p:cNvCxnSpPr>
            <a:stCxn id="128" idx="2"/>
            <a:endCxn id="134" idx="3"/>
          </p:cNvCxnSpPr>
          <p:nvPr/>
        </p:nvCxnSpPr>
        <p:spPr>
          <a:xfrm rot="10800000" flipV="1">
            <a:off x="9606304" y="3562846"/>
            <a:ext cx="852693" cy="425152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A5E84A1E-6494-4886-8F4B-0FF5F892F1CE}"/>
              </a:ext>
            </a:extLst>
          </p:cNvPr>
          <p:cNvSpPr txBox="1"/>
          <p:nvPr/>
        </p:nvSpPr>
        <p:spPr>
          <a:xfrm>
            <a:off x="9428234" y="3339566"/>
            <a:ext cx="89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시간표 저장</a:t>
            </a: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1CBE8F2-7EF3-4D7E-9AFC-A8B8DAE9FB42}"/>
              </a:ext>
            </a:extLst>
          </p:cNvPr>
          <p:cNvGrpSpPr/>
          <p:nvPr/>
        </p:nvGrpSpPr>
        <p:grpSpPr>
          <a:xfrm>
            <a:off x="5819050" y="575023"/>
            <a:ext cx="1717770" cy="496488"/>
            <a:chOff x="8250576" y="1350240"/>
            <a:chExt cx="2245569" cy="782726"/>
          </a:xfrm>
        </p:grpSpPr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57667A25-E7D2-42A3-B906-532DE32A9FF1}"/>
                </a:ext>
              </a:extLst>
            </p:cNvPr>
            <p:cNvGrpSpPr/>
            <p:nvPr/>
          </p:nvGrpSpPr>
          <p:grpSpPr>
            <a:xfrm>
              <a:off x="8295032" y="1426537"/>
              <a:ext cx="2160000" cy="626541"/>
              <a:chOff x="8429597" y="1289808"/>
              <a:chExt cx="2160000" cy="1080000"/>
            </a:xfrm>
          </p:grpSpPr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ED86FD96-546F-495B-B55A-347FD4382076}"/>
                  </a:ext>
                </a:extLst>
              </p:cNvPr>
              <p:cNvGrpSpPr/>
              <p:nvPr/>
            </p:nvGrpSpPr>
            <p:grpSpPr>
              <a:xfrm>
                <a:off x="8429597" y="1289808"/>
                <a:ext cx="2160000" cy="1080000"/>
                <a:chOff x="1124125" y="1289808"/>
                <a:chExt cx="2160000" cy="1080000"/>
              </a:xfrm>
            </p:grpSpPr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E629353A-9A22-413C-B627-2D79A94F9E67}"/>
                    </a:ext>
                  </a:extLst>
                </p:cNvPr>
                <p:cNvCxnSpPr/>
                <p:nvPr/>
              </p:nvCxnSpPr>
              <p:spPr>
                <a:xfrm flipH="1">
                  <a:off x="1124125" y="1289808"/>
                  <a:ext cx="216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연결선 150">
                  <a:extLst>
                    <a:ext uri="{FF2B5EF4-FFF2-40B4-BE49-F238E27FC236}">
                      <a16:creationId xmlns:a16="http://schemas.microsoft.com/office/drawing/2014/main" id="{044F7665-3CAB-4905-964D-39E80C31840A}"/>
                    </a:ext>
                  </a:extLst>
                </p:cNvPr>
                <p:cNvCxnSpPr/>
                <p:nvPr/>
              </p:nvCxnSpPr>
              <p:spPr>
                <a:xfrm flipH="1">
                  <a:off x="1124125" y="2369808"/>
                  <a:ext cx="216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77CA654-396C-4605-B90C-70210916DF7F}"/>
                  </a:ext>
                </a:extLst>
              </p:cNvPr>
              <p:cNvSpPr txBox="1"/>
              <p:nvPr/>
            </p:nvSpPr>
            <p:spPr>
              <a:xfrm>
                <a:off x="8429597" y="1481256"/>
                <a:ext cx="2160000" cy="66911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000" dirty="0"/>
                  <a:t>Ticket</a:t>
                </a:r>
                <a:endParaRPr lang="ko-KR" altLang="en-US" sz="1000" dirty="0"/>
              </a:p>
            </p:txBody>
          </p:sp>
        </p:grp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F65116-3533-42D3-BCD6-0963FD86F336}"/>
                </a:ext>
              </a:extLst>
            </p:cNvPr>
            <p:cNvSpPr/>
            <p:nvPr/>
          </p:nvSpPr>
          <p:spPr>
            <a:xfrm>
              <a:off x="8250576" y="1350240"/>
              <a:ext cx="2245569" cy="782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52" name="타원 151">
            <a:extLst>
              <a:ext uri="{FF2B5EF4-FFF2-40B4-BE49-F238E27FC236}">
                <a16:creationId xmlns:a16="http://schemas.microsoft.com/office/drawing/2014/main" id="{E6601057-EC37-467D-8347-88C3FA948D1A}"/>
              </a:ext>
            </a:extLst>
          </p:cNvPr>
          <p:cNvSpPr/>
          <p:nvPr/>
        </p:nvSpPr>
        <p:spPr>
          <a:xfrm>
            <a:off x="2112866" y="2544182"/>
            <a:ext cx="1347012" cy="505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시간표 선택</a:t>
            </a:r>
          </a:p>
        </p:txBody>
      </p: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B2C68506-7789-4632-8977-375D1EB41BD8}"/>
              </a:ext>
            </a:extLst>
          </p:cNvPr>
          <p:cNvCxnSpPr>
            <a:stCxn id="87" idx="0"/>
            <a:endCxn id="152" idx="2"/>
          </p:cNvCxnSpPr>
          <p:nvPr/>
        </p:nvCxnSpPr>
        <p:spPr>
          <a:xfrm rot="5400000" flipH="1" flipV="1">
            <a:off x="1319741" y="2922841"/>
            <a:ext cx="918931" cy="66732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구부러짐 155">
            <a:extLst>
              <a:ext uri="{FF2B5EF4-FFF2-40B4-BE49-F238E27FC236}">
                <a16:creationId xmlns:a16="http://schemas.microsoft.com/office/drawing/2014/main" id="{99D6904D-F6C6-4896-B138-6FE5B2FE7FA0}"/>
              </a:ext>
            </a:extLst>
          </p:cNvPr>
          <p:cNvCxnSpPr>
            <a:stCxn id="134" idx="0"/>
            <a:endCxn id="152" idx="6"/>
          </p:cNvCxnSpPr>
          <p:nvPr/>
        </p:nvCxnSpPr>
        <p:spPr>
          <a:xfrm rot="16200000" flipV="1">
            <a:off x="5632290" y="624624"/>
            <a:ext cx="942719" cy="528754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타원 156">
            <a:extLst>
              <a:ext uri="{FF2B5EF4-FFF2-40B4-BE49-F238E27FC236}">
                <a16:creationId xmlns:a16="http://schemas.microsoft.com/office/drawing/2014/main" id="{92F9A124-AF69-4A66-913A-7FC44A77AFB5}"/>
              </a:ext>
            </a:extLst>
          </p:cNvPr>
          <p:cNvSpPr/>
          <p:nvPr/>
        </p:nvSpPr>
        <p:spPr>
          <a:xfrm>
            <a:off x="2112866" y="1527187"/>
            <a:ext cx="1347012" cy="505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결제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FF23DA37-CFBA-474B-9794-8BF2AD68AB17}"/>
              </a:ext>
            </a:extLst>
          </p:cNvPr>
          <p:cNvCxnSpPr>
            <a:stCxn id="152" idx="0"/>
            <a:endCxn id="157" idx="4"/>
          </p:cNvCxnSpPr>
          <p:nvPr/>
        </p:nvCxnSpPr>
        <p:spPr>
          <a:xfrm flipV="1">
            <a:off x="2786372" y="2032893"/>
            <a:ext cx="0" cy="511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19BB2963-D2B8-444D-B2A0-544E2F0A7CAE}"/>
              </a:ext>
            </a:extLst>
          </p:cNvPr>
          <p:cNvSpPr/>
          <p:nvPr/>
        </p:nvSpPr>
        <p:spPr>
          <a:xfrm>
            <a:off x="2112866" y="624672"/>
            <a:ext cx="1347012" cy="505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예매 정보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생성</a:t>
            </a: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8D9667E9-D4BB-42B1-909B-46A32E55B8C7}"/>
              </a:ext>
            </a:extLst>
          </p:cNvPr>
          <p:cNvCxnSpPr>
            <a:stCxn id="157" idx="0"/>
            <a:endCxn id="160" idx="4"/>
          </p:cNvCxnSpPr>
          <p:nvPr/>
        </p:nvCxnSpPr>
        <p:spPr>
          <a:xfrm flipV="1">
            <a:off x="2786372" y="1130378"/>
            <a:ext cx="0" cy="396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39EB9749-67EC-4420-B705-2328F653E0B6}"/>
              </a:ext>
            </a:extLst>
          </p:cNvPr>
          <p:cNvCxnSpPr>
            <a:stCxn id="160" idx="6"/>
            <a:endCxn id="149" idx="1"/>
          </p:cNvCxnSpPr>
          <p:nvPr/>
        </p:nvCxnSpPr>
        <p:spPr>
          <a:xfrm flipV="1">
            <a:off x="3459878" y="816979"/>
            <a:ext cx="2393179" cy="60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05479A9-122C-4484-9283-BA2BF588B73F}"/>
              </a:ext>
            </a:extLst>
          </p:cNvPr>
          <p:cNvSpPr txBox="1"/>
          <p:nvPr/>
        </p:nvSpPr>
        <p:spPr>
          <a:xfrm>
            <a:off x="3567254" y="504413"/>
            <a:ext cx="1932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예매 정보 저장</a:t>
            </a:r>
          </a:p>
        </p:txBody>
      </p:sp>
      <p:cxnSp>
        <p:nvCxnSpPr>
          <p:cNvPr id="167" name="연결선: 구부러짐 166">
            <a:extLst>
              <a:ext uri="{FF2B5EF4-FFF2-40B4-BE49-F238E27FC236}">
                <a16:creationId xmlns:a16="http://schemas.microsoft.com/office/drawing/2014/main" id="{41571625-EB4C-4A48-BB68-B677717FD431}"/>
              </a:ext>
            </a:extLst>
          </p:cNvPr>
          <p:cNvCxnSpPr>
            <a:stCxn id="160" idx="2"/>
            <a:endCxn id="87" idx="1"/>
          </p:cNvCxnSpPr>
          <p:nvPr/>
        </p:nvCxnSpPr>
        <p:spPr>
          <a:xfrm rot="10800000" flipV="1">
            <a:off x="772040" y="877525"/>
            <a:ext cx="1340826" cy="3091294"/>
          </a:xfrm>
          <a:prstGeom prst="curvedConnector3">
            <a:avLst>
              <a:gd name="adj1" fmla="val 11704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278BEDB-3729-4B5C-9B00-43E5583BBE64}"/>
              </a:ext>
            </a:extLst>
          </p:cNvPr>
          <p:cNvSpPr txBox="1"/>
          <p:nvPr/>
        </p:nvSpPr>
        <p:spPr>
          <a:xfrm>
            <a:off x="555397" y="748178"/>
            <a:ext cx="1262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예매 정보 출력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684CCC1-1A84-4756-A067-B07BD1C95F89}"/>
              </a:ext>
            </a:extLst>
          </p:cNvPr>
          <p:cNvSpPr txBox="1"/>
          <p:nvPr/>
        </p:nvSpPr>
        <p:spPr>
          <a:xfrm>
            <a:off x="4047320" y="2469442"/>
            <a:ext cx="2557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시간표 목록 불러오기</a:t>
            </a:r>
          </a:p>
        </p:txBody>
      </p:sp>
    </p:spTree>
    <p:extLst>
      <p:ext uri="{BB962C8B-B14F-4D97-AF65-F5344CB8AC3E}">
        <p14:creationId xmlns:p14="http://schemas.microsoft.com/office/powerpoint/2010/main" val="141704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126</Words>
  <Application>Microsoft Office PowerPoint</Application>
  <PresentationFormat>와이드스크린</PresentationFormat>
  <Paragraphs>59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9</cp:revision>
  <dcterms:created xsi:type="dcterms:W3CDTF">2024-11-04T04:37:53Z</dcterms:created>
  <dcterms:modified xsi:type="dcterms:W3CDTF">2024-11-04T07:12:38Z</dcterms:modified>
</cp:coreProperties>
</file>