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4DDDF-615F-41C5-868B-575354AE4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F98BB-FDDC-482D-8AF0-96095CA0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8C307-EEF1-45ED-B1AC-59944AA3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584AF-E44A-4453-94EA-BB2166D9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768F1-B0E1-4EBB-BBCE-11D7728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6AC3-9581-43C2-8273-AD53A2FB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C5F77-8A44-4184-9CE2-448E58CD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5427E-A63D-4575-BD5B-1D10CF96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F64FB-7E03-412F-A26D-A904E81D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0B928-96EE-4AAC-A468-E48CA9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6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954BD-D2C3-4BE5-83C4-0F9952838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3B4F6-5625-43BA-919E-AAE4A2F3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140B6-5788-4466-82BC-18D54331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C8E2C-B44C-4F34-A09A-FF827F29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E5697-46D0-4AE4-9871-3F65D95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1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00242-1A35-4F51-A54A-8FD98F9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6AE1F-712F-43B3-8E88-2343398A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8AA74-19C1-418B-BC0F-F47D335B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6C72C-8623-4177-8945-69738FF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55D9A-E8FE-44B0-AD3B-ED1E5B35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662F-CDC0-4B8D-A504-CC0EDEDB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205BC-211F-4896-BB97-B2218A5C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6CCC6-A65E-4D46-A68C-A2F4F642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9D2A4-7489-48DB-A253-9881B457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D71B9-43B1-4AF5-9F7A-4A85359E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1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0658-4842-4E3A-9EAA-B40FF51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21600-0FE0-40C3-AF6F-C5807152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6C0FC-FDC1-4614-AB40-37E656486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A9BA5-86D3-44D3-A369-27674478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8FF19-C048-41E7-9289-2238284F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00BC8-F11D-4167-A9FD-6279E208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767-5BF3-4E8A-9CD4-14578096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9955-E3B9-48E1-9AA8-1EAA037B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E6763-AF80-43B9-B7DC-13F45279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AA3649-90E0-4095-AA3B-B3ACD8003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49F1B-977A-4FDB-AFDC-9751D030A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C4B3B-B546-4871-A42B-3182B8FE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F8F431-50F4-4C7A-B803-34B9B9EB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A3367-9DFF-498C-8696-289443A6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4F9C-B085-4677-885C-71F1E2B6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BB57F4-1EF8-4359-B5C0-1DB12602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BBBE2-A15C-4836-994B-D060ABFA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33DBB-27C1-446E-8049-CE85197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2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E4CB91-77D1-469C-A0D8-56ACF906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85869-BC31-4579-8405-84C319BE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54566-B047-4D57-A206-69A6A276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4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5451-363D-4957-B7D0-A35151B8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9A2F2-FA40-4C25-A82F-BC2F9ACA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A44CD-08BC-41A1-A94D-34FF4D3BC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9CBBE-74A3-4B48-9EC3-5BBEE7C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6F3B5-C554-415D-A710-69AE44A7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19123-7C83-4C70-B270-4979AB6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0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14349-002F-484E-A96B-EF1E6555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A3C4FA-62EB-4E86-ABDB-03D7CA0FC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6A09E-9523-4D13-BEC3-51B3AAF99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7C42E-A4E1-4F6B-810B-615C677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F2CBB-A5E9-48EC-8BD1-AEDD8D5B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0A78D-F690-46D9-BF28-722DF9D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440F9-3042-4581-A585-0AFCD83E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68946-B18B-463C-81B2-E03513BB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86737-C8AE-4339-9163-58F70EA6D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FB89-3694-4270-98F5-B41671C1A27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28597-A096-4A40-8240-A60C3DF5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03EF4-AD02-40AD-8581-252EAFC6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FE60-92B0-4BD3-B2BA-98999FA9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F9357D-3888-4D04-8E91-6D2B256474BB}"/>
              </a:ext>
            </a:extLst>
          </p:cNvPr>
          <p:cNvGrpSpPr/>
          <p:nvPr/>
        </p:nvGrpSpPr>
        <p:grpSpPr>
          <a:xfrm>
            <a:off x="715617" y="2072260"/>
            <a:ext cx="1800000" cy="2727774"/>
            <a:chOff x="1317072" y="1610686"/>
            <a:chExt cx="1816774" cy="32462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BB50AC-3C67-4C5C-B572-FA4ABE59D776}"/>
                </a:ext>
              </a:extLst>
            </p:cNvPr>
            <p:cNvSpPr/>
            <p:nvPr/>
          </p:nvSpPr>
          <p:spPr>
            <a:xfrm>
              <a:off x="1317072" y="1616976"/>
              <a:ext cx="1800000" cy="32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A9D646-1B56-4E58-8F88-C42F9FAFB76B}"/>
                </a:ext>
              </a:extLst>
            </p:cNvPr>
            <p:cNvSpPr/>
            <p:nvPr/>
          </p:nvSpPr>
          <p:spPr>
            <a:xfrm>
              <a:off x="1317072" y="1610686"/>
              <a:ext cx="1800000" cy="54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318F1-0963-497C-B5E5-5F13D7C508BE}"/>
                </a:ext>
              </a:extLst>
            </p:cNvPr>
            <p:cNvSpPr txBox="1"/>
            <p:nvPr/>
          </p:nvSpPr>
          <p:spPr>
            <a:xfrm>
              <a:off x="1734394" y="2117130"/>
              <a:ext cx="1397329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memberIndex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6EAA94-0763-4E02-94F4-124B25ED5E2B}"/>
                </a:ext>
              </a:extLst>
            </p:cNvPr>
            <p:cNvSpPr txBox="1"/>
            <p:nvPr/>
          </p:nvSpPr>
          <p:spPr>
            <a:xfrm>
              <a:off x="1317072" y="2125520"/>
              <a:ext cx="411059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PK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58878D-0B73-4AF6-A0FD-300F004BDDB6}"/>
                </a:ext>
              </a:extLst>
            </p:cNvPr>
            <p:cNvCxnSpPr/>
            <p:nvPr/>
          </p:nvCxnSpPr>
          <p:spPr>
            <a:xfrm>
              <a:off x="1317072" y="2532960"/>
              <a:ext cx="1799999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212BDA8-7160-4116-A4CE-10DAE51834F1}"/>
                </a:ext>
              </a:extLst>
            </p:cNvPr>
            <p:cNvCxnSpPr>
              <a:cxnSpLocks/>
            </p:cNvCxnSpPr>
            <p:nvPr/>
          </p:nvCxnSpPr>
          <p:spPr>
            <a:xfrm>
              <a:off x="1728131" y="2150686"/>
              <a:ext cx="0" cy="270629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AB8F7D-D08D-49D9-8949-7B7015B03073}"/>
                </a:ext>
              </a:extLst>
            </p:cNvPr>
            <p:cNvSpPr/>
            <p:nvPr/>
          </p:nvSpPr>
          <p:spPr>
            <a:xfrm>
              <a:off x="1736520" y="2482626"/>
              <a:ext cx="1397326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memberId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memberPw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memberName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memberBirth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memberEmail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registerDate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memberGrade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16F07CC-299D-4494-992B-3BB32E32C617}"/>
              </a:ext>
            </a:extLst>
          </p:cNvPr>
          <p:cNvGrpSpPr/>
          <p:nvPr/>
        </p:nvGrpSpPr>
        <p:grpSpPr>
          <a:xfrm>
            <a:off x="7100746" y="1418170"/>
            <a:ext cx="1800000" cy="3323450"/>
            <a:chOff x="1317072" y="1610686"/>
            <a:chExt cx="1816774" cy="38311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5BC382-3694-4CAF-B038-D2A15526F6E9}"/>
                </a:ext>
              </a:extLst>
            </p:cNvPr>
            <p:cNvSpPr/>
            <p:nvPr/>
          </p:nvSpPr>
          <p:spPr>
            <a:xfrm>
              <a:off x="1317072" y="1616976"/>
              <a:ext cx="1800000" cy="382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1D95955-F7D2-4B8A-AF54-CD2DA1804B7F}"/>
                </a:ext>
              </a:extLst>
            </p:cNvPr>
            <p:cNvSpPr/>
            <p:nvPr/>
          </p:nvSpPr>
          <p:spPr>
            <a:xfrm>
              <a:off x="1317072" y="1610686"/>
              <a:ext cx="1800000" cy="54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59524-7F20-43FA-8DF1-50A17A915B6D}"/>
                </a:ext>
              </a:extLst>
            </p:cNvPr>
            <p:cNvSpPr txBox="1"/>
            <p:nvPr/>
          </p:nvSpPr>
          <p:spPr>
            <a:xfrm>
              <a:off x="1734393" y="2117130"/>
              <a:ext cx="1397329" cy="61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movieIndex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5CE2A3-D136-4E4C-AF93-B62BDBD57C74}"/>
                </a:ext>
              </a:extLst>
            </p:cNvPr>
            <p:cNvSpPr txBox="1"/>
            <p:nvPr/>
          </p:nvSpPr>
          <p:spPr>
            <a:xfrm>
              <a:off x="1317072" y="2125520"/>
              <a:ext cx="411059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PK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EE9FA0D-9CAE-4775-9FCB-295A5FC19A22}"/>
                </a:ext>
              </a:extLst>
            </p:cNvPr>
            <p:cNvCxnSpPr/>
            <p:nvPr/>
          </p:nvCxnSpPr>
          <p:spPr>
            <a:xfrm>
              <a:off x="1317072" y="2532960"/>
              <a:ext cx="1799999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E1345D-E45C-4C35-9BDB-2E7B0EE9D973}"/>
                </a:ext>
              </a:extLst>
            </p:cNvPr>
            <p:cNvCxnSpPr>
              <a:cxnSpLocks/>
            </p:cNvCxnSpPr>
            <p:nvPr/>
          </p:nvCxnSpPr>
          <p:spPr>
            <a:xfrm>
              <a:off x="1728131" y="2150686"/>
              <a:ext cx="0" cy="329114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ADEAF22-6AB0-4590-A50D-A111F9732BE9}"/>
                </a:ext>
              </a:extLst>
            </p:cNvPr>
            <p:cNvSpPr/>
            <p:nvPr/>
          </p:nvSpPr>
          <p:spPr>
            <a:xfrm>
              <a:off x="1736520" y="2482626"/>
              <a:ext cx="1397326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movieTitle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movieDirector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movieGenre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movieLength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movieGrade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movieOpenDate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movieCast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movieImage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movieAudience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A2FF15-A6A7-46FB-86F6-5B788149E241}"/>
              </a:ext>
            </a:extLst>
          </p:cNvPr>
          <p:cNvGrpSpPr/>
          <p:nvPr/>
        </p:nvGrpSpPr>
        <p:grpSpPr>
          <a:xfrm>
            <a:off x="9905629" y="2122350"/>
            <a:ext cx="1800000" cy="1909962"/>
            <a:chOff x="6096000" y="1299097"/>
            <a:chExt cx="2080470" cy="228300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6D5B883-2A8C-4FE8-B774-4AF49AFF400F}"/>
                </a:ext>
              </a:extLst>
            </p:cNvPr>
            <p:cNvSpPr/>
            <p:nvPr/>
          </p:nvSpPr>
          <p:spPr>
            <a:xfrm>
              <a:off x="6096000" y="1305387"/>
              <a:ext cx="2061261" cy="227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AD2205-3983-48CB-89FA-A36D2028F3E5}"/>
                </a:ext>
              </a:extLst>
            </p:cNvPr>
            <p:cNvSpPr/>
            <p:nvPr/>
          </p:nvSpPr>
          <p:spPr>
            <a:xfrm>
              <a:off x="6096000" y="1299097"/>
              <a:ext cx="2061261" cy="54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773832-C9B2-48D8-9DB5-C68E0253D7D0}"/>
                </a:ext>
              </a:extLst>
            </p:cNvPr>
            <p:cNvSpPr txBox="1"/>
            <p:nvPr/>
          </p:nvSpPr>
          <p:spPr>
            <a:xfrm>
              <a:off x="6573893" y="1805541"/>
              <a:ext cx="1600145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reviewIndex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DB87F-42F2-4245-B8D3-93179BFE792A}"/>
                </a:ext>
              </a:extLst>
            </p:cNvPr>
            <p:cNvSpPr txBox="1"/>
            <p:nvPr/>
          </p:nvSpPr>
          <p:spPr>
            <a:xfrm>
              <a:off x="6096000" y="1813931"/>
              <a:ext cx="470722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PK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644914E-DF78-41A1-9150-73D1AE9EF0F9}"/>
                </a:ext>
              </a:extLst>
            </p:cNvPr>
            <p:cNvCxnSpPr/>
            <p:nvPr/>
          </p:nvCxnSpPr>
          <p:spPr>
            <a:xfrm>
              <a:off x="6096000" y="2221371"/>
              <a:ext cx="206126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B8F988-750E-480C-AD2C-F553396AB8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6722" y="1839097"/>
              <a:ext cx="0" cy="1743002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5E6F5EE-A001-47FD-B795-AE3175D1B089}"/>
                </a:ext>
              </a:extLst>
            </p:cNvPr>
            <p:cNvSpPr/>
            <p:nvPr/>
          </p:nvSpPr>
          <p:spPr>
            <a:xfrm>
              <a:off x="6576329" y="2171037"/>
              <a:ext cx="1600141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movieIndex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memberIndex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reviewContent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reviewDate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31B7E7-D878-4A05-98A5-E65DC3A9A9CC}"/>
                </a:ext>
              </a:extLst>
            </p:cNvPr>
            <p:cNvSpPr txBox="1"/>
            <p:nvPr/>
          </p:nvSpPr>
          <p:spPr>
            <a:xfrm>
              <a:off x="6104389" y="2187815"/>
              <a:ext cx="470722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347476-4EE6-49F5-9E29-F5E77FFCEC7E}"/>
                </a:ext>
              </a:extLst>
            </p:cNvPr>
            <p:cNvSpPr txBox="1"/>
            <p:nvPr/>
          </p:nvSpPr>
          <p:spPr>
            <a:xfrm>
              <a:off x="6106003" y="2494010"/>
              <a:ext cx="470722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FK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A2ACFE9-BCB2-4BD3-B291-39E124B4872E}"/>
              </a:ext>
            </a:extLst>
          </p:cNvPr>
          <p:cNvGrpSpPr/>
          <p:nvPr/>
        </p:nvGrpSpPr>
        <p:grpSpPr>
          <a:xfrm>
            <a:off x="3967104" y="947172"/>
            <a:ext cx="1800000" cy="2211739"/>
            <a:chOff x="8071512" y="1234323"/>
            <a:chExt cx="2080470" cy="259944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3B4540-580B-47D9-BF9B-9903BF3067D9}"/>
                </a:ext>
              </a:extLst>
            </p:cNvPr>
            <p:cNvSpPr/>
            <p:nvPr/>
          </p:nvSpPr>
          <p:spPr>
            <a:xfrm>
              <a:off x="8071512" y="1240612"/>
              <a:ext cx="2061261" cy="259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49CBBCF-EDA0-4673-9E5B-9AAE6611E8F4}"/>
                </a:ext>
              </a:extLst>
            </p:cNvPr>
            <p:cNvSpPr/>
            <p:nvPr/>
          </p:nvSpPr>
          <p:spPr>
            <a:xfrm>
              <a:off x="8071512" y="1234323"/>
              <a:ext cx="2061261" cy="54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Schedules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5E5B2C-1E64-4BBC-BD7C-80DFCA235E68}"/>
                </a:ext>
              </a:extLst>
            </p:cNvPr>
            <p:cNvSpPr txBox="1"/>
            <p:nvPr/>
          </p:nvSpPr>
          <p:spPr>
            <a:xfrm>
              <a:off x="8549405" y="1740767"/>
              <a:ext cx="1600145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/>
                <a:t>scheduleIndex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F01177E-BD45-4E1F-B620-66FF4BABD6AD}"/>
                </a:ext>
              </a:extLst>
            </p:cNvPr>
            <p:cNvSpPr txBox="1"/>
            <p:nvPr/>
          </p:nvSpPr>
          <p:spPr>
            <a:xfrm>
              <a:off x="8071512" y="1749157"/>
              <a:ext cx="470722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PK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32A3A56-5EF2-485E-8C4F-5E008CD68396}"/>
                </a:ext>
              </a:extLst>
            </p:cNvPr>
            <p:cNvCxnSpPr/>
            <p:nvPr/>
          </p:nvCxnSpPr>
          <p:spPr>
            <a:xfrm>
              <a:off x="8071512" y="2156597"/>
              <a:ext cx="206126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C361D30-EAF3-4218-A832-7EED03F3F388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34" y="1774323"/>
              <a:ext cx="0" cy="205944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282BD0-7A23-474C-9ACD-1F3E8FDED130}"/>
                </a:ext>
              </a:extLst>
            </p:cNvPr>
            <p:cNvSpPr/>
            <p:nvPr/>
          </p:nvSpPr>
          <p:spPr>
            <a:xfrm>
              <a:off x="8551841" y="2106263"/>
              <a:ext cx="1600141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/>
                <a:t>movieIndex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cinemaIndex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screenDate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startTime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seatState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9A72C2-D509-4E1A-B650-1E01EC2FFFA1}"/>
                </a:ext>
              </a:extLst>
            </p:cNvPr>
            <p:cNvSpPr txBox="1"/>
            <p:nvPr/>
          </p:nvSpPr>
          <p:spPr>
            <a:xfrm>
              <a:off x="8079901" y="2123041"/>
              <a:ext cx="470722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FK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DA36D93-D612-41ED-94AD-0C3947BE0F5D}"/>
              </a:ext>
            </a:extLst>
          </p:cNvPr>
          <p:cNvGrpSpPr/>
          <p:nvPr/>
        </p:nvGrpSpPr>
        <p:grpSpPr>
          <a:xfrm>
            <a:off x="3967200" y="4206018"/>
            <a:ext cx="1800000" cy="2211738"/>
            <a:chOff x="5711592" y="3888504"/>
            <a:chExt cx="2080470" cy="259944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CDB938A-2398-4B6B-A545-189ABFFC1BDF}"/>
                </a:ext>
              </a:extLst>
            </p:cNvPr>
            <p:cNvGrpSpPr/>
            <p:nvPr/>
          </p:nvGrpSpPr>
          <p:grpSpPr>
            <a:xfrm>
              <a:off x="5711592" y="3888504"/>
              <a:ext cx="2080470" cy="2599446"/>
              <a:chOff x="8071512" y="1234323"/>
              <a:chExt cx="2080470" cy="259944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36C93D7-96A6-4F3D-94BC-0E2578985374}"/>
                  </a:ext>
                </a:extLst>
              </p:cNvPr>
              <p:cNvSpPr/>
              <p:nvPr/>
            </p:nvSpPr>
            <p:spPr>
              <a:xfrm>
                <a:off x="8071512" y="1240612"/>
                <a:ext cx="2061261" cy="259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76B9DF9-D1A9-4789-B9B4-32D367B25451}"/>
                  </a:ext>
                </a:extLst>
              </p:cNvPr>
              <p:cNvSpPr/>
              <p:nvPr/>
            </p:nvSpPr>
            <p:spPr>
              <a:xfrm>
                <a:off x="8071512" y="1234323"/>
                <a:ext cx="2061261" cy="54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Ticket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F299DB-557E-45BA-A547-C108999D04F2}"/>
                  </a:ext>
                </a:extLst>
              </p:cNvPr>
              <p:cNvSpPr txBox="1"/>
              <p:nvPr/>
            </p:nvSpPr>
            <p:spPr>
              <a:xfrm>
                <a:off x="8549405" y="1740767"/>
                <a:ext cx="1600145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err="1"/>
                  <a:t>ticketIndex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643DD1-13D9-4A86-B8D1-A8F87D569BFC}"/>
                  </a:ext>
                </a:extLst>
              </p:cNvPr>
              <p:cNvSpPr txBox="1"/>
              <p:nvPr/>
            </p:nvSpPr>
            <p:spPr>
              <a:xfrm>
                <a:off x="8071512" y="1749157"/>
                <a:ext cx="47072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PK</a:t>
                </a: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4C4CDE4-43AE-4A92-8B32-BE768293F15E}"/>
                  </a:ext>
                </a:extLst>
              </p:cNvPr>
              <p:cNvCxnSpPr/>
              <p:nvPr/>
            </p:nvCxnSpPr>
            <p:spPr>
              <a:xfrm>
                <a:off x="8071512" y="2156597"/>
                <a:ext cx="206126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90539C-8C04-4FAB-B841-607B8BC40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234" y="1774323"/>
                <a:ext cx="0" cy="205944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77CCEC6-D1E8-4E6F-9DF5-0DD5A5CF7F73}"/>
                  </a:ext>
                </a:extLst>
              </p:cNvPr>
              <p:cNvSpPr/>
              <p:nvPr/>
            </p:nvSpPr>
            <p:spPr>
              <a:xfrm>
                <a:off x="8551841" y="2106263"/>
                <a:ext cx="1600141" cy="1164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﻿</a:t>
                </a:r>
                <a:r>
                  <a:rPr lang="en-US" altLang="ko-KR" sz="1200" dirty="0" err="1"/>
                  <a:t>scheduleIndex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memberIndex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seatNum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ticketDate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ticketPrice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1C4EC0-E109-4AF9-9D0F-2717CEC10361}"/>
                  </a:ext>
                </a:extLst>
              </p:cNvPr>
              <p:cNvSpPr txBox="1"/>
              <p:nvPr/>
            </p:nvSpPr>
            <p:spPr>
              <a:xfrm>
                <a:off x="8079901" y="2123041"/>
                <a:ext cx="47072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FK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13F08E9-FE60-4171-B9C9-B0A0FB839A2E}"/>
                </a:ext>
              </a:extLst>
            </p:cNvPr>
            <p:cNvSpPr txBox="1"/>
            <p:nvPr/>
          </p:nvSpPr>
          <p:spPr>
            <a:xfrm>
              <a:off x="5720400" y="5083200"/>
              <a:ext cx="470722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FK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46EFFA4-200C-4173-AE9B-4675CD69E7DA}"/>
              </a:ext>
            </a:extLst>
          </p:cNvPr>
          <p:cNvGrpSpPr/>
          <p:nvPr/>
        </p:nvGrpSpPr>
        <p:grpSpPr>
          <a:xfrm>
            <a:off x="8884127" y="2938450"/>
            <a:ext cx="1023545" cy="288000"/>
            <a:chOff x="8884127" y="2938450"/>
            <a:chExt cx="1023545" cy="288000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C5C5850-CC04-4BEA-BF99-ECE488BD8159}"/>
                </a:ext>
              </a:extLst>
            </p:cNvPr>
            <p:cNvCxnSpPr>
              <a:stCxn id="26" idx="3"/>
              <a:endCxn id="43" idx="1"/>
            </p:cNvCxnSpPr>
            <p:nvPr/>
          </p:nvCxnSpPr>
          <p:spPr>
            <a:xfrm flipV="1">
              <a:off x="8884127" y="3079962"/>
              <a:ext cx="1021502" cy="266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39027AF-8739-4507-98B9-7B38BF4B29C0}"/>
                </a:ext>
              </a:extLst>
            </p:cNvPr>
            <p:cNvGrpSpPr/>
            <p:nvPr/>
          </p:nvGrpSpPr>
          <p:grpSpPr>
            <a:xfrm>
              <a:off x="9714328" y="2940922"/>
              <a:ext cx="193344" cy="280486"/>
              <a:chOff x="9756000" y="5549002"/>
              <a:chExt cx="193344" cy="280486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36100B5-3CAD-4BC6-B320-D6B29BA28538}"/>
                  </a:ext>
                </a:extLst>
              </p:cNvPr>
              <p:cNvCxnSpPr/>
              <p:nvPr/>
            </p:nvCxnSpPr>
            <p:spPr>
              <a:xfrm flipV="1">
                <a:off x="9756396" y="5549002"/>
                <a:ext cx="192948" cy="141929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D9D983F4-7B13-4C69-9CDC-9A939F672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000" y="5687559"/>
                <a:ext cx="192948" cy="141929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9F5DDC10-6A1B-4957-BD21-8F9D9C6807D3}"/>
                </a:ext>
              </a:extLst>
            </p:cNvPr>
            <p:cNvSpPr/>
            <p:nvPr/>
          </p:nvSpPr>
          <p:spPr>
            <a:xfrm>
              <a:off x="9544056" y="2984179"/>
              <a:ext cx="177282" cy="1772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1BD1E04-ED6D-4D67-AF8F-6DEE5BDAE2C7}"/>
                </a:ext>
              </a:extLst>
            </p:cNvPr>
            <p:cNvCxnSpPr/>
            <p:nvPr/>
          </p:nvCxnSpPr>
          <p:spPr>
            <a:xfrm>
              <a:off x="9012325" y="2938450"/>
              <a:ext cx="0" cy="2880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F73CA6B5-B33A-4C37-B577-DCEA7E62857B}"/>
              </a:ext>
            </a:extLst>
          </p:cNvPr>
          <p:cNvCxnSpPr>
            <a:cxnSpLocks/>
            <a:stCxn id="26" idx="1"/>
            <a:endCxn id="79" idx="3"/>
          </p:cNvCxnSpPr>
          <p:nvPr/>
        </p:nvCxnSpPr>
        <p:spPr>
          <a:xfrm rot="10800000">
            <a:off x="5750486" y="2055717"/>
            <a:ext cx="1350261" cy="1026906"/>
          </a:xfrm>
          <a:prstGeom prst="bentConnector3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3935C97-D1EF-4FBF-A4A1-6E6C33E008AB}"/>
              </a:ext>
            </a:extLst>
          </p:cNvPr>
          <p:cNvGrpSpPr/>
          <p:nvPr/>
        </p:nvGrpSpPr>
        <p:grpSpPr>
          <a:xfrm flipH="1">
            <a:off x="5736257" y="1915474"/>
            <a:ext cx="363616" cy="280486"/>
            <a:chOff x="8739198" y="5545170"/>
            <a:chExt cx="363616" cy="280486"/>
          </a:xfrm>
          <a:solidFill>
            <a:schemeClr val="bg1"/>
          </a:solidFill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360AD15-B69C-4245-BD29-EAC20A831571}"/>
                </a:ext>
              </a:extLst>
            </p:cNvPr>
            <p:cNvGrpSpPr/>
            <p:nvPr/>
          </p:nvGrpSpPr>
          <p:grpSpPr>
            <a:xfrm>
              <a:off x="8909470" y="5545170"/>
              <a:ext cx="193344" cy="280486"/>
              <a:chOff x="9756000" y="5549002"/>
              <a:chExt cx="193344" cy="280486"/>
            </a:xfrm>
            <a:grpFill/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1D4BC08-A080-4E62-A5FC-A8E763856B35}"/>
                  </a:ext>
                </a:extLst>
              </p:cNvPr>
              <p:cNvCxnSpPr/>
              <p:nvPr/>
            </p:nvCxnSpPr>
            <p:spPr>
              <a:xfrm flipV="1">
                <a:off x="9756396" y="5549002"/>
                <a:ext cx="192948" cy="141929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E5E039EA-529C-4920-B29F-4FE832B73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000" y="5687559"/>
                <a:ext cx="192948" cy="141929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A75F7A7-7423-4889-AE86-06AF3840D1FD}"/>
                </a:ext>
              </a:extLst>
            </p:cNvPr>
            <p:cNvSpPr/>
            <p:nvPr/>
          </p:nvSpPr>
          <p:spPr>
            <a:xfrm>
              <a:off x="8739198" y="5588427"/>
              <a:ext cx="177282" cy="177282"/>
            </a:xfrm>
            <a:prstGeom prst="ellips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96D9AEE-ADFB-4202-99A3-BCBEF0985461}"/>
              </a:ext>
            </a:extLst>
          </p:cNvPr>
          <p:cNvCxnSpPr/>
          <p:nvPr/>
        </p:nvCxnSpPr>
        <p:spPr>
          <a:xfrm>
            <a:off x="6969603" y="2938151"/>
            <a:ext cx="0" cy="2880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39FE8DB-B8B3-46E0-A089-33DDF68D9297}"/>
              </a:ext>
            </a:extLst>
          </p:cNvPr>
          <p:cNvCxnSpPr>
            <a:cxnSpLocks/>
            <a:stCxn id="79" idx="2"/>
            <a:endCxn id="56" idx="0"/>
          </p:cNvCxnSpPr>
          <p:nvPr/>
        </p:nvCxnSpPr>
        <p:spPr>
          <a:xfrm>
            <a:off x="4858795" y="3158911"/>
            <a:ext cx="96" cy="104710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85A18A1-B6BE-4866-9CD2-53D84D641167}"/>
              </a:ext>
            </a:extLst>
          </p:cNvPr>
          <p:cNvCxnSpPr>
            <a:cxnSpLocks/>
          </p:cNvCxnSpPr>
          <p:nvPr/>
        </p:nvCxnSpPr>
        <p:spPr>
          <a:xfrm rot="16200000">
            <a:off x="4854661" y="3174150"/>
            <a:ext cx="0" cy="2880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8B8BB989-2C57-42E6-93E2-66310044646F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>
            <a:off x="2498998" y="3438790"/>
            <a:ext cx="1475823" cy="192566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E06D66B-374B-40E8-9124-482B967215A3}"/>
              </a:ext>
            </a:extLst>
          </p:cNvPr>
          <p:cNvGrpSpPr/>
          <p:nvPr/>
        </p:nvGrpSpPr>
        <p:grpSpPr>
          <a:xfrm>
            <a:off x="4723515" y="3852273"/>
            <a:ext cx="288000" cy="363616"/>
            <a:chOff x="4723515" y="3852273"/>
            <a:chExt cx="288000" cy="363616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25FF4E5-76A3-4703-A29B-ACCC61F0C035}"/>
                </a:ext>
              </a:extLst>
            </p:cNvPr>
            <p:cNvGrpSpPr/>
            <p:nvPr/>
          </p:nvGrpSpPr>
          <p:grpSpPr>
            <a:xfrm rot="16200000" flipH="1">
              <a:off x="4685050" y="3893838"/>
              <a:ext cx="363616" cy="280486"/>
              <a:chOff x="8739198" y="5545170"/>
              <a:chExt cx="363616" cy="280486"/>
            </a:xfrm>
            <a:solidFill>
              <a:schemeClr val="bg1"/>
            </a:solidFill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C6506C95-4F27-4E55-9B4D-DC5A5682A06F}"/>
                  </a:ext>
                </a:extLst>
              </p:cNvPr>
              <p:cNvGrpSpPr/>
              <p:nvPr/>
            </p:nvGrpSpPr>
            <p:grpSpPr>
              <a:xfrm>
                <a:off x="8909470" y="5545170"/>
                <a:ext cx="193344" cy="280486"/>
                <a:chOff x="9756000" y="5549002"/>
                <a:chExt cx="193344" cy="280486"/>
              </a:xfrm>
              <a:grpFill/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3572D230-1E2F-4650-8CBB-BF9659F56AFD}"/>
                    </a:ext>
                  </a:extLst>
                </p:cNvPr>
                <p:cNvCxnSpPr/>
                <p:nvPr/>
              </p:nvCxnSpPr>
              <p:spPr>
                <a:xfrm flipV="1">
                  <a:off x="9756396" y="5549002"/>
                  <a:ext cx="192948" cy="141929"/>
                </a:xfrm>
                <a:prstGeom prst="line">
                  <a:avLst/>
                </a:prstGeom>
                <a:grpFill/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E79E1331-C719-43FA-8774-87CEB0AC9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6000" y="5687559"/>
                  <a:ext cx="192948" cy="141929"/>
                </a:xfrm>
                <a:prstGeom prst="line">
                  <a:avLst/>
                </a:prstGeom>
                <a:grpFill/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8263699-5FCC-4701-B07C-F697DB330C0A}"/>
                  </a:ext>
                </a:extLst>
              </p:cNvPr>
              <p:cNvSpPr/>
              <p:nvPr/>
            </p:nvSpPr>
            <p:spPr>
              <a:xfrm>
                <a:off x="8739198" y="5588427"/>
                <a:ext cx="177282" cy="177282"/>
              </a:xfrm>
              <a:prstGeom prst="ellips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4AA5F86A-46F7-4088-9AE3-DAD547FF89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7515" y="3906254"/>
              <a:ext cx="0" cy="2880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4965595F-948F-4CC3-89D5-54E9B6E1DE52}"/>
              </a:ext>
            </a:extLst>
          </p:cNvPr>
          <p:cNvGrpSpPr/>
          <p:nvPr/>
        </p:nvGrpSpPr>
        <p:grpSpPr>
          <a:xfrm rot="16200000">
            <a:off x="3654229" y="5181255"/>
            <a:ext cx="288000" cy="363616"/>
            <a:chOff x="4723515" y="3852273"/>
            <a:chExt cx="288000" cy="363616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77B44021-6742-40CD-BB87-A64446323FB0}"/>
                </a:ext>
              </a:extLst>
            </p:cNvPr>
            <p:cNvGrpSpPr/>
            <p:nvPr/>
          </p:nvGrpSpPr>
          <p:grpSpPr>
            <a:xfrm rot="16200000" flipH="1">
              <a:off x="4685050" y="3893838"/>
              <a:ext cx="363616" cy="280486"/>
              <a:chOff x="8739198" y="5545170"/>
              <a:chExt cx="363616" cy="280486"/>
            </a:xfrm>
            <a:solidFill>
              <a:schemeClr val="bg1"/>
            </a:solidFill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9E3545E-331E-42CC-B252-6970ECCC6CA1}"/>
                  </a:ext>
                </a:extLst>
              </p:cNvPr>
              <p:cNvGrpSpPr/>
              <p:nvPr/>
            </p:nvGrpSpPr>
            <p:grpSpPr>
              <a:xfrm>
                <a:off x="8909470" y="5545170"/>
                <a:ext cx="193344" cy="280486"/>
                <a:chOff x="9756000" y="5549002"/>
                <a:chExt cx="193344" cy="280486"/>
              </a:xfrm>
              <a:grpFill/>
            </p:grpSpPr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1CCB99A5-20AB-42A2-B081-06F840235B8D}"/>
                    </a:ext>
                  </a:extLst>
                </p:cNvPr>
                <p:cNvCxnSpPr/>
                <p:nvPr/>
              </p:nvCxnSpPr>
              <p:spPr>
                <a:xfrm flipV="1">
                  <a:off x="9756396" y="5549002"/>
                  <a:ext cx="192948" cy="141929"/>
                </a:xfrm>
                <a:prstGeom prst="line">
                  <a:avLst/>
                </a:prstGeom>
                <a:grpFill/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422A0C36-1E12-41F2-9848-93DCA3C57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6000" y="5687559"/>
                  <a:ext cx="192948" cy="141929"/>
                </a:xfrm>
                <a:prstGeom prst="line">
                  <a:avLst/>
                </a:prstGeom>
                <a:grpFill/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7B00F0B1-89B8-4B0B-B43F-82AF7336D79F}"/>
                  </a:ext>
                </a:extLst>
              </p:cNvPr>
              <p:cNvSpPr/>
              <p:nvPr/>
            </p:nvSpPr>
            <p:spPr>
              <a:xfrm>
                <a:off x="8739198" y="5588427"/>
                <a:ext cx="177282" cy="177282"/>
              </a:xfrm>
              <a:prstGeom prst="ellips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9244FDB1-58D8-484D-B4E3-AAA7F26BBED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7515" y="3906254"/>
              <a:ext cx="0" cy="2880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4724985-76CB-4A97-9589-B9C26052C510}"/>
              </a:ext>
            </a:extLst>
          </p:cNvPr>
          <p:cNvCxnSpPr/>
          <p:nvPr/>
        </p:nvCxnSpPr>
        <p:spPr>
          <a:xfrm>
            <a:off x="2661970" y="3303213"/>
            <a:ext cx="0" cy="2880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5F101C1F-9210-42F7-B273-1FE5BA36E44C}"/>
              </a:ext>
            </a:extLst>
          </p:cNvPr>
          <p:cNvCxnSpPr/>
          <p:nvPr/>
        </p:nvCxnSpPr>
        <p:spPr>
          <a:xfrm>
            <a:off x="5925729" y="1915474"/>
            <a:ext cx="0" cy="2880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9B8874D-156A-425E-8704-ACF2AFD37FB2}"/>
              </a:ext>
            </a:extLst>
          </p:cNvPr>
          <p:cNvCxnSpPr/>
          <p:nvPr/>
        </p:nvCxnSpPr>
        <p:spPr>
          <a:xfrm>
            <a:off x="9730669" y="2940692"/>
            <a:ext cx="0" cy="2880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12</cp:revision>
  <dcterms:created xsi:type="dcterms:W3CDTF">2024-11-05T01:59:20Z</dcterms:created>
  <dcterms:modified xsi:type="dcterms:W3CDTF">2024-11-05T02:53:22Z</dcterms:modified>
</cp:coreProperties>
</file>