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66" r:id="rId6"/>
    <p:sldId id="267" r:id="rId7"/>
    <p:sldId id="265" r:id="rId8"/>
    <p:sldId id="264" r:id="rId9"/>
    <p:sldId id="259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7PrmOUIICQI0eOJy+b0Kyya+m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2010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1111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79028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18699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en-US" dirty="0" err="1"/>
              <a:t>포트폴리오</a:t>
            </a:r>
            <a:r>
              <a:rPr lang="en-US" dirty="0"/>
              <a:t> </a:t>
            </a:r>
            <a:r>
              <a:rPr lang="en-US" dirty="0" err="1"/>
              <a:t>기획서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202344083 </a:t>
            </a:r>
            <a:r>
              <a:rPr lang="en-US" dirty="0" err="1"/>
              <a:t>남동관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/>
              <a:t>개발 환경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프레임워크 : React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차트 : Chart.js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CSS : TailwindCSS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챗봇 : ChatGPT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450183" y="1852964"/>
            <a:ext cx="8294400" cy="4665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9097820" y="339436"/>
            <a:ext cx="2826327" cy="617912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450183" y="339436"/>
            <a:ext cx="8294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 sz="4000" dirty="0" err="1"/>
              <a:t>화면설계</a:t>
            </a:r>
            <a:r>
              <a:rPr lang="en-US" sz="4000" dirty="0"/>
              <a:t> – About</a:t>
            </a:r>
            <a:endParaRPr sz="4000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86E3709-BECD-4D7C-AE0C-3262A4E25A18}"/>
              </a:ext>
            </a:extLst>
          </p:cNvPr>
          <p:cNvSpPr/>
          <p:nvPr/>
        </p:nvSpPr>
        <p:spPr>
          <a:xfrm>
            <a:off x="810182" y="2754152"/>
            <a:ext cx="1080000" cy="1080000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사진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1F034F7-2AB1-403A-8E1E-41E7C0F03A16}"/>
              </a:ext>
            </a:extLst>
          </p:cNvPr>
          <p:cNvSpPr/>
          <p:nvPr/>
        </p:nvSpPr>
        <p:spPr>
          <a:xfrm>
            <a:off x="2250182" y="4185764"/>
            <a:ext cx="6095959" cy="2026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자소서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33BDEDB-C189-4FA1-A47D-4128F58A04FF}"/>
              </a:ext>
            </a:extLst>
          </p:cNvPr>
          <p:cNvSpPr/>
          <p:nvPr/>
        </p:nvSpPr>
        <p:spPr>
          <a:xfrm>
            <a:off x="707088" y="4185764"/>
            <a:ext cx="1286189" cy="2026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이름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생년월일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거주지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이메일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학력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 err="1">
                <a:solidFill>
                  <a:sysClr val="windowText" lastClr="000000"/>
                </a:solidFill>
              </a:rPr>
              <a:t>깃허브</a:t>
            </a:r>
            <a:r>
              <a:rPr lang="ko-KR" altLang="en-US" dirty="0">
                <a:solidFill>
                  <a:sysClr val="windowText" lastClr="000000"/>
                </a:solidFill>
              </a:rPr>
              <a:t> 주소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36A541-E96A-498E-B7A1-3DBA753D1516}"/>
              </a:ext>
            </a:extLst>
          </p:cNvPr>
          <p:cNvSpPr/>
          <p:nvPr/>
        </p:nvSpPr>
        <p:spPr>
          <a:xfrm>
            <a:off x="2240603" y="2754152"/>
            <a:ext cx="6095959" cy="1080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기술 스택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D2523AC-10B5-473D-A187-728EABC26F83}"/>
              </a:ext>
            </a:extLst>
          </p:cNvPr>
          <p:cNvGrpSpPr/>
          <p:nvPr/>
        </p:nvGrpSpPr>
        <p:grpSpPr>
          <a:xfrm>
            <a:off x="450182" y="1862541"/>
            <a:ext cx="8294401" cy="549577"/>
            <a:chOff x="450182" y="1862541"/>
            <a:chExt cx="8294401" cy="549577"/>
          </a:xfrm>
        </p:grpSpPr>
        <p:sp>
          <p:nvSpPr>
            <p:cNvPr id="16" name="Google Shape;99;p3">
              <a:extLst>
                <a:ext uri="{FF2B5EF4-FFF2-40B4-BE49-F238E27FC236}">
                  <a16:creationId xmlns:a16="http://schemas.microsoft.com/office/drawing/2014/main" id="{998B089D-F08F-4D5D-B399-A89504D6E9FC}"/>
                </a:ext>
              </a:extLst>
            </p:cNvPr>
            <p:cNvSpPr/>
            <p:nvPr/>
          </p:nvSpPr>
          <p:spPr>
            <a:xfrm>
              <a:off x="450182" y="1862541"/>
              <a:ext cx="1800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남동관</a:t>
              </a:r>
              <a:r>
                <a:rPr lang="en-US" sz="1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en-US" sz="1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포트폴리오</a:t>
              </a:r>
              <a:endParaRPr dirty="0"/>
            </a:p>
          </p:txBody>
        </p:sp>
        <p:sp>
          <p:nvSpPr>
            <p:cNvPr id="17" name="Google Shape;100;p3">
              <a:extLst>
                <a:ext uri="{FF2B5EF4-FFF2-40B4-BE49-F238E27FC236}">
                  <a16:creationId xmlns:a16="http://schemas.microsoft.com/office/drawing/2014/main" id="{FD2224E8-CFB7-44D6-A497-CBE05B4DFD68}"/>
                </a:ext>
              </a:extLst>
            </p:cNvPr>
            <p:cNvSpPr/>
            <p:nvPr/>
          </p:nvSpPr>
          <p:spPr>
            <a:xfrm>
              <a:off x="6440583" y="1872118"/>
              <a:ext cx="1152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0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Portfolio</a:t>
              </a:r>
            </a:p>
          </p:txBody>
        </p:sp>
        <p:sp>
          <p:nvSpPr>
            <p:cNvPr id="18" name="Google Shape;103;p3">
              <a:extLst>
                <a:ext uri="{FF2B5EF4-FFF2-40B4-BE49-F238E27FC236}">
                  <a16:creationId xmlns:a16="http://schemas.microsoft.com/office/drawing/2014/main" id="{759F4FCD-DFE2-4F5B-9A26-5CF5BE0DFFC5}"/>
                </a:ext>
              </a:extLst>
            </p:cNvPr>
            <p:cNvSpPr/>
            <p:nvPr/>
          </p:nvSpPr>
          <p:spPr>
            <a:xfrm>
              <a:off x="5288583" y="1862541"/>
              <a:ext cx="1152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sng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About</a:t>
              </a:r>
              <a:endParaRPr sz="1400" b="1" i="0" u="sng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104;p3">
              <a:extLst>
                <a:ext uri="{FF2B5EF4-FFF2-40B4-BE49-F238E27FC236}">
                  <a16:creationId xmlns:a16="http://schemas.microsoft.com/office/drawing/2014/main" id="{533B1AB2-B837-42C5-85CE-2AC6D348EA0B}"/>
                </a:ext>
              </a:extLst>
            </p:cNvPr>
            <p:cNvSpPr/>
            <p:nvPr/>
          </p:nvSpPr>
          <p:spPr>
            <a:xfrm>
              <a:off x="7592583" y="1862541"/>
              <a:ext cx="1152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Contact</a:t>
              </a:r>
              <a:endParaRPr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ED57969-0E9C-41F9-B67E-5C1E45C42D48}"/>
                </a:ext>
              </a:extLst>
            </p:cNvPr>
            <p:cNvSpPr/>
            <p:nvPr/>
          </p:nvSpPr>
          <p:spPr>
            <a:xfrm>
              <a:off x="450182" y="1862541"/>
              <a:ext cx="82944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/>
          <p:nvPr/>
        </p:nvSpPr>
        <p:spPr>
          <a:xfrm>
            <a:off x="450183" y="1852964"/>
            <a:ext cx="8294400" cy="4665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9097820" y="339436"/>
            <a:ext cx="2826327" cy="617912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450183" y="339436"/>
            <a:ext cx="8294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 sz="4000" dirty="0" err="1"/>
              <a:t>화면설계</a:t>
            </a:r>
            <a:r>
              <a:rPr lang="en-US" sz="4000" dirty="0"/>
              <a:t> – Portfolio</a:t>
            </a:r>
            <a:endParaRPr sz="4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290601-27F4-46E3-A3FC-C6CF2BD921CD}"/>
              </a:ext>
            </a:extLst>
          </p:cNvPr>
          <p:cNvSpPr/>
          <p:nvPr/>
        </p:nvSpPr>
        <p:spPr>
          <a:xfrm>
            <a:off x="2844293" y="2905352"/>
            <a:ext cx="5529600" cy="3110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프로젝트 사진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F6431CD-6297-4138-AB81-07A0265BA612}"/>
              </a:ext>
            </a:extLst>
          </p:cNvPr>
          <p:cNvGrpSpPr/>
          <p:nvPr/>
        </p:nvGrpSpPr>
        <p:grpSpPr>
          <a:xfrm>
            <a:off x="927238" y="3375460"/>
            <a:ext cx="1440000" cy="2160000"/>
            <a:chOff x="927238" y="3555460"/>
            <a:chExt cx="1440000" cy="2160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824C31A-2D8E-4287-8629-88F4A0059039}"/>
                </a:ext>
              </a:extLst>
            </p:cNvPr>
            <p:cNvGrpSpPr/>
            <p:nvPr/>
          </p:nvGrpSpPr>
          <p:grpSpPr>
            <a:xfrm>
              <a:off x="927238" y="3555460"/>
              <a:ext cx="1440000" cy="1800000"/>
              <a:chOff x="630182" y="3363010"/>
              <a:chExt cx="1440000" cy="180000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0136FB7-81E8-4671-A250-D01B55ED430A}"/>
                  </a:ext>
                </a:extLst>
              </p:cNvPr>
              <p:cNvSpPr/>
              <p:nvPr/>
            </p:nvSpPr>
            <p:spPr>
              <a:xfrm>
                <a:off x="630182" y="3363010"/>
                <a:ext cx="14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프로젝트 명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02938D0-08F0-4838-B3F1-D5129C6AA2A8}"/>
                  </a:ext>
                </a:extLst>
              </p:cNvPr>
              <p:cNvSpPr/>
              <p:nvPr/>
            </p:nvSpPr>
            <p:spPr>
              <a:xfrm>
                <a:off x="630182" y="3723010"/>
                <a:ext cx="1440000" cy="144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프로젝트 설명</a:t>
                </a: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6537EE2-A890-4F6E-A778-EB00C4584FE1}"/>
                </a:ext>
              </a:extLst>
            </p:cNvPr>
            <p:cNvSpPr/>
            <p:nvPr/>
          </p:nvSpPr>
          <p:spPr>
            <a:xfrm>
              <a:off x="927238" y="5355460"/>
              <a:ext cx="144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자세히 보기</a:t>
              </a:r>
            </a:p>
          </p:txBody>
        </p:sp>
      </p:grp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94BA03F5-5D79-40D1-8604-6824B3692A5C}"/>
              </a:ext>
            </a:extLst>
          </p:cNvPr>
          <p:cNvSpPr/>
          <p:nvPr/>
        </p:nvSpPr>
        <p:spPr>
          <a:xfrm>
            <a:off x="2936653" y="4280552"/>
            <a:ext cx="360000" cy="360000"/>
          </a:xfrm>
          <a:prstGeom prst="leftArrow">
            <a:avLst>
              <a:gd name="adj1" fmla="val 100000"/>
              <a:gd name="adj2" fmla="val 106348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 26">
            <a:extLst>
              <a:ext uri="{FF2B5EF4-FFF2-40B4-BE49-F238E27FC236}">
                <a16:creationId xmlns:a16="http://schemas.microsoft.com/office/drawing/2014/main" id="{F6BF0A72-2791-4C94-ABC4-A0DF0BC4A295}"/>
              </a:ext>
            </a:extLst>
          </p:cNvPr>
          <p:cNvSpPr/>
          <p:nvPr/>
        </p:nvSpPr>
        <p:spPr>
          <a:xfrm flipH="1">
            <a:off x="7896223" y="4280552"/>
            <a:ext cx="360000" cy="360000"/>
          </a:xfrm>
          <a:prstGeom prst="leftArrow">
            <a:avLst>
              <a:gd name="adj1" fmla="val 100000"/>
              <a:gd name="adj2" fmla="val 106348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6955CE9-697A-436F-8D19-94E31F83C03C}"/>
              </a:ext>
            </a:extLst>
          </p:cNvPr>
          <p:cNvGrpSpPr/>
          <p:nvPr/>
        </p:nvGrpSpPr>
        <p:grpSpPr>
          <a:xfrm>
            <a:off x="450182" y="1862541"/>
            <a:ext cx="8294401" cy="549577"/>
            <a:chOff x="450182" y="1862541"/>
            <a:chExt cx="8294401" cy="549577"/>
          </a:xfrm>
        </p:grpSpPr>
        <p:sp>
          <p:nvSpPr>
            <p:cNvPr id="31" name="Google Shape;99;p3">
              <a:extLst>
                <a:ext uri="{FF2B5EF4-FFF2-40B4-BE49-F238E27FC236}">
                  <a16:creationId xmlns:a16="http://schemas.microsoft.com/office/drawing/2014/main" id="{B8459BBE-1E13-4569-871B-E691708E0782}"/>
                </a:ext>
              </a:extLst>
            </p:cNvPr>
            <p:cNvSpPr/>
            <p:nvPr/>
          </p:nvSpPr>
          <p:spPr>
            <a:xfrm>
              <a:off x="450182" y="1862541"/>
              <a:ext cx="1800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남동관</a:t>
              </a:r>
              <a:r>
                <a:rPr lang="en-US" sz="1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en-US" sz="1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포트폴리오</a:t>
              </a:r>
              <a:endParaRPr dirty="0"/>
            </a:p>
          </p:txBody>
        </p:sp>
        <p:sp>
          <p:nvSpPr>
            <p:cNvPr id="32" name="Google Shape;100;p3">
              <a:extLst>
                <a:ext uri="{FF2B5EF4-FFF2-40B4-BE49-F238E27FC236}">
                  <a16:creationId xmlns:a16="http://schemas.microsoft.com/office/drawing/2014/main" id="{2679F193-DE74-40A9-A1BB-4A519B115B7C}"/>
                </a:ext>
              </a:extLst>
            </p:cNvPr>
            <p:cNvSpPr/>
            <p:nvPr/>
          </p:nvSpPr>
          <p:spPr>
            <a:xfrm>
              <a:off x="6440583" y="1872118"/>
              <a:ext cx="1152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sng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Portfolio</a:t>
              </a:r>
            </a:p>
          </p:txBody>
        </p:sp>
        <p:sp>
          <p:nvSpPr>
            <p:cNvPr id="33" name="Google Shape;103;p3">
              <a:extLst>
                <a:ext uri="{FF2B5EF4-FFF2-40B4-BE49-F238E27FC236}">
                  <a16:creationId xmlns:a16="http://schemas.microsoft.com/office/drawing/2014/main" id="{4A4EDF01-6C3F-4385-A2EF-8A302C3FF686}"/>
                </a:ext>
              </a:extLst>
            </p:cNvPr>
            <p:cNvSpPr/>
            <p:nvPr/>
          </p:nvSpPr>
          <p:spPr>
            <a:xfrm>
              <a:off x="5288583" y="1862541"/>
              <a:ext cx="1152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0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About</a:t>
              </a:r>
              <a:endParaRPr sz="1400" i="0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04;p3">
              <a:extLst>
                <a:ext uri="{FF2B5EF4-FFF2-40B4-BE49-F238E27FC236}">
                  <a16:creationId xmlns:a16="http://schemas.microsoft.com/office/drawing/2014/main" id="{629A90EC-D39C-453D-BD58-F4538D109B56}"/>
                </a:ext>
              </a:extLst>
            </p:cNvPr>
            <p:cNvSpPr/>
            <p:nvPr/>
          </p:nvSpPr>
          <p:spPr>
            <a:xfrm>
              <a:off x="7592583" y="1862541"/>
              <a:ext cx="1152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Contact</a:t>
              </a:r>
              <a:endParaRPr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BC5FB8B-2A19-48B3-8C3F-54D142210533}"/>
                </a:ext>
              </a:extLst>
            </p:cNvPr>
            <p:cNvSpPr/>
            <p:nvPr/>
          </p:nvSpPr>
          <p:spPr>
            <a:xfrm>
              <a:off x="450182" y="1862541"/>
              <a:ext cx="82944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/>
          <p:nvPr/>
        </p:nvSpPr>
        <p:spPr>
          <a:xfrm>
            <a:off x="450183" y="1852964"/>
            <a:ext cx="8294400" cy="4665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9097820" y="339436"/>
            <a:ext cx="2826327" cy="617912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450183" y="339436"/>
            <a:ext cx="8294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 sz="4000" dirty="0" err="1"/>
              <a:t>화면설계</a:t>
            </a:r>
            <a:r>
              <a:rPr lang="en-US" sz="4000" dirty="0"/>
              <a:t> – Portfolio (</a:t>
            </a:r>
            <a:r>
              <a:rPr lang="ko-KR" altLang="en-US" sz="4000" dirty="0" err="1"/>
              <a:t>자세히보기</a:t>
            </a:r>
            <a:r>
              <a:rPr lang="en-US" altLang="ko-KR" sz="4000" dirty="0"/>
              <a:t>)</a:t>
            </a:r>
            <a:endParaRPr sz="4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290601-27F4-46E3-A3FC-C6CF2BD921CD}"/>
              </a:ext>
            </a:extLst>
          </p:cNvPr>
          <p:cNvSpPr/>
          <p:nvPr/>
        </p:nvSpPr>
        <p:spPr>
          <a:xfrm>
            <a:off x="2844293" y="2905352"/>
            <a:ext cx="5529600" cy="3110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프로젝트 사진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F6431CD-6297-4138-AB81-07A0265BA612}"/>
              </a:ext>
            </a:extLst>
          </p:cNvPr>
          <p:cNvGrpSpPr/>
          <p:nvPr/>
        </p:nvGrpSpPr>
        <p:grpSpPr>
          <a:xfrm>
            <a:off x="927238" y="3375460"/>
            <a:ext cx="1440000" cy="2160000"/>
            <a:chOff x="927238" y="3555460"/>
            <a:chExt cx="1440000" cy="2160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824C31A-2D8E-4287-8629-88F4A0059039}"/>
                </a:ext>
              </a:extLst>
            </p:cNvPr>
            <p:cNvGrpSpPr/>
            <p:nvPr/>
          </p:nvGrpSpPr>
          <p:grpSpPr>
            <a:xfrm>
              <a:off x="927238" y="3555460"/>
              <a:ext cx="1440000" cy="1800000"/>
              <a:chOff x="630182" y="3363010"/>
              <a:chExt cx="1440000" cy="180000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0136FB7-81E8-4671-A250-D01B55ED430A}"/>
                  </a:ext>
                </a:extLst>
              </p:cNvPr>
              <p:cNvSpPr/>
              <p:nvPr/>
            </p:nvSpPr>
            <p:spPr>
              <a:xfrm>
                <a:off x="630182" y="3363010"/>
                <a:ext cx="14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프로젝트 명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02938D0-08F0-4838-B3F1-D5129C6AA2A8}"/>
                  </a:ext>
                </a:extLst>
              </p:cNvPr>
              <p:cNvSpPr/>
              <p:nvPr/>
            </p:nvSpPr>
            <p:spPr>
              <a:xfrm>
                <a:off x="630182" y="3723010"/>
                <a:ext cx="1440000" cy="144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프로젝트 설명</a:t>
                </a: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6537EE2-A890-4F6E-A778-EB00C4584FE1}"/>
                </a:ext>
              </a:extLst>
            </p:cNvPr>
            <p:cNvSpPr/>
            <p:nvPr/>
          </p:nvSpPr>
          <p:spPr>
            <a:xfrm>
              <a:off x="927238" y="5355460"/>
              <a:ext cx="144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자세히 보기</a:t>
              </a:r>
            </a:p>
          </p:txBody>
        </p:sp>
      </p:grp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94BA03F5-5D79-40D1-8604-6824B3692A5C}"/>
              </a:ext>
            </a:extLst>
          </p:cNvPr>
          <p:cNvSpPr/>
          <p:nvPr/>
        </p:nvSpPr>
        <p:spPr>
          <a:xfrm>
            <a:off x="2936653" y="4280552"/>
            <a:ext cx="360000" cy="360000"/>
          </a:xfrm>
          <a:prstGeom prst="leftArrow">
            <a:avLst>
              <a:gd name="adj1" fmla="val 100000"/>
              <a:gd name="adj2" fmla="val 106348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 26">
            <a:extLst>
              <a:ext uri="{FF2B5EF4-FFF2-40B4-BE49-F238E27FC236}">
                <a16:creationId xmlns:a16="http://schemas.microsoft.com/office/drawing/2014/main" id="{F6BF0A72-2791-4C94-ABC4-A0DF0BC4A295}"/>
              </a:ext>
            </a:extLst>
          </p:cNvPr>
          <p:cNvSpPr/>
          <p:nvPr/>
        </p:nvSpPr>
        <p:spPr>
          <a:xfrm flipH="1">
            <a:off x="7896223" y="4280552"/>
            <a:ext cx="360000" cy="360000"/>
          </a:xfrm>
          <a:prstGeom prst="leftArrow">
            <a:avLst>
              <a:gd name="adj1" fmla="val 100000"/>
              <a:gd name="adj2" fmla="val 106348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9E6B10-A432-40FD-8975-7B98DDA72EA8}"/>
              </a:ext>
            </a:extLst>
          </p:cNvPr>
          <p:cNvSpPr/>
          <p:nvPr/>
        </p:nvSpPr>
        <p:spPr>
          <a:xfrm>
            <a:off x="705943" y="2610266"/>
            <a:ext cx="7819491" cy="3690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D7D3B2-3791-4665-86E1-20549C90AB5A}"/>
              </a:ext>
            </a:extLst>
          </p:cNvPr>
          <p:cNvSpPr/>
          <p:nvPr/>
        </p:nvSpPr>
        <p:spPr>
          <a:xfrm>
            <a:off x="705943" y="2610266"/>
            <a:ext cx="7819491" cy="818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프로젝트 명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개발 연도 </a:t>
            </a:r>
            <a:r>
              <a:rPr lang="en-US" altLang="ko-KR" dirty="0">
                <a:solidFill>
                  <a:sysClr val="windowText" lastClr="000000"/>
                </a:solidFill>
              </a:rPr>
              <a:t>/ </a:t>
            </a:r>
            <a:r>
              <a:rPr lang="ko-KR" altLang="en-US" dirty="0">
                <a:solidFill>
                  <a:sysClr val="windowText" lastClr="000000"/>
                </a:solidFill>
              </a:rPr>
              <a:t>개발 기간 </a:t>
            </a:r>
            <a:r>
              <a:rPr lang="en-US" altLang="ko-KR" dirty="0">
                <a:solidFill>
                  <a:sysClr val="windowText" lastClr="000000"/>
                </a:solidFill>
              </a:rPr>
              <a:t>/ </a:t>
            </a:r>
            <a:r>
              <a:rPr lang="ko-KR" altLang="en-US" dirty="0">
                <a:solidFill>
                  <a:sysClr val="windowText" lastClr="000000"/>
                </a:solidFill>
              </a:rPr>
              <a:t>기여도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6640CC-D13F-4CCE-9261-7EC1D5651715}"/>
              </a:ext>
            </a:extLst>
          </p:cNvPr>
          <p:cNvSpPr/>
          <p:nvPr/>
        </p:nvSpPr>
        <p:spPr>
          <a:xfrm>
            <a:off x="1024037" y="4486310"/>
            <a:ext cx="720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개발 환경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097DD81-CF61-4259-9D40-FD80E10F7362}"/>
              </a:ext>
            </a:extLst>
          </p:cNvPr>
          <p:cNvSpPr/>
          <p:nvPr/>
        </p:nvSpPr>
        <p:spPr>
          <a:xfrm>
            <a:off x="1024037" y="5423593"/>
            <a:ext cx="720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ysClr val="windowText" lastClr="000000"/>
                </a:solidFill>
              </a:rPr>
              <a:t>개발 내용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89CCD8-75A4-44D0-9F8E-C329C50D62C4}"/>
              </a:ext>
            </a:extLst>
          </p:cNvPr>
          <p:cNvSpPr/>
          <p:nvPr/>
        </p:nvSpPr>
        <p:spPr>
          <a:xfrm>
            <a:off x="1024037" y="3586060"/>
            <a:ext cx="7200000" cy="72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프로젝트 개요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1D66B7C-36B8-4F2C-A91A-9AB546CCF3CA}"/>
              </a:ext>
            </a:extLst>
          </p:cNvPr>
          <p:cNvGrpSpPr/>
          <p:nvPr/>
        </p:nvGrpSpPr>
        <p:grpSpPr>
          <a:xfrm>
            <a:off x="450182" y="1862541"/>
            <a:ext cx="8294401" cy="549577"/>
            <a:chOff x="450182" y="1862541"/>
            <a:chExt cx="8294401" cy="549577"/>
          </a:xfrm>
        </p:grpSpPr>
        <p:sp>
          <p:nvSpPr>
            <p:cNvPr id="26" name="Google Shape;99;p3">
              <a:extLst>
                <a:ext uri="{FF2B5EF4-FFF2-40B4-BE49-F238E27FC236}">
                  <a16:creationId xmlns:a16="http://schemas.microsoft.com/office/drawing/2014/main" id="{E027E2A5-854A-4355-A64A-71A3D4BB95B6}"/>
                </a:ext>
              </a:extLst>
            </p:cNvPr>
            <p:cNvSpPr/>
            <p:nvPr/>
          </p:nvSpPr>
          <p:spPr>
            <a:xfrm>
              <a:off x="450182" y="1862541"/>
              <a:ext cx="1800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남동관</a:t>
              </a:r>
              <a:r>
                <a:rPr lang="en-US" sz="1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en-US" sz="1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포트폴리오</a:t>
              </a:r>
              <a:endParaRPr dirty="0"/>
            </a:p>
          </p:txBody>
        </p:sp>
        <p:sp>
          <p:nvSpPr>
            <p:cNvPr id="28" name="Google Shape;100;p3">
              <a:extLst>
                <a:ext uri="{FF2B5EF4-FFF2-40B4-BE49-F238E27FC236}">
                  <a16:creationId xmlns:a16="http://schemas.microsoft.com/office/drawing/2014/main" id="{D5499C33-F16D-4172-8997-21F10CAC0C62}"/>
                </a:ext>
              </a:extLst>
            </p:cNvPr>
            <p:cNvSpPr/>
            <p:nvPr/>
          </p:nvSpPr>
          <p:spPr>
            <a:xfrm>
              <a:off x="6440583" y="1872118"/>
              <a:ext cx="1152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sng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Portfolio</a:t>
              </a:r>
            </a:p>
          </p:txBody>
        </p:sp>
        <p:sp>
          <p:nvSpPr>
            <p:cNvPr id="29" name="Google Shape;103;p3">
              <a:extLst>
                <a:ext uri="{FF2B5EF4-FFF2-40B4-BE49-F238E27FC236}">
                  <a16:creationId xmlns:a16="http://schemas.microsoft.com/office/drawing/2014/main" id="{028D0C5F-BDFB-4FF9-829F-5DC5C98D90EF}"/>
                </a:ext>
              </a:extLst>
            </p:cNvPr>
            <p:cNvSpPr/>
            <p:nvPr/>
          </p:nvSpPr>
          <p:spPr>
            <a:xfrm>
              <a:off x="5288583" y="1862541"/>
              <a:ext cx="1152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0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About</a:t>
              </a:r>
              <a:endParaRPr sz="1400" i="0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04;p3">
              <a:extLst>
                <a:ext uri="{FF2B5EF4-FFF2-40B4-BE49-F238E27FC236}">
                  <a16:creationId xmlns:a16="http://schemas.microsoft.com/office/drawing/2014/main" id="{CE063B01-44C6-4881-8245-958215BA1543}"/>
                </a:ext>
              </a:extLst>
            </p:cNvPr>
            <p:cNvSpPr/>
            <p:nvPr/>
          </p:nvSpPr>
          <p:spPr>
            <a:xfrm>
              <a:off x="7592583" y="1862541"/>
              <a:ext cx="1152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Contact</a:t>
              </a:r>
              <a:endParaRPr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EDCE723-E046-4558-8FC5-1A6A5F89A011}"/>
                </a:ext>
              </a:extLst>
            </p:cNvPr>
            <p:cNvSpPr/>
            <p:nvPr/>
          </p:nvSpPr>
          <p:spPr>
            <a:xfrm>
              <a:off x="450182" y="1862541"/>
              <a:ext cx="82944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048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/>
          <p:nvPr/>
        </p:nvSpPr>
        <p:spPr>
          <a:xfrm>
            <a:off x="450183" y="1852964"/>
            <a:ext cx="8294400" cy="4665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9097820" y="339436"/>
            <a:ext cx="2826327" cy="617912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p7"/>
          <p:cNvSpPr txBox="1">
            <a:spLocks noGrp="1"/>
          </p:cNvSpPr>
          <p:nvPr>
            <p:ph type="title"/>
          </p:nvPr>
        </p:nvSpPr>
        <p:spPr>
          <a:xfrm>
            <a:off x="450183" y="339436"/>
            <a:ext cx="8294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 sz="4000" dirty="0" err="1"/>
              <a:t>화면설계</a:t>
            </a:r>
            <a:r>
              <a:rPr lang="en-US" sz="4000" dirty="0"/>
              <a:t> – Portfolio (</a:t>
            </a:r>
            <a:r>
              <a:rPr lang="ko-KR" altLang="en-US" sz="4000" dirty="0" err="1"/>
              <a:t>자세히보기</a:t>
            </a:r>
            <a:r>
              <a:rPr lang="en-US" altLang="ko-KR" sz="4000" dirty="0"/>
              <a:t>)</a:t>
            </a:r>
            <a:endParaRPr sz="4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290601-27F4-46E3-A3FC-C6CF2BD921CD}"/>
              </a:ext>
            </a:extLst>
          </p:cNvPr>
          <p:cNvSpPr/>
          <p:nvPr/>
        </p:nvSpPr>
        <p:spPr>
          <a:xfrm>
            <a:off x="2844293" y="2905352"/>
            <a:ext cx="5529600" cy="31104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프로젝트 사진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F6431CD-6297-4138-AB81-07A0265BA612}"/>
              </a:ext>
            </a:extLst>
          </p:cNvPr>
          <p:cNvGrpSpPr/>
          <p:nvPr/>
        </p:nvGrpSpPr>
        <p:grpSpPr>
          <a:xfrm>
            <a:off x="927238" y="3375460"/>
            <a:ext cx="1440000" cy="2160000"/>
            <a:chOff x="927238" y="3555460"/>
            <a:chExt cx="1440000" cy="216000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824C31A-2D8E-4287-8629-88F4A0059039}"/>
                </a:ext>
              </a:extLst>
            </p:cNvPr>
            <p:cNvGrpSpPr/>
            <p:nvPr/>
          </p:nvGrpSpPr>
          <p:grpSpPr>
            <a:xfrm>
              <a:off x="927238" y="3555460"/>
              <a:ext cx="1440000" cy="1800000"/>
              <a:chOff x="630182" y="3363010"/>
              <a:chExt cx="1440000" cy="1800000"/>
            </a:xfrm>
          </p:grpSpPr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70136FB7-81E8-4671-A250-D01B55ED430A}"/>
                  </a:ext>
                </a:extLst>
              </p:cNvPr>
              <p:cNvSpPr/>
              <p:nvPr/>
            </p:nvSpPr>
            <p:spPr>
              <a:xfrm>
                <a:off x="630182" y="3363010"/>
                <a:ext cx="1440000" cy="36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프로젝트 명</a:t>
                </a: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E02938D0-08F0-4838-B3F1-D5129C6AA2A8}"/>
                  </a:ext>
                </a:extLst>
              </p:cNvPr>
              <p:cNvSpPr/>
              <p:nvPr/>
            </p:nvSpPr>
            <p:spPr>
              <a:xfrm>
                <a:off x="630182" y="3723010"/>
                <a:ext cx="1440000" cy="1440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dirty="0">
                    <a:solidFill>
                      <a:sysClr val="windowText" lastClr="000000"/>
                    </a:solidFill>
                  </a:rPr>
                  <a:t>프로젝트 설명</a:t>
                </a:r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6537EE2-A890-4F6E-A778-EB00C4584FE1}"/>
                </a:ext>
              </a:extLst>
            </p:cNvPr>
            <p:cNvSpPr/>
            <p:nvPr/>
          </p:nvSpPr>
          <p:spPr>
            <a:xfrm>
              <a:off x="927238" y="5355460"/>
              <a:ext cx="1440000" cy="360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ysClr val="windowText" lastClr="000000"/>
                  </a:solidFill>
                </a:rPr>
                <a:t>자세히 보기</a:t>
              </a:r>
            </a:p>
          </p:txBody>
        </p:sp>
      </p:grpSp>
      <p:sp>
        <p:nvSpPr>
          <p:cNvPr id="6" name="화살표: 왼쪽 5">
            <a:extLst>
              <a:ext uri="{FF2B5EF4-FFF2-40B4-BE49-F238E27FC236}">
                <a16:creationId xmlns:a16="http://schemas.microsoft.com/office/drawing/2014/main" id="{94BA03F5-5D79-40D1-8604-6824B3692A5C}"/>
              </a:ext>
            </a:extLst>
          </p:cNvPr>
          <p:cNvSpPr/>
          <p:nvPr/>
        </p:nvSpPr>
        <p:spPr>
          <a:xfrm>
            <a:off x="3035268" y="4280552"/>
            <a:ext cx="360000" cy="360000"/>
          </a:xfrm>
          <a:prstGeom prst="leftArrow">
            <a:avLst>
              <a:gd name="adj1" fmla="val 100000"/>
              <a:gd name="adj2" fmla="val 106348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왼쪽 26">
            <a:extLst>
              <a:ext uri="{FF2B5EF4-FFF2-40B4-BE49-F238E27FC236}">
                <a16:creationId xmlns:a16="http://schemas.microsoft.com/office/drawing/2014/main" id="{F6BF0A72-2791-4C94-ABC4-A0DF0BC4A295}"/>
              </a:ext>
            </a:extLst>
          </p:cNvPr>
          <p:cNvSpPr/>
          <p:nvPr/>
        </p:nvSpPr>
        <p:spPr>
          <a:xfrm flipH="1">
            <a:off x="7994838" y="4280552"/>
            <a:ext cx="360000" cy="360000"/>
          </a:xfrm>
          <a:prstGeom prst="leftArrow">
            <a:avLst>
              <a:gd name="adj1" fmla="val 100000"/>
              <a:gd name="adj2" fmla="val 106348"/>
            </a:avLst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9E6B10-A432-40FD-8975-7B98DDA72EA8}"/>
              </a:ext>
            </a:extLst>
          </p:cNvPr>
          <p:cNvSpPr/>
          <p:nvPr/>
        </p:nvSpPr>
        <p:spPr>
          <a:xfrm>
            <a:off x="705943" y="2610266"/>
            <a:ext cx="7819491" cy="3690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8D7D3B2-3791-4665-86E1-20549C90AB5A}"/>
              </a:ext>
            </a:extLst>
          </p:cNvPr>
          <p:cNvSpPr/>
          <p:nvPr/>
        </p:nvSpPr>
        <p:spPr>
          <a:xfrm>
            <a:off x="705943" y="2610266"/>
            <a:ext cx="7819491" cy="81873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프로젝트 명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개발 연도 </a:t>
            </a:r>
            <a:r>
              <a:rPr lang="en-US" altLang="ko-KR" dirty="0">
                <a:solidFill>
                  <a:sysClr val="windowText" lastClr="000000"/>
                </a:solidFill>
              </a:rPr>
              <a:t>/ </a:t>
            </a:r>
            <a:r>
              <a:rPr lang="ko-KR" altLang="en-US" dirty="0">
                <a:solidFill>
                  <a:sysClr val="windowText" lastClr="000000"/>
                </a:solidFill>
              </a:rPr>
              <a:t>개발 기간 </a:t>
            </a:r>
            <a:r>
              <a:rPr lang="en-US" altLang="ko-KR" dirty="0">
                <a:solidFill>
                  <a:sysClr val="windowText" lastClr="000000"/>
                </a:solidFill>
              </a:rPr>
              <a:t>/ </a:t>
            </a:r>
            <a:r>
              <a:rPr lang="ko-KR" altLang="en-US" dirty="0">
                <a:solidFill>
                  <a:sysClr val="windowText" lastClr="000000"/>
                </a:solidFill>
              </a:rPr>
              <a:t>기여도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1D66B7C-36B8-4F2C-A91A-9AB546CCF3CA}"/>
              </a:ext>
            </a:extLst>
          </p:cNvPr>
          <p:cNvGrpSpPr/>
          <p:nvPr/>
        </p:nvGrpSpPr>
        <p:grpSpPr>
          <a:xfrm>
            <a:off x="450182" y="1862541"/>
            <a:ext cx="8294401" cy="549577"/>
            <a:chOff x="450182" y="1862541"/>
            <a:chExt cx="8294401" cy="549577"/>
          </a:xfrm>
        </p:grpSpPr>
        <p:sp>
          <p:nvSpPr>
            <p:cNvPr id="26" name="Google Shape;99;p3">
              <a:extLst>
                <a:ext uri="{FF2B5EF4-FFF2-40B4-BE49-F238E27FC236}">
                  <a16:creationId xmlns:a16="http://schemas.microsoft.com/office/drawing/2014/main" id="{E027E2A5-854A-4355-A64A-71A3D4BB95B6}"/>
                </a:ext>
              </a:extLst>
            </p:cNvPr>
            <p:cNvSpPr/>
            <p:nvPr/>
          </p:nvSpPr>
          <p:spPr>
            <a:xfrm>
              <a:off x="450182" y="1862541"/>
              <a:ext cx="1800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남동관</a:t>
              </a:r>
              <a:r>
                <a:rPr lang="en-US" sz="1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en-US" sz="1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포트폴리오</a:t>
              </a:r>
              <a:endParaRPr dirty="0"/>
            </a:p>
          </p:txBody>
        </p:sp>
        <p:sp>
          <p:nvSpPr>
            <p:cNvPr id="28" name="Google Shape;100;p3">
              <a:extLst>
                <a:ext uri="{FF2B5EF4-FFF2-40B4-BE49-F238E27FC236}">
                  <a16:creationId xmlns:a16="http://schemas.microsoft.com/office/drawing/2014/main" id="{D5499C33-F16D-4172-8997-21F10CAC0C62}"/>
                </a:ext>
              </a:extLst>
            </p:cNvPr>
            <p:cNvSpPr/>
            <p:nvPr/>
          </p:nvSpPr>
          <p:spPr>
            <a:xfrm>
              <a:off x="6440583" y="1872118"/>
              <a:ext cx="1152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sng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Portfolio</a:t>
              </a:r>
            </a:p>
          </p:txBody>
        </p:sp>
        <p:sp>
          <p:nvSpPr>
            <p:cNvPr id="29" name="Google Shape;103;p3">
              <a:extLst>
                <a:ext uri="{FF2B5EF4-FFF2-40B4-BE49-F238E27FC236}">
                  <a16:creationId xmlns:a16="http://schemas.microsoft.com/office/drawing/2014/main" id="{028D0C5F-BDFB-4FF9-829F-5DC5C98D90EF}"/>
                </a:ext>
              </a:extLst>
            </p:cNvPr>
            <p:cNvSpPr/>
            <p:nvPr/>
          </p:nvSpPr>
          <p:spPr>
            <a:xfrm>
              <a:off x="5288583" y="1862541"/>
              <a:ext cx="1152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0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About</a:t>
              </a:r>
              <a:endParaRPr sz="1400" i="0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04;p3">
              <a:extLst>
                <a:ext uri="{FF2B5EF4-FFF2-40B4-BE49-F238E27FC236}">
                  <a16:creationId xmlns:a16="http://schemas.microsoft.com/office/drawing/2014/main" id="{CE063B01-44C6-4881-8245-958215BA1543}"/>
                </a:ext>
              </a:extLst>
            </p:cNvPr>
            <p:cNvSpPr/>
            <p:nvPr/>
          </p:nvSpPr>
          <p:spPr>
            <a:xfrm>
              <a:off x="7592583" y="1862541"/>
              <a:ext cx="1152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Contact</a:t>
              </a:r>
              <a:endParaRPr sz="14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EDCE723-E046-4558-8FC5-1A6A5F89A011}"/>
                </a:ext>
              </a:extLst>
            </p:cNvPr>
            <p:cNvSpPr/>
            <p:nvPr/>
          </p:nvSpPr>
          <p:spPr>
            <a:xfrm>
              <a:off x="450182" y="1862541"/>
              <a:ext cx="82944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32DA04-EB26-479B-9CE8-047713735DE1}"/>
              </a:ext>
            </a:extLst>
          </p:cNvPr>
          <p:cNvSpPr/>
          <p:nvPr/>
        </p:nvSpPr>
        <p:spPr>
          <a:xfrm>
            <a:off x="3677198" y="3802912"/>
            <a:ext cx="4572000" cy="2145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주요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기능 사진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8577390-CC2A-4A77-A7DA-4E4F3D54447F}"/>
              </a:ext>
            </a:extLst>
          </p:cNvPr>
          <p:cNvSpPr/>
          <p:nvPr/>
        </p:nvSpPr>
        <p:spPr>
          <a:xfrm>
            <a:off x="1025853" y="3802912"/>
            <a:ext cx="2428035" cy="214538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주요 기능 설명</a:t>
            </a:r>
          </a:p>
        </p:txBody>
      </p:sp>
    </p:spTree>
    <p:extLst>
      <p:ext uri="{BB962C8B-B14F-4D97-AF65-F5344CB8AC3E}">
        <p14:creationId xmlns:p14="http://schemas.microsoft.com/office/powerpoint/2010/main" val="418608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450183" y="1852964"/>
            <a:ext cx="8294400" cy="4665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9097820" y="339436"/>
            <a:ext cx="2826327" cy="617912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450183" y="339436"/>
            <a:ext cx="8294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 sz="4000" dirty="0" err="1"/>
              <a:t>화면설계</a:t>
            </a:r>
            <a:r>
              <a:rPr lang="en-US" sz="4000" dirty="0"/>
              <a:t> – </a:t>
            </a:r>
            <a:r>
              <a:rPr lang="en-US" altLang="ko-KR" sz="4000" dirty="0"/>
              <a:t>Contact</a:t>
            </a:r>
            <a:endParaRPr sz="40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94EBCAB-93C8-43C0-BEC0-ECF3A2D6F70F}"/>
              </a:ext>
            </a:extLst>
          </p:cNvPr>
          <p:cNvGrpSpPr/>
          <p:nvPr/>
        </p:nvGrpSpPr>
        <p:grpSpPr>
          <a:xfrm>
            <a:off x="450182" y="1862541"/>
            <a:ext cx="8294401" cy="549577"/>
            <a:chOff x="450182" y="1862541"/>
            <a:chExt cx="8294401" cy="549577"/>
          </a:xfrm>
        </p:grpSpPr>
        <p:sp>
          <p:nvSpPr>
            <p:cNvPr id="12" name="Google Shape;99;p3">
              <a:extLst>
                <a:ext uri="{FF2B5EF4-FFF2-40B4-BE49-F238E27FC236}">
                  <a16:creationId xmlns:a16="http://schemas.microsoft.com/office/drawing/2014/main" id="{F16EC504-DF1F-40ED-ADBD-3D271DC236F8}"/>
                </a:ext>
              </a:extLst>
            </p:cNvPr>
            <p:cNvSpPr/>
            <p:nvPr/>
          </p:nvSpPr>
          <p:spPr>
            <a:xfrm>
              <a:off x="450182" y="1862541"/>
              <a:ext cx="1800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남동관</a:t>
              </a:r>
              <a:r>
                <a:rPr lang="en-US" sz="1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en-US" sz="1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포트폴리오</a:t>
              </a:r>
              <a:endParaRPr dirty="0"/>
            </a:p>
          </p:txBody>
        </p:sp>
        <p:sp>
          <p:nvSpPr>
            <p:cNvPr id="13" name="Google Shape;100;p3">
              <a:extLst>
                <a:ext uri="{FF2B5EF4-FFF2-40B4-BE49-F238E27FC236}">
                  <a16:creationId xmlns:a16="http://schemas.microsoft.com/office/drawing/2014/main" id="{739802FD-E3C9-4480-9962-1F7C7D930F4B}"/>
                </a:ext>
              </a:extLst>
            </p:cNvPr>
            <p:cNvSpPr/>
            <p:nvPr/>
          </p:nvSpPr>
          <p:spPr>
            <a:xfrm>
              <a:off x="6440583" y="1872118"/>
              <a:ext cx="1152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0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Portfolio</a:t>
              </a:r>
            </a:p>
          </p:txBody>
        </p:sp>
        <p:sp>
          <p:nvSpPr>
            <p:cNvPr id="14" name="Google Shape;103;p3">
              <a:extLst>
                <a:ext uri="{FF2B5EF4-FFF2-40B4-BE49-F238E27FC236}">
                  <a16:creationId xmlns:a16="http://schemas.microsoft.com/office/drawing/2014/main" id="{A8A366B7-98C9-4186-91E4-C20159A823C4}"/>
                </a:ext>
              </a:extLst>
            </p:cNvPr>
            <p:cNvSpPr/>
            <p:nvPr/>
          </p:nvSpPr>
          <p:spPr>
            <a:xfrm>
              <a:off x="5288583" y="1862541"/>
              <a:ext cx="1152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0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About</a:t>
              </a:r>
              <a:endParaRPr sz="1400" i="0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04;p3">
              <a:extLst>
                <a:ext uri="{FF2B5EF4-FFF2-40B4-BE49-F238E27FC236}">
                  <a16:creationId xmlns:a16="http://schemas.microsoft.com/office/drawing/2014/main" id="{1296A022-BDB9-4325-9C9B-4D294D8F2D3F}"/>
                </a:ext>
              </a:extLst>
            </p:cNvPr>
            <p:cNvSpPr/>
            <p:nvPr/>
          </p:nvSpPr>
          <p:spPr>
            <a:xfrm>
              <a:off x="7592583" y="1862541"/>
              <a:ext cx="1152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sng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Contact</a:t>
              </a:r>
              <a:endParaRPr sz="1400" b="1" i="0" u="sng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A20B1CC-E55C-4D6B-9671-705C4F7FDE6A}"/>
                </a:ext>
              </a:extLst>
            </p:cNvPr>
            <p:cNvSpPr/>
            <p:nvPr/>
          </p:nvSpPr>
          <p:spPr>
            <a:xfrm>
              <a:off x="450182" y="1862541"/>
              <a:ext cx="82944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74810569-17E3-46D1-A5AB-33FC10AB8D1C}"/>
              </a:ext>
            </a:extLst>
          </p:cNvPr>
          <p:cNvGrpSpPr/>
          <p:nvPr/>
        </p:nvGrpSpPr>
        <p:grpSpPr>
          <a:xfrm>
            <a:off x="4656000" y="2824800"/>
            <a:ext cx="2880000" cy="3281081"/>
            <a:chOff x="4796117" y="2994212"/>
            <a:chExt cx="2880000" cy="3281081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FA6AEAA9-B555-4438-9C0C-5907D1B80AE0}"/>
                </a:ext>
              </a:extLst>
            </p:cNvPr>
            <p:cNvSpPr/>
            <p:nvPr/>
          </p:nvSpPr>
          <p:spPr>
            <a:xfrm>
              <a:off x="4796117" y="2994212"/>
              <a:ext cx="288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ysClr val="windowText" lastClr="000000"/>
                  </a:solidFill>
                </a:rPr>
                <a:t>Name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52BAD9F-D964-442E-BC27-C3AA56388141}"/>
                </a:ext>
              </a:extLst>
            </p:cNvPr>
            <p:cNvSpPr/>
            <p:nvPr/>
          </p:nvSpPr>
          <p:spPr>
            <a:xfrm>
              <a:off x="4796117" y="3558094"/>
              <a:ext cx="2880000" cy="360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ysClr val="windowText" lastClr="000000"/>
                  </a:solidFill>
                </a:rPr>
                <a:t>Title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7F7B73F-0748-4715-AAD5-A0BC6375D242}"/>
                </a:ext>
              </a:extLst>
            </p:cNvPr>
            <p:cNvSpPr/>
            <p:nvPr/>
          </p:nvSpPr>
          <p:spPr>
            <a:xfrm>
              <a:off x="4796117" y="4106058"/>
              <a:ext cx="2880000" cy="21692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dirty="0">
                  <a:solidFill>
                    <a:sysClr val="windowText" lastClr="000000"/>
                  </a:solidFill>
                </a:rPr>
                <a:t>Message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C8CEC47-913D-48F8-8354-595C6A0FA58F}"/>
              </a:ext>
            </a:extLst>
          </p:cNvPr>
          <p:cNvSpPr/>
          <p:nvPr/>
        </p:nvSpPr>
        <p:spPr>
          <a:xfrm>
            <a:off x="1113092" y="3732376"/>
            <a:ext cx="28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E-mail : 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ED91CE8-561E-4D85-B6CE-0B80AF59E59D}"/>
              </a:ext>
            </a:extLst>
          </p:cNvPr>
          <p:cNvSpPr/>
          <p:nvPr/>
        </p:nvSpPr>
        <p:spPr>
          <a:xfrm>
            <a:off x="1113092" y="4459224"/>
            <a:ext cx="2880000" cy="36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Phone : 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39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450183" y="1852964"/>
            <a:ext cx="8294400" cy="4665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9097820" y="339436"/>
            <a:ext cx="2826327" cy="617912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450183" y="339436"/>
            <a:ext cx="8294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 sz="4000" dirty="0" err="1"/>
              <a:t>화면설계</a:t>
            </a:r>
            <a:r>
              <a:rPr lang="en-US" sz="4000" dirty="0"/>
              <a:t> – </a:t>
            </a:r>
            <a:r>
              <a:rPr lang="ko-KR" altLang="en-US" sz="4000" dirty="0" err="1"/>
              <a:t>챗봇</a:t>
            </a:r>
            <a:r>
              <a:rPr lang="en-US" altLang="ko-KR" sz="4000" dirty="0"/>
              <a:t>(</a:t>
            </a:r>
            <a:r>
              <a:rPr lang="ko-KR" altLang="en-US" sz="4000" dirty="0"/>
              <a:t>닫힘</a:t>
            </a:r>
            <a:r>
              <a:rPr lang="en-US" altLang="ko-KR" sz="4000" dirty="0"/>
              <a:t>)</a:t>
            </a:r>
            <a:endParaRPr sz="4000" dirty="0"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70002" y="5628817"/>
            <a:ext cx="720000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DB09323D-2845-4347-9A55-37CD999A4357}"/>
              </a:ext>
            </a:extLst>
          </p:cNvPr>
          <p:cNvGrpSpPr/>
          <p:nvPr/>
        </p:nvGrpSpPr>
        <p:grpSpPr>
          <a:xfrm>
            <a:off x="450182" y="1862541"/>
            <a:ext cx="8294401" cy="549577"/>
            <a:chOff x="450182" y="1862541"/>
            <a:chExt cx="8294401" cy="549577"/>
          </a:xfrm>
        </p:grpSpPr>
        <p:sp>
          <p:nvSpPr>
            <p:cNvPr id="13" name="Google Shape;99;p3">
              <a:extLst>
                <a:ext uri="{FF2B5EF4-FFF2-40B4-BE49-F238E27FC236}">
                  <a16:creationId xmlns:a16="http://schemas.microsoft.com/office/drawing/2014/main" id="{92F3C66C-297F-4323-ADC5-292C6BD0D74F}"/>
                </a:ext>
              </a:extLst>
            </p:cNvPr>
            <p:cNvSpPr/>
            <p:nvPr/>
          </p:nvSpPr>
          <p:spPr>
            <a:xfrm>
              <a:off x="450182" y="1862541"/>
              <a:ext cx="1800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남동관</a:t>
              </a:r>
              <a:r>
                <a:rPr lang="en-US" sz="1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en-US" sz="1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포트폴리오</a:t>
              </a:r>
              <a:endParaRPr dirty="0"/>
            </a:p>
          </p:txBody>
        </p:sp>
        <p:sp>
          <p:nvSpPr>
            <p:cNvPr id="14" name="Google Shape;100;p3">
              <a:extLst>
                <a:ext uri="{FF2B5EF4-FFF2-40B4-BE49-F238E27FC236}">
                  <a16:creationId xmlns:a16="http://schemas.microsoft.com/office/drawing/2014/main" id="{ED37FE57-4191-42E5-9979-1C9D3186EAC5}"/>
                </a:ext>
              </a:extLst>
            </p:cNvPr>
            <p:cNvSpPr/>
            <p:nvPr/>
          </p:nvSpPr>
          <p:spPr>
            <a:xfrm>
              <a:off x="6440583" y="1872118"/>
              <a:ext cx="1152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0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Portfolio</a:t>
              </a:r>
            </a:p>
          </p:txBody>
        </p:sp>
        <p:sp>
          <p:nvSpPr>
            <p:cNvPr id="15" name="Google Shape;103;p3">
              <a:extLst>
                <a:ext uri="{FF2B5EF4-FFF2-40B4-BE49-F238E27FC236}">
                  <a16:creationId xmlns:a16="http://schemas.microsoft.com/office/drawing/2014/main" id="{AB8B95E2-4A3D-4B75-A453-43C3D17FFAEB}"/>
                </a:ext>
              </a:extLst>
            </p:cNvPr>
            <p:cNvSpPr/>
            <p:nvPr/>
          </p:nvSpPr>
          <p:spPr>
            <a:xfrm>
              <a:off x="5288583" y="1862541"/>
              <a:ext cx="1152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0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About</a:t>
              </a:r>
              <a:endParaRPr sz="1400" i="0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04;p3">
              <a:extLst>
                <a:ext uri="{FF2B5EF4-FFF2-40B4-BE49-F238E27FC236}">
                  <a16:creationId xmlns:a16="http://schemas.microsoft.com/office/drawing/2014/main" id="{CBEB8970-8E18-4C8C-A124-C0FEA5C8B0A4}"/>
                </a:ext>
              </a:extLst>
            </p:cNvPr>
            <p:cNvSpPr/>
            <p:nvPr/>
          </p:nvSpPr>
          <p:spPr>
            <a:xfrm>
              <a:off x="7592583" y="1862541"/>
              <a:ext cx="1152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sng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Contact</a:t>
              </a:r>
              <a:endParaRPr sz="1400" b="1" i="0" u="sng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FDB975D-E9AD-4FC3-8A90-B788FB6B7F18}"/>
                </a:ext>
              </a:extLst>
            </p:cNvPr>
            <p:cNvSpPr/>
            <p:nvPr/>
          </p:nvSpPr>
          <p:spPr>
            <a:xfrm>
              <a:off x="450182" y="1862541"/>
              <a:ext cx="82944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671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/>
          <p:nvPr/>
        </p:nvSpPr>
        <p:spPr>
          <a:xfrm>
            <a:off x="450183" y="1852964"/>
            <a:ext cx="8294400" cy="46656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9097820" y="339436"/>
            <a:ext cx="2826327" cy="6179128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450183" y="339436"/>
            <a:ext cx="82944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algun Gothic"/>
              <a:buNone/>
            </a:pPr>
            <a:r>
              <a:rPr lang="en-US" sz="4000" dirty="0" err="1"/>
              <a:t>화면설계</a:t>
            </a:r>
            <a:r>
              <a:rPr lang="en-US" sz="4000" dirty="0"/>
              <a:t> – </a:t>
            </a:r>
            <a:r>
              <a:rPr lang="en-US" sz="4000" dirty="0" err="1"/>
              <a:t>챗봇</a:t>
            </a:r>
            <a:r>
              <a:rPr lang="en-US" sz="4000" dirty="0"/>
              <a:t>(</a:t>
            </a:r>
            <a:r>
              <a:rPr lang="ko-KR" altLang="en-US" sz="4000" dirty="0"/>
              <a:t>열림</a:t>
            </a:r>
            <a:r>
              <a:rPr lang="en-US" altLang="ko-KR" sz="4000" dirty="0"/>
              <a:t>)</a:t>
            </a:r>
            <a:endParaRPr sz="4000" dirty="0"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440583" y="3906983"/>
            <a:ext cx="2157597" cy="2492508"/>
            <a:chOff x="6668656" y="3906983"/>
            <a:chExt cx="1929524" cy="2492508"/>
          </a:xfrm>
        </p:grpSpPr>
        <p:sp>
          <p:nvSpPr>
            <p:cNvPr id="120" name="Google Shape;120;p4"/>
            <p:cNvSpPr/>
            <p:nvPr/>
          </p:nvSpPr>
          <p:spPr>
            <a:xfrm>
              <a:off x="6668656" y="3906983"/>
              <a:ext cx="1929524" cy="2492508"/>
            </a:xfrm>
            <a:prstGeom prst="roundRect">
              <a:avLst>
                <a:gd name="adj" fmla="val 16667"/>
              </a:avLst>
            </a:prstGeom>
            <a:solidFill>
              <a:srgbClr val="DDEAF6"/>
            </a:solidFill>
            <a:ln w="28575" cap="flat" cmpd="sng">
              <a:solidFill>
                <a:schemeClr val="accent5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6792423" y="5953362"/>
              <a:ext cx="1688334" cy="31156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8052101" y="5953362"/>
              <a:ext cx="428655" cy="31156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Send</a:t>
              </a:r>
              <a:endParaRPr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23" name="Google Shape;123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792423" y="4068056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p4"/>
            <p:cNvSpPr/>
            <p:nvPr/>
          </p:nvSpPr>
          <p:spPr>
            <a:xfrm>
              <a:off x="7217593" y="4092274"/>
              <a:ext cx="1260000" cy="31156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무엇을</a:t>
              </a:r>
              <a:r>
                <a:rPr lang="en-US" sz="9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en-US" sz="900" b="0" i="0" u="none" strike="noStrike" cap="none" dirty="0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도와드릴까요</a:t>
              </a:r>
              <a:r>
                <a:rPr lang="en-US" sz="9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?</a:t>
              </a:r>
              <a:endParaRPr sz="9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534E44-E77C-45A2-8F88-E553039E81F7}"/>
              </a:ext>
            </a:extLst>
          </p:cNvPr>
          <p:cNvGrpSpPr/>
          <p:nvPr/>
        </p:nvGrpSpPr>
        <p:grpSpPr>
          <a:xfrm>
            <a:off x="450182" y="1862541"/>
            <a:ext cx="8294401" cy="549577"/>
            <a:chOff x="450182" y="1862541"/>
            <a:chExt cx="8294401" cy="549577"/>
          </a:xfrm>
        </p:grpSpPr>
        <p:sp>
          <p:nvSpPr>
            <p:cNvPr id="18" name="Google Shape;99;p3">
              <a:extLst>
                <a:ext uri="{FF2B5EF4-FFF2-40B4-BE49-F238E27FC236}">
                  <a16:creationId xmlns:a16="http://schemas.microsoft.com/office/drawing/2014/main" id="{1DDCCD8D-D63E-441C-A3CF-8D8F391A1972}"/>
                </a:ext>
              </a:extLst>
            </p:cNvPr>
            <p:cNvSpPr/>
            <p:nvPr/>
          </p:nvSpPr>
          <p:spPr>
            <a:xfrm>
              <a:off x="450182" y="1862541"/>
              <a:ext cx="1800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 err="1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남동관</a:t>
              </a:r>
              <a:r>
                <a:rPr lang="en-US" sz="1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</a:t>
              </a:r>
              <a:r>
                <a:rPr lang="ko-KR" altLang="en-US" sz="14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포트폴리오</a:t>
              </a:r>
              <a:endParaRPr dirty="0"/>
            </a:p>
          </p:txBody>
        </p:sp>
        <p:sp>
          <p:nvSpPr>
            <p:cNvPr id="19" name="Google Shape;100;p3">
              <a:extLst>
                <a:ext uri="{FF2B5EF4-FFF2-40B4-BE49-F238E27FC236}">
                  <a16:creationId xmlns:a16="http://schemas.microsoft.com/office/drawing/2014/main" id="{E5F62E22-B854-4866-9C48-CC7FAC7E55AF}"/>
                </a:ext>
              </a:extLst>
            </p:cNvPr>
            <p:cNvSpPr/>
            <p:nvPr/>
          </p:nvSpPr>
          <p:spPr>
            <a:xfrm>
              <a:off x="6440583" y="1872118"/>
              <a:ext cx="1152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0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Portfolio</a:t>
              </a:r>
            </a:p>
          </p:txBody>
        </p:sp>
        <p:sp>
          <p:nvSpPr>
            <p:cNvPr id="20" name="Google Shape;103;p3">
              <a:extLst>
                <a:ext uri="{FF2B5EF4-FFF2-40B4-BE49-F238E27FC236}">
                  <a16:creationId xmlns:a16="http://schemas.microsoft.com/office/drawing/2014/main" id="{B78BD2F5-2544-417F-8187-51F99B259F20}"/>
                </a:ext>
              </a:extLst>
            </p:cNvPr>
            <p:cNvSpPr/>
            <p:nvPr/>
          </p:nvSpPr>
          <p:spPr>
            <a:xfrm>
              <a:off x="5288583" y="1862541"/>
              <a:ext cx="1152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i="0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About</a:t>
              </a:r>
              <a:endParaRPr sz="1400" i="0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104;p3">
              <a:extLst>
                <a:ext uri="{FF2B5EF4-FFF2-40B4-BE49-F238E27FC236}">
                  <a16:creationId xmlns:a16="http://schemas.microsoft.com/office/drawing/2014/main" id="{45A6965A-5BA2-49C1-81E2-A3BA2C56C58B}"/>
                </a:ext>
              </a:extLst>
            </p:cNvPr>
            <p:cNvSpPr/>
            <p:nvPr/>
          </p:nvSpPr>
          <p:spPr>
            <a:xfrm>
              <a:off x="7592583" y="1862541"/>
              <a:ext cx="1152000" cy="540000"/>
            </a:xfrm>
            <a:prstGeom prst="rect">
              <a:avLst/>
            </a:prstGeom>
            <a:noFill/>
            <a:ln w="12700" cap="flat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 i="0" u="sng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Contact</a:t>
              </a:r>
              <a:endParaRPr sz="1400" b="1" i="0" u="sng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5E2AD0B-0D60-49D4-B38C-AFE7FA8FC812}"/>
                </a:ext>
              </a:extLst>
            </p:cNvPr>
            <p:cNvSpPr/>
            <p:nvPr/>
          </p:nvSpPr>
          <p:spPr>
            <a:xfrm>
              <a:off x="450182" y="1862541"/>
              <a:ext cx="82944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164</Words>
  <Application>Microsoft Office PowerPoint</Application>
  <PresentationFormat>와이드스크린</PresentationFormat>
  <Paragraphs>80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Malgun Gothic</vt:lpstr>
      <vt:lpstr>Arial</vt:lpstr>
      <vt:lpstr>Office 테마</vt:lpstr>
      <vt:lpstr>포트폴리오 기획서</vt:lpstr>
      <vt:lpstr>개발 환경</vt:lpstr>
      <vt:lpstr>화면설계 – About</vt:lpstr>
      <vt:lpstr>화면설계 – Portfolio</vt:lpstr>
      <vt:lpstr>화면설계 – Portfolio (자세히보기)</vt:lpstr>
      <vt:lpstr>화면설계 – Portfolio (자세히보기)</vt:lpstr>
      <vt:lpstr>화면설계 – Contact</vt:lpstr>
      <vt:lpstr>화면설계 – 챗봇(닫힘)</vt:lpstr>
      <vt:lpstr>화면설계 – 챗봇(열림)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기획서</dc:title>
  <dc:creator>PC</dc:creator>
  <cp:lastModifiedBy>PC</cp:lastModifiedBy>
  <cp:revision>9</cp:revision>
  <dcterms:created xsi:type="dcterms:W3CDTF">2025-09-02T08:58:09Z</dcterms:created>
  <dcterms:modified xsi:type="dcterms:W3CDTF">2025-09-16T09:25:39Z</dcterms:modified>
</cp:coreProperties>
</file>