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8" r:id="rId7"/>
    <p:sldId id="259" r:id="rId8"/>
    <p:sldId id="267" r:id="rId9"/>
    <p:sldId id="269" r:id="rId10"/>
    <p:sldId id="270" r:id="rId11"/>
    <p:sldId id="271" r:id="rId12"/>
    <p:sldId id="260" r:id="rId13"/>
    <p:sldId id="272" r:id="rId14"/>
    <p:sldId id="273" r:id="rId15"/>
    <p:sldId id="262" r:id="rId16"/>
    <p:sldId id="263" r:id="rId17"/>
    <p:sldId id="274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" id="{BE5F9065-5CF1-4094-9C4B-06045823E57F}">
          <p14:sldIdLst>
            <p14:sldId id="256"/>
            <p14:sldId id="257"/>
          </p14:sldIdLst>
        </p14:section>
        <p14:section name="Traditional Vs Modern" id="{EDC6E80E-80C9-4BFD-A7E3-320A10A45B04}">
          <p14:sldIdLst>
            <p14:sldId id="258"/>
            <p14:sldId id="265"/>
            <p14:sldId id="266"/>
            <p14:sldId id="268"/>
          </p14:sldIdLst>
        </p14:section>
        <p14:section name="The Content Question" id="{59911947-CD18-4DA6-9137-5AF9E1EF6FF6}">
          <p14:sldIdLst>
            <p14:sldId id="259"/>
            <p14:sldId id="267"/>
            <p14:sldId id="269"/>
            <p14:sldId id="270"/>
            <p14:sldId id="271"/>
          </p14:sldIdLst>
        </p14:section>
        <p14:section name="T&amp;L Today and Tomorrow" id="{61205DD0-8764-486F-BF5A-8F96C4F93A40}">
          <p14:sldIdLst>
            <p14:sldId id="260"/>
            <p14:sldId id="272"/>
            <p14:sldId id="273"/>
          </p14:sldIdLst>
        </p14:section>
        <p14:section name="Transitional Product" id="{36A49CD7-64DC-4972-9C0B-E1E50AE92599}">
          <p14:sldIdLst>
            <p14:sldId id="262"/>
          </p14:sldIdLst>
        </p14:section>
        <p14:section name="Product Department Org" id="{5DC3DF6B-284B-4B62-AE79-2D3418F72FB1}">
          <p14:sldIdLst>
            <p14:sldId id="263"/>
          </p14:sldIdLst>
        </p14:section>
        <p14:section name="Thanks" id="{DFA849DC-F001-4F3B-85D0-6A07F95A3C87}">
          <p14:sldIdLst>
            <p14:sldId id="274"/>
            <p14:sldId id="275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C9A"/>
    <a:srgbClr val="C00000"/>
    <a:srgbClr val="68AF11"/>
    <a:srgbClr val="FF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4" autoAdjust="0"/>
    <p:restoredTop sz="95141" autoAdjust="0"/>
  </p:normalViewPr>
  <p:slideViewPr>
    <p:cSldViewPr snapToGrid="0">
      <p:cViewPr varScale="1">
        <p:scale>
          <a:sx n="73" d="100"/>
          <a:sy n="73" d="100"/>
        </p:scale>
        <p:origin x="90" y="8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2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2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0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7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8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F24D4-C3C0-4DF1-AC23-010E3B250519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6930-F922-4160-A406-04BBC4A1C1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58815" y="-9463"/>
            <a:ext cx="11833185" cy="3745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-9463"/>
            <a:ext cx="358815" cy="3745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5344" y="6300325"/>
            <a:ext cx="609762" cy="6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2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4548" y="1720735"/>
            <a:ext cx="28400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Product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7721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32" y="637577"/>
            <a:ext cx="1743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Process</a:t>
            </a:r>
            <a:endParaRPr lang="en-US" sz="40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508" y="2145872"/>
            <a:ext cx="1469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Page split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859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132" y="637577"/>
            <a:ext cx="17438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Process</a:t>
            </a:r>
            <a:endParaRPr lang="en-US" sz="4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4508" y="2145872"/>
            <a:ext cx="41719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Changed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Lots of content mostly on self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1 curriculum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Make videos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181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T&amp;L Today and Tomorrow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2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194" y="1845427"/>
            <a:ext cx="46478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RMT     mostly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TLM      mostly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Teacher  teach and assess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            give homework do menial stuff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7132" y="637577"/>
            <a:ext cx="2922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Roles &amp; Tasks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8335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9194" y="1845427"/>
            <a:ext cx="407553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Leave RMT to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Leave TLMs to admin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Teacher  focus on teach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           focus on observe &amp; assess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TAM 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7132" y="637577"/>
            <a:ext cx="2922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Roles &amp; Tasks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2624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Transitional Product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61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Product Department Org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37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94" y="1845427"/>
            <a:ext cx="99616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Launch Hybrid LMS asap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Start capturing at least outcomes and skills, show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Integrate CE survey in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Rethink &amp; integrate observations in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Not burden RMTS -&gt; This will be driven by the new curriculum person bridging digital &amp; T&amp;L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97132" y="637577"/>
            <a:ext cx="40670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Improvement Lane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0588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194" y="1845427"/>
            <a:ext cx="63734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Reduce content drastically, accept overlaps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Get curriculum person, completely ditch books as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Double Down on Self Study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Reprogram TAs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132" y="637577"/>
            <a:ext cx="31917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Next Gen Lane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8609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8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9497" y="1080655"/>
            <a:ext cx="253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Summary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1558" y="2707575"/>
            <a:ext cx="363035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Traditional vs Modern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The Content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T&amp;L Today and Tomorrow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Transitional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Product Department Org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96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Traditional vs Modern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0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014338" y="533076"/>
            <a:ext cx="6038221" cy="5621859"/>
            <a:chOff x="2450375" y="-109618"/>
            <a:chExt cx="6899361" cy="6423620"/>
          </a:xfrm>
        </p:grpSpPr>
        <p:sp>
          <p:nvSpPr>
            <p:cNvPr id="5" name="Oval 4"/>
            <p:cNvSpPr/>
            <p:nvPr/>
          </p:nvSpPr>
          <p:spPr>
            <a:xfrm>
              <a:off x="2450375" y="2246810"/>
              <a:ext cx="4023360" cy="4023360"/>
            </a:xfrm>
            <a:prstGeom prst="ellipse">
              <a:avLst/>
            </a:prstGeom>
            <a:solidFill>
              <a:srgbClr val="FF6565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CONTENT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888375" y="-109618"/>
              <a:ext cx="4023360" cy="4023360"/>
            </a:xfrm>
            <a:prstGeom prst="ellipse">
              <a:avLst/>
            </a:prstGeom>
            <a:solidFill>
              <a:srgbClr val="268C9A">
                <a:alpha val="6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>
                      <a:lumMod val="50000"/>
                    </a:schemeClr>
                  </a:solidFill>
                </a:rPr>
                <a:t>PEDAGOGY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5326376" y="2290642"/>
              <a:ext cx="4023360" cy="4023360"/>
            </a:xfrm>
            <a:prstGeom prst="ellipse">
              <a:avLst/>
            </a:prstGeom>
            <a:solidFill>
              <a:srgbClr val="68AF11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6">
                      <a:lumMod val="75000"/>
                    </a:schemeClr>
                  </a:solidFill>
                </a:rPr>
                <a:t>DELIVERY</a:t>
              </a:r>
              <a:endParaRPr lang="en-US" sz="2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214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132" y="637577"/>
            <a:ext cx="2168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Pedagogy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742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7132" y="637577"/>
            <a:ext cx="183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Content</a:t>
            </a:r>
            <a:endParaRPr 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8227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85811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Content Question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0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5699" y="2526412"/>
            <a:ext cx="1776555" cy="731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Kindergarten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39809" y="2526412"/>
            <a:ext cx="2658302" cy="731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28728" y="2526412"/>
            <a:ext cx="2651772" cy="73152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0715" y="2526412"/>
            <a:ext cx="2658302" cy="731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5699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9838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33977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8116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39809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3948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28087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72226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16365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253972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22198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266337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0476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54615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598754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036361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0715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74854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518993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963132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07271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844878" y="3349372"/>
            <a:ext cx="444139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7132" y="637577"/>
            <a:ext cx="183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Content</a:t>
            </a:r>
            <a:endParaRPr lang="en-US" sz="40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13921" y="4532812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 “Levels” of unique content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113921" y="4984732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 Lessons per “Level”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95900" y="5436652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2288 Unique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7132" y="637577"/>
            <a:ext cx="18335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+mj-lt"/>
              </a:rPr>
              <a:t>Content</a:t>
            </a:r>
            <a:endParaRPr lang="en-US" sz="4000" dirty="0"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14733" y="2508124"/>
            <a:ext cx="1215978" cy="55906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159073" y="2508124"/>
            <a:ext cx="1215978" cy="55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503413" y="2508124"/>
            <a:ext cx="1215978" cy="5590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847753" y="2508124"/>
            <a:ext cx="1215978" cy="5590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90552" y="2508124"/>
            <a:ext cx="1215978" cy="55906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B2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533351" y="2508124"/>
            <a:ext cx="1215978" cy="55906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76150" y="2508124"/>
            <a:ext cx="1215978" cy="55906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22143" y="3254002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K, 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147150" y="3266998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K, 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147150" y="3800007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520875" y="3290611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K, 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20875" y="3823553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847931" y="3290611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K, 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839886" y="3811166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213611" y="3282823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K, 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13611" y="3811847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530962" y="3266998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73761" y="3266998"/>
            <a:ext cx="610378" cy="531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T, 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9857" y="4060717"/>
            <a:ext cx="157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 Kids at B2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75750" y="4781006"/>
            <a:ext cx="296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 “Levels” of unique content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75750" y="5206745"/>
            <a:ext cx="24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104 Lessons per “Level”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75750" y="5676203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1144 Unique Lessons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19391" y="5236443"/>
            <a:ext cx="229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52 Lessons per “Level”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4719391" y="5638819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572 Unique Lessons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74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283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Traditional vs Modern</vt:lpstr>
      <vt:lpstr>PowerPoint Presentation</vt:lpstr>
      <vt:lpstr>PowerPoint Presentation</vt:lpstr>
      <vt:lpstr>PowerPoint Presentation</vt:lpstr>
      <vt:lpstr>The Content Question</vt:lpstr>
      <vt:lpstr>PowerPoint Presentation</vt:lpstr>
      <vt:lpstr>PowerPoint Presentation</vt:lpstr>
      <vt:lpstr>PowerPoint Presentation</vt:lpstr>
      <vt:lpstr>PowerPoint Presentation</vt:lpstr>
      <vt:lpstr>T&amp;L Today and Tomorrow</vt:lpstr>
      <vt:lpstr>PowerPoint Presentation</vt:lpstr>
      <vt:lpstr>PowerPoint Presentation</vt:lpstr>
      <vt:lpstr>Transitional Product</vt:lpstr>
      <vt:lpstr>Product Department Org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Previtera</dc:creator>
  <cp:lastModifiedBy>Andrea Previtera</cp:lastModifiedBy>
  <cp:revision>12</cp:revision>
  <dcterms:created xsi:type="dcterms:W3CDTF">2022-07-03T04:50:54Z</dcterms:created>
  <dcterms:modified xsi:type="dcterms:W3CDTF">2022-07-03T08:34:43Z</dcterms:modified>
</cp:coreProperties>
</file>